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2055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027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59" Type="http://schemas.openxmlformats.org/officeDocument/2006/relationships/tags" Target="../tags/tag159.xml"/><Relationship Id="rId175" Type="http://schemas.openxmlformats.org/officeDocument/2006/relationships/tags" Target="../tags/tag175.xml"/><Relationship Id="rId170" Type="http://schemas.openxmlformats.org/officeDocument/2006/relationships/tags" Target="../tags/tag170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77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72" Type="http://schemas.openxmlformats.org/officeDocument/2006/relationships/tags" Target="../tags/tag17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456.xml"/><Relationship Id="rId21" Type="http://schemas.openxmlformats.org/officeDocument/2006/relationships/tags" Target="../tags/tag1451.xml"/><Relationship Id="rId42" Type="http://schemas.openxmlformats.org/officeDocument/2006/relationships/tags" Target="../tags/tag1472.xml"/><Relationship Id="rId47" Type="http://schemas.openxmlformats.org/officeDocument/2006/relationships/tags" Target="../tags/tag1477.xml"/><Relationship Id="rId63" Type="http://schemas.openxmlformats.org/officeDocument/2006/relationships/tags" Target="../tags/tag1493.xml"/><Relationship Id="rId68" Type="http://schemas.openxmlformats.org/officeDocument/2006/relationships/tags" Target="../tags/tag1498.xml"/><Relationship Id="rId84" Type="http://schemas.openxmlformats.org/officeDocument/2006/relationships/tags" Target="../tags/tag1514.xml"/><Relationship Id="rId89" Type="http://schemas.openxmlformats.org/officeDocument/2006/relationships/tags" Target="../tags/tag1519.xml"/><Relationship Id="rId7" Type="http://schemas.openxmlformats.org/officeDocument/2006/relationships/tags" Target="../tags/tag1437.xml"/><Relationship Id="rId71" Type="http://schemas.openxmlformats.org/officeDocument/2006/relationships/tags" Target="../tags/tag1501.xml"/><Relationship Id="rId92" Type="http://schemas.openxmlformats.org/officeDocument/2006/relationships/tags" Target="../tags/tag1522.xml"/><Relationship Id="rId2" Type="http://schemas.openxmlformats.org/officeDocument/2006/relationships/tags" Target="../tags/tag1432.xml"/><Relationship Id="rId16" Type="http://schemas.openxmlformats.org/officeDocument/2006/relationships/tags" Target="../tags/tag1446.xml"/><Relationship Id="rId29" Type="http://schemas.openxmlformats.org/officeDocument/2006/relationships/tags" Target="../tags/tag1459.xml"/><Relationship Id="rId11" Type="http://schemas.openxmlformats.org/officeDocument/2006/relationships/tags" Target="../tags/tag1441.xml"/><Relationship Id="rId24" Type="http://schemas.openxmlformats.org/officeDocument/2006/relationships/tags" Target="../tags/tag1454.xml"/><Relationship Id="rId32" Type="http://schemas.openxmlformats.org/officeDocument/2006/relationships/tags" Target="../tags/tag1462.xml"/><Relationship Id="rId37" Type="http://schemas.openxmlformats.org/officeDocument/2006/relationships/tags" Target="../tags/tag1467.xml"/><Relationship Id="rId40" Type="http://schemas.openxmlformats.org/officeDocument/2006/relationships/tags" Target="../tags/tag1470.xml"/><Relationship Id="rId45" Type="http://schemas.openxmlformats.org/officeDocument/2006/relationships/tags" Target="../tags/tag1475.xml"/><Relationship Id="rId53" Type="http://schemas.openxmlformats.org/officeDocument/2006/relationships/tags" Target="../tags/tag1483.xml"/><Relationship Id="rId58" Type="http://schemas.openxmlformats.org/officeDocument/2006/relationships/tags" Target="../tags/tag1488.xml"/><Relationship Id="rId66" Type="http://schemas.openxmlformats.org/officeDocument/2006/relationships/tags" Target="../tags/tag1496.xml"/><Relationship Id="rId74" Type="http://schemas.openxmlformats.org/officeDocument/2006/relationships/tags" Target="../tags/tag1504.xml"/><Relationship Id="rId79" Type="http://schemas.openxmlformats.org/officeDocument/2006/relationships/tags" Target="../tags/tag1509.xml"/><Relationship Id="rId87" Type="http://schemas.openxmlformats.org/officeDocument/2006/relationships/tags" Target="../tags/tag1517.xml"/><Relationship Id="rId102" Type="http://schemas.openxmlformats.org/officeDocument/2006/relationships/tags" Target="../tags/tag1532.xml"/><Relationship Id="rId5" Type="http://schemas.openxmlformats.org/officeDocument/2006/relationships/tags" Target="../tags/tag1435.xml"/><Relationship Id="rId61" Type="http://schemas.openxmlformats.org/officeDocument/2006/relationships/tags" Target="../tags/tag1491.xml"/><Relationship Id="rId82" Type="http://schemas.openxmlformats.org/officeDocument/2006/relationships/tags" Target="../tags/tag1512.xml"/><Relationship Id="rId90" Type="http://schemas.openxmlformats.org/officeDocument/2006/relationships/tags" Target="../tags/tag1520.xml"/><Relationship Id="rId95" Type="http://schemas.openxmlformats.org/officeDocument/2006/relationships/tags" Target="../tags/tag1525.xml"/><Relationship Id="rId19" Type="http://schemas.openxmlformats.org/officeDocument/2006/relationships/tags" Target="../tags/tag1449.xml"/><Relationship Id="rId14" Type="http://schemas.openxmlformats.org/officeDocument/2006/relationships/tags" Target="../tags/tag1444.xml"/><Relationship Id="rId22" Type="http://schemas.openxmlformats.org/officeDocument/2006/relationships/tags" Target="../tags/tag1452.xml"/><Relationship Id="rId27" Type="http://schemas.openxmlformats.org/officeDocument/2006/relationships/tags" Target="../tags/tag1457.xml"/><Relationship Id="rId30" Type="http://schemas.openxmlformats.org/officeDocument/2006/relationships/tags" Target="../tags/tag1460.xml"/><Relationship Id="rId35" Type="http://schemas.openxmlformats.org/officeDocument/2006/relationships/tags" Target="../tags/tag1465.xml"/><Relationship Id="rId43" Type="http://schemas.openxmlformats.org/officeDocument/2006/relationships/tags" Target="../tags/tag1473.xml"/><Relationship Id="rId48" Type="http://schemas.openxmlformats.org/officeDocument/2006/relationships/tags" Target="../tags/tag1478.xml"/><Relationship Id="rId56" Type="http://schemas.openxmlformats.org/officeDocument/2006/relationships/tags" Target="../tags/tag1486.xml"/><Relationship Id="rId64" Type="http://schemas.openxmlformats.org/officeDocument/2006/relationships/tags" Target="../tags/tag1494.xml"/><Relationship Id="rId69" Type="http://schemas.openxmlformats.org/officeDocument/2006/relationships/tags" Target="../tags/tag1499.xml"/><Relationship Id="rId77" Type="http://schemas.openxmlformats.org/officeDocument/2006/relationships/tags" Target="../tags/tag1507.xml"/><Relationship Id="rId100" Type="http://schemas.openxmlformats.org/officeDocument/2006/relationships/tags" Target="../tags/tag1530.xml"/><Relationship Id="rId8" Type="http://schemas.openxmlformats.org/officeDocument/2006/relationships/tags" Target="../tags/tag1438.xml"/><Relationship Id="rId51" Type="http://schemas.openxmlformats.org/officeDocument/2006/relationships/tags" Target="../tags/tag1481.xml"/><Relationship Id="rId72" Type="http://schemas.openxmlformats.org/officeDocument/2006/relationships/tags" Target="../tags/tag1502.xml"/><Relationship Id="rId80" Type="http://schemas.openxmlformats.org/officeDocument/2006/relationships/tags" Target="../tags/tag1510.xml"/><Relationship Id="rId85" Type="http://schemas.openxmlformats.org/officeDocument/2006/relationships/tags" Target="../tags/tag1515.xml"/><Relationship Id="rId93" Type="http://schemas.openxmlformats.org/officeDocument/2006/relationships/tags" Target="../tags/tag1523.xml"/><Relationship Id="rId98" Type="http://schemas.openxmlformats.org/officeDocument/2006/relationships/tags" Target="../tags/tag1528.xml"/><Relationship Id="rId3" Type="http://schemas.openxmlformats.org/officeDocument/2006/relationships/tags" Target="../tags/tag1433.xml"/><Relationship Id="rId12" Type="http://schemas.openxmlformats.org/officeDocument/2006/relationships/tags" Target="../tags/tag1442.xml"/><Relationship Id="rId17" Type="http://schemas.openxmlformats.org/officeDocument/2006/relationships/tags" Target="../tags/tag1447.xml"/><Relationship Id="rId25" Type="http://schemas.openxmlformats.org/officeDocument/2006/relationships/tags" Target="../tags/tag1455.xml"/><Relationship Id="rId33" Type="http://schemas.openxmlformats.org/officeDocument/2006/relationships/tags" Target="../tags/tag1463.xml"/><Relationship Id="rId38" Type="http://schemas.openxmlformats.org/officeDocument/2006/relationships/tags" Target="../tags/tag1468.xml"/><Relationship Id="rId46" Type="http://schemas.openxmlformats.org/officeDocument/2006/relationships/tags" Target="../tags/tag1476.xml"/><Relationship Id="rId59" Type="http://schemas.openxmlformats.org/officeDocument/2006/relationships/tags" Target="../tags/tag1489.xml"/><Relationship Id="rId67" Type="http://schemas.openxmlformats.org/officeDocument/2006/relationships/tags" Target="../tags/tag1497.xml"/><Relationship Id="rId103" Type="http://schemas.openxmlformats.org/officeDocument/2006/relationships/slideLayout" Target="../slideLayouts/slideLayout1.xml"/><Relationship Id="rId20" Type="http://schemas.openxmlformats.org/officeDocument/2006/relationships/tags" Target="../tags/tag1450.xml"/><Relationship Id="rId41" Type="http://schemas.openxmlformats.org/officeDocument/2006/relationships/tags" Target="../tags/tag1471.xml"/><Relationship Id="rId54" Type="http://schemas.openxmlformats.org/officeDocument/2006/relationships/tags" Target="../tags/tag1484.xml"/><Relationship Id="rId62" Type="http://schemas.openxmlformats.org/officeDocument/2006/relationships/tags" Target="../tags/tag1492.xml"/><Relationship Id="rId70" Type="http://schemas.openxmlformats.org/officeDocument/2006/relationships/tags" Target="../tags/tag1500.xml"/><Relationship Id="rId75" Type="http://schemas.openxmlformats.org/officeDocument/2006/relationships/tags" Target="../tags/tag1505.xml"/><Relationship Id="rId83" Type="http://schemas.openxmlformats.org/officeDocument/2006/relationships/tags" Target="../tags/tag1513.xml"/><Relationship Id="rId88" Type="http://schemas.openxmlformats.org/officeDocument/2006/relationships/tags" Target="../tags/tag1518.xml"/><Relationship Id="rId91" Type="http://schemas.openxmlformats.org/officeDocument/2006/relationships/tags" Target="../tags/tag1521.xml"/><Relationship Id="rId96" Type="http://schemas.openxmlformats.org/officeDocument/2006/relationships/tags" Target="../tags/tag1526.xml"/><Relationship Id="rId1" Type="http://schemas.openxmlformats.org/officeDocument/2006/relationships/tags" Target="../tags/tag1431.xml"/><Relationship Id="rId6" Type="http://schemas.openxmlformats.org/officeDocument/2006/relationships/tags" Target="../tags/tag1436.xml"/><Relationship Id="rId15" Type="http://schemas.openxmlformats.org/officeDocument/2006/relationships/tags" Target="../tags/tag1445.xml"/><Relationship Id="rId23" Type="http://schemas.openxmlformats.org/officeDocument/2006/relationships/tags" Target="../tags/tag1453.xml"/><Relationship Id="rId28" Type="http://schemas.openxmlformats.org/officeDocument/2006/relationships/tags" Target="../tags/tag1458.xml"/><Relationship Id="rId36" Type="http://schemas.openxmlformats.org/officeDocument/2006/relationships/tags" Target="../tags/tag1466.xml"/><Relationship Id="rId49" Type="http://schemas.openxmlformats.org/officeDocument/2006/relationships/tags" Target="../tags/tag1479.xml"/><Relationship Id="rId57" Type="http://schemas.openxmlformats.org/officeDocument/2006/relationships/tags" Target="../tags/tag1487.xml"/><Relationship Id="rId10" Type="http://schemas.openxmlformats.org/officeDocument/2006/relationships/tags" Target="../tags/tag1440.xml"/><Relationship Id="rId31" Type="http://schemas.openxmlformats.org/officeDocument/2006/relationships/tags" Target="../tags/tag1461.xml"/><Relationship Id="rId44" Type="http://schemas.openxmlformats.org/officeDocument/2006/relationships/tags" Target="../tags/tag1474.xml"/><Relationship Id="rId52" Type="http://schemas.openxmlformats.org/officeDocument/2006/relationships/tags" Target="../tags/tag1482.xml"/><Relationship Id="rId60" Type="http://schemas.openxmlformats.org/officeDocument/2006/relationships/tags" Target="../tags/tag1490.xml"/><Relationship Id="rId65" Type="http://schemas.openxmlformats.org/officeDocument/2006/relationships/tags" Target="../tags/tag1495.xml"/><Relationship Id="rId73" Type="http://schemas.openxmlformats.org/officeDocument/2006/relationships/tags" Target="../tags/tag1503.xml"/><Relationship Id="rId78" Type="http://schemas.openxmlformats.org/officeDocument/2006/relationships/tags" Target="../tags/tag1508.xml"/><Relationship Id="rId81" Type="http://schemas.openxmlformats.org/officeDocument/2006/relationships/tags" Target="../tags/tag1511.xml"/><Relationship Id="rId86" Type="http://schemas.openxmlformats.org/officeDocument/2006/relationships/tags" Target="../tags/tag1516.xml"/><Relationship Id="rId94" Type="http://schemas.openxmlformats.org/officeDocument/2006/relationships/tags" Target="../tags/tag1524.xml"/><Relationship Id="rId99" Type="http://schemas.openxmlformats.org/officeDocument/2006/relationships/tags" Target="../tags/tag1529.xml"/><Relationship Id="rId101" Type="http://schemas.openxmlformats.org/officeDocument/2006/relationships/tags" Target="../tags/tag1531.xml"/><Relationship Id="rId4" Type="http://schemas.openxmlformats.org/officeDocument/2006/relationships/tags" Target="../tags/tag1434.xml"/><Relationship Id="rId9" Type="http://schemas.openxmlformats.org/officeDocument/2006/relationships/tags" Target="../tags/tag1439.xml"/><Relationship Id="rId13" Type="http://schemas.openxmlformats.org/officeDocument/2006/relationships/tags" Target="../tags/tag1443.xml"/><Relationship Id="rId18" Type="http://schemas.openxmlformats.org/officeDocument/2006/relationships/tags" Target="../tags/tag1448.xml"/><Relationship Id="rId39" Type="http://schemas.openxmlformats.org/officeDocument/2006/relationships/tags" Target="../tags/tag1469.xml"/><Relationship Id="rId34" Type="http://schemas.openxmlformats.org/officeDocument/2006/relationships/tags" Target="../tags/tag1464.xml"/><Relationship Id="rId50" Type="http://schemas.openxmlformats.org/officeDocument/2006/relationships/tags" Target="../tags/tag1480.xml"/><Relationship Id="rId55" Type="http://schemas.openxmlformats.org/officeDocument/2006/relationships/tags" Target="../tags/tag1485.xml"/><Relationship Id="rId76" Type="http://schemas.openxmlformats.org/officeDocument/2006/relationships/tags" Target="../tags/tag1506.xml"/><Relationship Id="rId97" Type="http://schemas.openxmlformats.org/officeDocument/2006/relationships/tags" Target="../tags/tag152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649.xml"/><Relationship Id="rId21" Type="http://schemas.openxmlformats.org/officeDocument/2006/relationships/tags" Target="../tags/tag1553.xml"/><Relationship Id="rId42" Type="http://schemas.openxmlformats.org/officeDocument/2006/relationships/tags" Target="../tags/tag1574.xml"/><Relationship Id="rId63" Type="http://schemas.openxmlformats.org/officeDocument/2006/relationships/tags" Target="../tags/tag1595.xml"/><Relationship Id="rId84" Type="http://schemas.openxmlformats.org/officeDocument/2006/relationships/tags" Target="../tags/tag1616.xml"/><Relationship Id="rId138" Type="http://schemas.openxmlformats.org/officeDocument/2006/relationships/tags" Target="../tags/tag1670.xml"/><Relationship Id="rId159" Type="http://schemas.openxmlformats.org/officeDocument/2006/relationships/tags" Target="../tags/tag1691.xml"/><Relationship Id="rId170" Type="http://schemas.openxmlformats.org/officeDocument/2006/relationships/tags" Target="../tags/tag1702.xml"/><Relationship Id="rId191" Type="http://schemas.openxmlformats.org/officeDocument/2006/relationships/tags" Target="../tags/tag1723.xml"/><Relationship Id="rId205" Type="http://schemas.openxmlformats.org/officeDocument/2006/relationships/slideLayout" Target="../slideLayouts/slideLayout1.xml"/><Relationship Id="rId16" Type="http://schemas.openxmlformats.org/officeDocument/2006/relationships/tags" Target="../tags/tag1548.xml"/><Relationship Id="rId107" Type="http://schemas.openxmlformats.org/officeDocument/2006/relationships/tags" Target="../tags/tag1639.xml"/><Relationship Id="rId11" Type="http://schemas.openxmlformats.org/officeDocument/2006/relationships/tags" Target="../tags/tag1543.xml"/><Relationship Id="rId32" Type="http://schemas.openxmlformats.org/officeDocument/2006/relationships/tags" Target="../tags/tag1564.xml"/><Relationship Id="rId37" Type="http://schemas.openxmlformats.org/officeDocument/2006/relationships/tags" Target="../tags/tag1569.xml"/><Relationship Id="rId53" Type="http://schemas.openxmlformats.org/officeDocument/2006/relationships/tags" Target="../tags/tag1585.xml"/><Relationship Id="rId58" Type="http://schemas.openxmlformats.org/officeDocument/2006/relationships/tags" Target="../tags/tag1590.xml"/><Relationship Id="rId74" Type="http://schemas.openxmlformats.org/officeDocument/2006/relationships/tags" Target="../tags/tag1606.xml"/><Relationship Id="rId79" Type="http://schemas.openxmlformats.org/officeDocument/2006/relationships/tags" Target="../tags/tag1611.xml"/><Relationship Id="rId102" Type="http://schemas.openxmlformats.org/officeDocument/2006/relationships/tags" Target="../tags/tag1634.xml"/><Relationship Id="rId123" Type="http://schemas.openxmlformats.org/officeDocument/2006/relationships/tags" Target="../tags/tag1655.xml"/><Relationship Id="rId128" Type="http://schemas.openxmlformats.org/officeDocument/2006/relationships/tags" Target="../tags/tag1660.xml"/><Relationship Id="rId144" Type="http://schemas.openxmlformats.org/officeDocument/2006/relationships/tags" Target="../tags/tag1676.xml"/><Relationship Id="rId149" Type="http://schemas.openxmlformats.org/officeDocument/2006/relationships/tags" Target="../tags/tag1681.xml"/><Relationship Id="rId5" Type="http://schemas.openxmlformats.org/officeDocument/2006/relationships/tags" Target="../tags/tag1537.xml"/><Relationship Id="rId90" Type="http://schemas.openxmlformats.org/officeDocument/2006/relationships/tags" Target="../tags/tag1622.xml"/><Relationship Id="rId95" Type="http://schemas.openxmlformats.org/officeDocument/2006/relationships/tags" Target="../tags/tag1627.xml"/><Relationship Id="rId160" Type="http://schemas.openxmlformats.org/officeDocument/2006/relationships/tags" Target="../tags/tag1692.xml"/><Relationship Id="rId165" Type="http://schemas.openxmlformats.org/officeDocument/2006/relationships/tags" Target="../tags/tag1697.xml"/><Relationship Id="rId181" Type="http://schemas.openxmlformats.org/officeDocument/2006/relationships/tags" Target="../tags/tag1713.xml"/><Relationship Id="rId186" Type="http://schemas.openxmlformats.org/officeDocument/2006/relationships/tags" Target="../tags/tag1718.xml"/><Relationship Id="rId22" Type="http://schemas.openxmlformats.org/officeDocument/2006/relationships/tags" Target="../tags/tag1554.xml"/><Relationship Id="rId27" Type="http://schemas.openxmlformats.org/officeDocument/2006/relationships/tags" Target="../tags/tag1559.xml"/><Relationship Id="rId43" Type="http://schemas.openxmlformats.org/officeDocument/2006/relationships/tags" Target="../tags/tag1575.xml"/><Relationship Id="rId48" Type="http://schemas.openxmlformats.org/officeDocument/2006/relationships/tags" Target="../tags/tag1580.xml"/><Relationship Id="rId64" Type="http://schemas.openxmlformats.org/officeDocument/2006/relationships/tags" Target="../tags/tag1596.xml"/><Relationship Id="rId69" Type="http://schemas.openxmlformats.org/officeDocument/2006/relationships/tags" Target="../tags/tag1601.xml"/><Relationship Id="rId113" Type="http://schemas.openxmlformats.org/officeDocument/2006/relationships/tags" Target="../tags/tag1645.xml"/><Relationship Id="rId118" Type="http://schemas.openxmlformats.org/officeDocument/2006/relationships/tags" Target="../tags/tag1650.xml"/><Relationship Id="rId134" Type="http://schemas.openxmlformats.org/officeDocument/2006/relationships/tags" Target="../tags/tag1666.xml"/><Relationship Id="rId139" Type="http://schemas.openxmlformats.org/officeDocument/2006/relationships/tags" Target="../tags/tag1671.xml"/><Relationship Id="rId80" Type="http://schemas.openxmlformats.org/officeDocument/2006/relationships/tags" Target="../tags/tag1612.xml"/><Relationship Id="rId85" Type="http://schemas.openxmlformats.org/officeDocument/2006/relationships/tags" Target="../tags/tag1617.xml"/><Relationship Id="rId150" Type="http://schemas.openxmlformats.org/officeDocument/2006/relationships/tags" Target="../tags/tag1682.xml"/><Relationship Id="rId155" Type="http://schemas.openxmlformats.org/officeDocument/2006/relationships/tags" Target="../tags/tag1687.xml"/><Relationship Id="rId171" Type="http://schemas.openxmlformats.org/officeDocument/2006/relationships/tags" Target="../tags/tag1703.xml"/><Relationship Id="rId176" Type="http://schemas.openxmlformats.org/officeDocument/2006/relationships/tags" Target="../tags/tag1708.xml"/><Relationship Id="rId192" Type="http://schemas.openxmlformats.org/officeDocument/2006/relationships/tags" Target="../tags/tag1724.xml"/><Relationship Id="rId197" Type="http://schemas.openxmlformats.org/officeDocument/2006/relationships/tags" Target="../tags/tag1729.xml"/><Relationship Id="rId201" Type="http://schemas.openxmlformats.org/officeDocument/2006/relationships/tags" Target="../tags/tag1733.xml"/><Relationship Id="rId12" Type="http://schemas.openxmlformats.org/officeDocument/2006/relationships/tags" Target="../tags/tag1544.xml"/><Relationship Id="rId17" Type="http://schemas.openxmlformats.org/officeDocument/2006/relationships/tags" Target="../tags/tag1549.xml"/><Relationship Id="rId33" Type="http://schemas.openxmlformats.org/officeDocument/2006/relationships/tags" Target="../tags/tag1565.xml"/><Relationship Id="rId38" Type="http://schemas.openxmlformats.org/officeDocument/2006/relationships/tags" Target="../tags/tag1570.xml"/><Relationship Id="rId59" Type="http://schemas.openxmlformats.org/officeDocument/2006/relationships/tags" Target="../tags/tag1591.xml"/><Relationship Id="rId103" Type="http://schemas.openxmlformats.org/officeDocument/2006/relationships/tags" Target="../tags/tag1635.xml"/><Relationship Id="rId108" Type="http://schemas.openxmlformats.org/officeDocument/2006/relationships/tags" Target="../tags/tag1640.xml"/><Relationship Id="rId124" Type="http://schemas.openxmlformats.org/officeDocument/2006/relationships/tags" Target="../tags/tag1656.xml"/><Relationship Id="rId129" Type="http://schemas.openxmlformats.org/officeDocument/2006/relationships/tags" Target="../tags/tag1661.xml"/><Relationship Id="rId54" Type="http://schemas.openxmlformats.org/officeDocument/2006/relationships/tags" Target="../tags/tag1586.xml"/><Relationship Id="rId70" Type="http://schemas.openxmlformats.org/officeDocument/2006/relationships/tags" Target="../tags/tag1602.xml"/><Relationship Id="rId75" Type="http://schemas.openxmlformats.org/officeDocument/2006/relationships/tags" Target="../tags/tag1607.xml"/><Relationship Id="rId91" Type="http://schemas.openxmlformats.org/officeDocument/2006/relationships/tags" Target="../tags/tag1623.xml"/><Relationship Id="rId96" Type="http://schemas.openxmlformats.org/officeDocument/2006/relationships/tags" Target="../tags/tag1628.xml"/><Relationship Id="rId140" Type="http://schemas.openxmlformats.org/officeDocument/2006/relationships/tags" Target="../tags/tag1672.xml"/><Relationship Id="rId145" Type="http://schemas.openxmlformats.org/officeDocument/2006/relationships/tags" Target="../tags/tag1677.xml"/><Relationship Id="rId161" Type="http://schemas.openxmlformats.org/officeDocument/2006/relationships/tags" Target="../tags/tag1693.xml"/><Relationship Id="rId166" Type="http://schemas.openxmlformats.org/officeDocument/2006/relationships/tags" Target="../tags/tag1698.xml"/><Relationship Id="rId182" Type="http://schemas.openxmlformats.org/officeDocument/2006/relationships/tags" Target="../tags/tag1714.xml"/><Relationship Id="rId187" Type="http://schemas.openxmlformats.org/officeDocument/2006/relationships/tags" Target="../tags/tag1719.xml"/><Relationship Id="rId1" Type="http://schemas.openxmlformats.org/officeDocument/2006/relationships/tags" Target="../tags/tag1533.xml"/><Relationship Id="rId6" Type="http://schemas.openxmlformats.org/officeDocument/2006/relationships/tags" Target="../tags/tag1538.xml"/><Relationship Id="rId23" Type="http://schemas.openxmlformats.org/officeDocument/2006/relationships/tags" Target="../tags/tag1555.xml"/><Relationship Id="rId28" Type="http://schemas.openxmlformats.org/officeDocument/2006/relationships/tags" Target="../tags/tag1560.xml"/><Relationship Id="rId49" Type="http://schemas.openxmlformats.org/officeDocument/2006/relationships/tags" Target="../tags/tag1581.xml"/><Relationship Id="rId114" Type="http://schemas.openxmlformats.org/officeDocument/2006/relationships/tags" Target="../tags/tag1646.xml"/><Relationship Id="rId119" Type="http://schemas.openxmlformats.org/officeDocument/2006/relationships/tags" Target="../tags/tag1651.xml"/><Relationship Id="rId44" Type="http://schemas.openxmlformats.org/officeDocument/2006/relationships/tags" Target="../tags/tag1576.xml"/><Relationship Id="rId60" Type="http://schemas.openxmlformats.org/officeDocument/2006/relationships/tags" Target="../tags/tag1592.xml"/><Relationship Id="rId65" Type="http://schemas.openxmlformats.org/officeDocument/2006/relationships/tags" Target="../tags/tag1597.xml"/><Relationship Id="rId81" Type="http://schemas.openxmlformats.org/officeDocument/2006/relationships/tags" Target="../tags/tag1613.xml"/><Relationship Id="rId86" Type="http://schemas.openxmlformats.org/officeDocument/2006/relationships/tags" Target="../tags/tag1618.xml"/><Relationship Id="rId130" Type="http://schemas.openxmlformats.org/officeDocument/2006/relationships/tags" Target="../tags/tag1662.xml"/><Relationship Id="rId135" Type="http://schemas.openxmlformats.org/officeDocument/2006/relationships/tags" Target="../tags/tag1667.xml"/><Relationship Id="rId151" Type="http://schemas.openxmlformats.org/officeDocument/2006/relationships/tags" Target="../tags/tag1683.xml"/><Relationship Id="rId156" Type="http://schemas.openxmlformats.org/officeDocument/2006/relationships/tags" Target="../tags/tag1688.xml"/><Relationship Id="rId177" Type="http://schemas.openxmlformats.org/officeDocument/2006/relationships/tags" Target="../tags/tag1709.xml"/><Relationship Id="rId198" Type="http://schemas.openxmlformats.org/officeDocument/2006/relationships/tags" Target="../tags/tag1730.xml"/><Relationship Id="rId172" Type="http://schemas.openxmlformats.org/officeDocument/2006/relationships/tags" Target="../tags/tag1704.xml"/><Relationship Id="rId193" Type="http://schemas.openxmlformats.org/officeDocument/2006/relationships/tags" Target="../tags/tag1725.xml"/><Relationship Id="rId202" Type="http://schemas.openxmlformats.org/officeDocument/2006/relationships/tags" Target="../tags/tag1734.xml"/><Relationship Id="rId13" Type="http://schemas.openxmlformats.org/officeDocument/2006/relationships/tags" Target="../tags/tag1545.xml"/><Relationship Id="rId18" Type="http://schemas.openxmlformats.org/officeDocument/2006/relationships/tags" Target="../tags/tag1550.xml"/><Relationship Id="rId39" Type="http://schemas.openxmlformats.org/officeDocument/2006/relationships/tags" Target="../tags/tag1571.xml"/><Relationship Id="rId109" Type="http://schemas.openxmlformats.org/officeDocument/2006/relationships/tags" Target="../tags/tag1641.xml"/><Relationship Id="rId34" Type="http://schemas.openxmlformats.org/officeDocument/2006/relationships/tags" Target="../tags/tag1566.xml"/><Relationship Id="rId50" Type="http://schemas.openxmlformats.org/officeDocument/2006/relationships/tags" Target="../tags/tag1582.xml"/><Relationship Id="rId55" Type="http://schemas.openxmlformats.org/officeDocument/2006/relationships/tags" Target="../tags/tag1587.xml"/><Relationship Id="rId76" Type="http://schemas.openxmlformats.org/officeDocument/2006/relationships/tags" Target="../tags/tag1608.xml"/><Relationship Id="rId97" Type="http://schemas.openxmlformats.org/officeDocument/2006/relationships/tags" Target="../tags/tag1629.xml"/><Relationship Id="rId104" Type="http://schemas.openxmlformats.org/officeDocument/2006/relationships/tags" Target="../tags/tag1636.xml"/><Relationship Id="rId120" Type="http://schemas.openxmlformats.org/officeDocument/2006/relationships/tags" Target="../tags/tag1652.xml"/><Relationship Id="rId125" Type="http://schemas.openxmlformats.org/officeDocument/2006/relationships/tags" Target="../tags/tag1657.xml"/><Relationship Id="rId141" Type="http://schemas.openxmlformats.org/officeDocument/2006/relationships/tags" Target="../tags/tag1673.xml"/><Relationship Id="rId146" Type="http://schemas.openxmlformats.org/officeDocument/2006/relationships/tags" Target="../tags/tag1678.xml"/><Relationship Id="rId167" Type="http://schemas.openxmlformats.org/officeDocument/2006/relationships/tags" Target="../tags/tag1699.xml"/><Relationship Id="rId188" Type="http://schemas.openxmlformats.org/officeDocument/2006/relationships/tags" Target="../tags/tag1720.xml"/><Relationship Id="rId7" Type="http://schemas.openxmlformats.org/officeDocument/2006/relationships/tags" Target="../tags/tag1539.xml"/><Relationship Id="rId71" Type="http://schemas.openxmlformats.org/officeDocument/2006/relationships/tags" Target="../tags/tag1603.xml"/><Relationship Id="rId92" Type="http://schemas.openxmlformats.org/officeDocument/2006/relationships/tags" Target="../tags/tag1624.xml"/><Relationship Id="rId162" Type="http://schemas.openxmlformats.org/officeDocument/2006/relationships/tags" Target="../tags/tag1694.xml"/><Relationship Id="rId183" Type="http://schemas.openxmlformats.org/officeDocument/2006/relationships/tags" Target="../tags/tag1715.xml"/><Relationship Id="rId2" Type="http://schemas.openxmlformats.org/officeDocument/2006/relationships/tags" Target="../tags/tag1534.xml"/><Relationship Id="rId29" Type="http://schemas.openxmlformats.org/officeDocument/2006/relationships/tags" Target="../tags/tag1561.xml"/><Relationship Id="rId24" Type="http://schemas.openxmlformats.org/officeDocument/2006/relationships/tags" Target="../tags/tag1556.xml"/><Relationship Id="rId40" Type="http://schemas.openxmlformats.org/officeDocument/2006/relationships/tags" Target="../tags/tag1572.xml"/><Relationship Id="rId45" Type="http://schemas.openxmlformats.org/officeDocument/2006/relationships/tags" Target="../tags/tag1577.xml"/><Relationship Id="rId66" Type="http://schemas.openxmlformats.org/officeDocument/2006/relationships/tags" Target="../tags/tag1598.xml"/><Relationship Id="rId87" Type="http://schemas.openxmlformats.org/officeDocument/2006/relationships/tags" Target="../tags/tag1619.xml"/><Relationship Id="rId110" Type="http://schemas.openxmlformats.org/officeDocument/2006/relationships/tags" Target="../tags/tag1642.xml"/><Relationship Id="rId115" Type="http://schemas.openxmlformats.org/officeDocument/2006/relationships/tags" Target="../tags/tag1647.xml"/><Relationship Id="rId131" Type="http://schemas.openxmlformats.org/officeDocument/2006/relationships/tags" Target="../tags/tag1663.xml"/><Relationship Id="rId136" Type="http://schemas.openxmlformats.org/officeDocument/2006/relationships/tags" Target="../tags/tag1668.xml"/><Relationship Id="rId157" Type="http://schemas.openxmlformats.org/officeDocument/2006/relationships/tags" Target="../tags/tag1689.xml"/><Relationship Id="rId178" Type="http://schemas.openxmlformats.org/officeDocument/2006/relationships/tags" Target="../tags/tag1710.xml"/><Relationship Id="rId61" Type="http://schemas.openxmlformats.org/officeDocument/2006/relationships/tags" Target="../tags/tag1593.xml"/><Relationship Id="rId82" Type="http://schemas.openxmlformats.org/officeDocument/2006/relationships/tags" Target="../tags/tag1614.xml"/><Relationship Id="rId152" Type="http://schemas.openxmlformats.org/officeDocument/2006/relationships/tags" Target="../tags/tag1684.xml"/><Relationship Id="rId173" Type="http://schemas.openxmlformats.org/officeDocument/2006/relationships/tags" Target="../tags/tag1705.xml"/><Relationship Id="rId194" Type="http://schemas.openxmlformats.org/officeDocument/2006/relationships/tags" Target="../tags/tag1726.xml"/><Relationship Id="rId199" Type="http://schemas.openxmlformats.org/officeDocument/2006/relationships/tags" Target="../tags/tag1731.xml"/><Relationship Id="rId203" Type="http://schemas.openxmlformats.org/officeDocument/2006/relationships/tags" Target="../tags/tag1735.xml"/><Relationship Id="rId19" Type="http://schemas.openxmlformats.org/officeDocument/2006/relationships/tags" Target="../tags/tag1551.xml"/><Relationship Id="rId14" Type="http://schemas.openxmlformats.org/officeDocument/2006/relationships/tags" Target="../tags/tag1546.xml"/><Relationship Id="rId30" Type="http://schemas.openxmlformats.org/officeDocument/2006/relationships/tags" Target="../tags/tag1562.xml"/><Relationship Id="rId35" Type="http://schemas.openxmlformats.org/officeDocument/2006/relationships/tags" Target="../tags/tag1567.xml"/><Relationship Id="rId56" Type="http://schemas.openxmlformats.org/officeDocument/2006/relationships/tags" Target="../tags/tag1588.xml"/><Relationship Id="rId77" Type="http://schemas.openxmlformats.org/officeDocument/2006/relationships/tags" Target="../tags/tag1609.xml"/><Relationship Id="rId100" Type="http://schemas.openxmlformats.org/officeDocument/2006/relationships/tags" Target="../tags/tag1632.xml"/><Relationship Id="rId105" Type="http://schemas.openxmlformats.org/officeDocument/2006/relationships/tags" Target="../tags/tag1637.xml"/><Relationship Id="rId126" Type="http://schemas.openxmlformats.org/officeDocument/2006/relationships/tags" Target="../tags/tag1658.xml"/><Relationship Id="rId147" Type="http://schemas.openxmlformats.org/officeDocument/2006/relationships/tags" Target="../tags/tag1679.xml"/><Relationship Id="rId168" Type="http://schemas.openxmlformats.org/officeDocument/2006/relationships/tags" Target="../tags/tag1700.xml"/><Relationship Id="rId8" Type="http://schemas.openxmlformats.org/officeDocument/2006/relationships/tags" Target="../tags/tag1540.xml"/><Relationship Id="rId51" Type="http://schemas.openxmlformats.org/officeDocument/2006/relationships/tags" Target="../tags/tag1583.xml"/><Relationship Id="rId72" Type="http://schemas.openxmlformats.org/officeDocument/2006/relationships/tags" Target="../tags/tag1604.xml"/><Relationship Id="rId93" Type="http://schemas.openxmlformats.org/officeDocument/2006/relationships/tags" Target="../tags/tag1625.xml"/><Relationship Id="rId98" Type="http://schemas.openxmlformats.org/officeDocument/2006/relationships/tags" Target="../tags/tag1630.xml"/><Relationship Id="rId121" Type="http://schemas.openxmlformats.org/officeDocument/2006/relationships/tags" Target="../tags/tag1653.xml"/><Relationship Id="rId142" Type="http://schemas.openxmlformats.org/officeDocument/2006/relationships/tags" Target="../tags/tag1674.xml"/><Relationship Id="rId163" Type="http://schemas.openxmlformats.org/officeDocument/2006/relationships/tags" Target="../tags/tag1695.xml"/><Relationship Id="rId184" Type="http://schemas.openxmlformats.org/officeDocument/2006/relationships/tags" Target="../tags/tag1716.xml"/><Relationship Id="rId189" Type="http://schemas.openxmlformats.org/officeDocument/2006/relationships/tags" Target="../tags/tag1721.xml"/><Relationship Id="rId3" Type="http://schemas.openxmlformats.org/officeDocument/2006/relationships/tags" Target="../tags/tag1535.xml"/><Relationship Id="rId25" Type="http://schemas.openxmlformats.org/officeDocument/2006/relationships/tags" Target="../tags/tag1557.xml"/><Relationship Id="rId46" Type="http://schemas.openxmlformats.org/officeDocument/2006/relationships/tags" Target="../tags/tag1578.xml"/><Relationship Id="rId67" Type="http://schemas.openxmlformats.org/officeDocument/2006/relationships/tags" Target="../tags/tag1599.xml"/><Relationship Id="rId116" Type="http://schemas.openxmlformats.org/officeDocument/2006/relationships/tags" Target="../tags/tag1648.xml"/><Relationship Id="rId137" Type="http://schemas.openxmlformats.org/officeDocument/2006/relationships/tags" Target="../tags/tag1669.xml"/><Relationship Id="rId158" Type="http://schemas.openxmlformats.org/officeDocument/2006/relationships/tags" Target="../tags/tag1690.xml"/><Relationship Id="rId20" Type="http://schemas.openxmlformats.org/officeDocument/2006/relationships/tags" Target="../tags/tag1552.xml"/><Relationship Id="rId41" Type="http://schemas.openxmlformats.org/officeDocument/2006/relationships/tags" Target="../tags/tag1573.xml"/><Relationship Id="rId62" Type="http://schemas.openxmlformats.org/officeDocument/2006/relationships/tags" Target="../tags/tag1594.xml"/><Relationship Id="rId83" Type="http://schemas.openxmlformats.org/officeDocument/2006/relationships/tags" Target="../tags/tag1615.xml"/><Relationship Id="rId88" Type="http://schemas.openxmlformats.org/officeDocument/2006/relationships/tags" Target="../tags/tag1620.xml"/><Relationship Id="rId111" Type="http://schemas.openxmlformats.org/officeDocument/2006/relationships/tags" Target="../tags/tag1643.xml"/><Relationship Id="rId132" Type="http://schemas.openxmlformats.org/officeDocument/2006/relationships/tags" Target="../tags/tag1664.xml"/><Relationship Id="rId153" Type="http://schemas.openxmlformats.org/officeDocument/2006/relationships/tags" Target="../tags/tag1685.xml"/><Relationship Id="rId174" Type="http://schemas.openxmlformats.org/officeDocument/2006/relationships/tags" Target="../tags/tag1706.xml"/><Relationship Id="rId179" Type="http://schemas.openxmlformats.org/officeDocument/2006/relationships/tags" Target="../tags/tag1711.xml"/><Relationship Id="rId195" Type="http://schemas.openxmlformats.org/officeDocument/2006/relationships/tags" Target="../tags/tag1727.xml"/><Relationship Id="rId190" Type="http://schemas.openxmlformats.org/officeDocument/2006/relationships/tags" Target="../tags/tag1722.xml"/><Relationship Id="rId204" Type="http://schemas.openxmlformats.org/officeDocument/2006/relationships/tags" Target="../tags/tag1736.xml"/><Relationship Id="rId15" Type="http://schemas.openxmlformats.org/officeDocument/2006/relationships/tags" Target="../tags/tag1547.xml"/><Relationship Id="rId36" Type="http://schemas.openxmlformats.org/officeDocument/2006/relationships/tags" Target="../tags/tag1568.xml"/><Relationship Id="rId57" Type="http://schemas.openxmlformats.org/officeDocument/2006/relationships/tags" Target="../tags/tag1589.xml"/><Relationship Id="rId106" Type="http://schemas.openxmlformats.org/officeDocument/2006/relationships/tags" Target="../tags/tag1638.xml"/><Relationship Id="rId127" Type="http://schemas.openxmlformats.org/officeDocument/2006/relationships/tags" Target="../tags/tag1659.xml"/><Relationship Id="rId10" Type="http://schemas.openxmlformats.org/officeDocument/2006/relationships/tags" Target="../tags/tag1542.xml"/><Relationship Id="rId31" Type="http://schemas.openxmlformats.org/officeDocument/2006/relationships/tags" Target="../tags/tag1563.xml"/><Relationship Id="rId52" Type="http://schemas.openxmlformats.org/officeDocument/2006/relationships/tags" Target="../tags/tag1584.xml"/><Relationship Id="rId73" Type="http://schemas.openxmlformats.org/officeDocument/2006/relationships/tags" Target="../tags/tag1605.xml"/><Relationship Id="rId78" Type="http://schemas.openxmlformats.org/officeDocument/2006/relationships/tags" Target="../tags/tag1610.xml"/><Relationship Id="rId94" Type="http://schemas.openxmlformats.org/officeDocument/2006/relationships/tags" Target="../tags/tag1626.xml"/><Relationship Id="rId99" Type="http://schemas.openxmlformats.org/officeDocument/2006/relationships/tags" Target="../tags/tag1631.xml"/><Relationship Id="rId101" Type="http://schemas.openxmlformats.org/officeDocument/2006/relationships/tags" Target="../tags/tag1633.xml"/><Relationship Id="rId122" Type="http://schemas.openxmlformats.org/officeDocument/2006/relationships/tags" Target="../tags/tag1654.xml"/><Relationship Id="rId143" Type="http://schemas.openxmlformats.org/officeDocument/2006/relationships/tags" Target="../tags/tag1675.xml"/><Relationship Id="rId148" Type="http://schemas.openxmlformats.org/officeDocument/2006/relationships/tags" Target="../tags/tag1680.xml"/><Relationship Id="rId164" Type="http://schemas.openxmlformats.org/officeDocument/2006/relationships/tags" Target="../tags/tag1696.xml"/><Relationship Id="rId169" Type="http://schemas.openxmlformats.org/officeDocument/2006/relationships/tags" Target="../tags/tag1701.xml"/><Relationship Id="rId185" Type="http://schemas.openxmlformats.org/officeDocument/2006/relationships/tags" Target="../tags/tag1717.xml"/><Relationship Id="rId4" Type="http://schemas.openxmlformats.org/officeDocument/2006/relationships/tags" Target="../tags/tag1536.xml"/><Relationship Id="rId9" Type="http://schemas.openxmlformats.org/officeDocument/2006/relationships/tags" Target="../tags/tag1541.xml"/><Relationship Id="rId180" Type="http://schemas.openxmlformats.org/officeDocument/2006/relationships/tags" Target="../tags/tag1712.xml"/><Relationship Id="rId26" Type="http://schemas.openxmlformats.org/officeDocument/2006/relationships/tags" Target="../tags/tag1558.xml"/><Relationship Id="rId47" Type="http://schemas.openxmlformats.org/officeDocument/2006/relationships/tags" Target="../tags/tag1579.xml"/><Relationship Id="rId68" Type="http://schemas.openxmlformats.org/officeDocument/2006/relationships/tags" Target="../tags/tag1600.xml"/><Relationship Id="rId89" Type="http://schemas.openxmlformats.org/officeDocument/2006/relationships/tags" Target="../tags/tag1621.xml"/><Relationship Id="rId112" Type="http://schemas.openxmlformats.org/officeDocument/2006/relationships/tags" Target="../tags/tag1644.xml"/><Relationship Id="rId133" Type="http://schemas.openxmlformats.org/officeDocument/2006/relationships/tags" Target="../tags/tag1665.xml"/><Relationship Id="rId154" Type="http://schemas.openxmlformats.org/officeDocument/2006/relationships/tags" Target="../tags/tag1686.xml"/><Relationship Id="rId175" Type="http://schemas.openxmlformats.org/officeDocument/2006/relationships/tags" Target="../tags/tag1707.xml"/><Relationship Id="rId196" Type="http://schemas.openxmlformats.org/officeDocument/2006/relationships/tags" Target="../tags/tag1728.xml"/><Relationship Id="rId200" Type="http://schemas.openxmlformats.org/officeDocument/2006/relationships/tags" Target="../tags/tag173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853.xml"/><Relationship Id="rId21" Type="http://schemas.openxmlformats.org/officeDocument/2006/relationships/tags" Target="../tags/tag1757.xml"/><Relationship Id="rId42" Type="http://schemas.openxmlformats.org/officeDocument/2006/relationships/tags" Target="../tags/tag1778.xml"/><Relationship Id="rId63" Type="http://schemas.openxmlformats.org/officeDocument/2006/relationships/tags" Target="../tags/tag1799.xml"/><Relationship Id="rId84" Type="http://schemas.openxmlformats.org/officeDocument/2006/relationships/tags" Target="../tags/tag1820.xml"/><Relationship Id="rId138" Type="http://schemas.openxmlformats.org/officeDocument/2006/relationships/tags" Target="../tags/tag1874.xml"/><Relationship Id="rId159" Type="http://schemas.openxmlformats.org/officeDocument/2006/relationships/tags" Target="../tags/tag1895.xml"/><Relationship Id="rId170" Type="http://schemas.openxmlformats.org/officeDocument/2006/relationships/tags" Target="../tags/tag1906.xml"/><Relationship Id="rId191" Type="http://schemas.openxmlformats.org/officeDocument/2006/relationships/tags" Target="../tags/tag1927.xml"/><Relationship Id="rId205" Type="http://schemas.openxmlformats.org/officeDocument/2006/relationships/tags" Target="../tags/tag1941.xml"/><Relationship Id="rId226" Type="http://schemas.openxmlformats.org/officeDocument/2006/relationships/tags" Target="../tags/tag1962.xml"/><Relationship Id="rId107" Type="http://schemas.openxmlformats.org/officeDocument/2006/relationships/tags" Target="../tags/tag1843.xml"/><Relationship Id="rId11" Type="http://schemas.openxmlformats.org/officeDocument/2006/relationships/tags" Target="../tags/tag1747.xml"/><Relationship Id="rId32" Type="http://schemas.openxmlformats.org/officeDocument/2006/relationships/tags" Target="../tags/tag1768.xml"/><Relationship Id="rId53" Type="http://schemas.openxmlformats.org/officeDocument/2006/relationships/tags" Target="../tags/tag1789.xml"/><Relationship Id="rId74" Type="http://schemas.openxmlformats.org/officeDocument/2006/relationships/tags" Target="../tags/tag1810.xml"/><Relationship Id="rId128" Type="http://schemas.openxmlformats.org/officeDocument/2006/relationships/tags" Target="../tags/tag1864.xml"/><Relationship Id="rId149" Type="http://schemas.openxmlformats.org/officeDocument/2006/relationships/tags" Target="../tags/tag1885.xml"/><Relationship Id="rId5" Type="http://schemas.openxmlformats.org/officeDocument/2006/relationships/tags" Target="../tags/tag1741.xml"/><Relationship Id="rId95" Type="http://schemas.openxmlformats.org/officeDocument/2006/relationships/tags" Target="../tags/tag1831.xml"/><Relationship Id="rId160" Type="http://schemas.openxmlformats.org/officeDocument/2006/relationships/tags" Target="../tags/tag1896.xml"/><Relationship Id="rId181" Type="http://schemas.openxmlformats.org/officeDocument/2006/relationships/tags" Target="../tags/tag1917.xml"/><Relationship Id="rId216" Type="http://schemas.openxmlformats.org/officeDocument/2006/relationships/tags" Target="../tags/tag1952.xml"/><Relationship Id="rId237" Type="http://schemas.openxmlformats.org/officeDocument/2006/relationships/tags" Target="../tags/tag1973.xml"/><Relationship Id="rId22" Type="http://schemas.openxmlformats.org/officeDocument/2006/relationships/tags" Target="../tags/tag1758.xml"/><Relationship Id="rId43" Type="http://schemas.openxmlformats.org/officeDocument/2006/relationships/tags" Target="../tags/tag1779.xml"/><Relationship Id="rId64" Type="http://schemas.openxmlformats.org/officeDocument/2006/relationships/tags" Target="../tags/tag1800.xml"/><Relationship Id="rId118" Type="http://schemas.openxmlformats.org/officeDocument/2006/relationships/tags" Target="../tags/tag1854.xml"/><Relationship Id="rId139" Type="http://schemas.openxmlformats.org/officeDocument/2006/relationships/tags" Target="../tags/tag1875.xml"/><Relationship Id="rId80" Type="http://schemas.openxmlformats.org/officeDocument/2006/relationships/tags" Target="../tags/tag1816.xml"/><Relationship Id="rId85" Type="http://schemas.openxmlformats.org/officeDocument/2006/relationships/tags" Target="../tags/tag1821.xml"/><Relationship Id="rId150" Type="http://schemas.openxmlformats.org/officeDocument/2006/relationships/tags" Target="../tags/tag1886.xml"/><Relationship Id="rId155" Type="http://schemas.openxmlformats.org/officeDocument/2006/relationships/tags" Target="../tags/tag1891.xml"/><Relationship Id="rId171" Type="http://schemas.openxmlformats.org/officeDocument/2006/relationships/tags" Target="../tags/tag1907.xml"/><Relationship Id="rId176" Type="http://schemas.openxmlformats.org/officeDocument/2006/relationships/tags" Target="../tags/tag1912.xml"/><Relationship Id="rId192" Type="http://schemas.openxmlformats.org/officeDocument/2006/relationships/tags" Target="../tags/tag1928.xml"/><Relationship Id="rId197" Type="http://schemas.openxmlformats.org/officeDocument/2006/relationships/tags" Target="../tags/tag1933.xml"/><Relationship Id="rId206" Type="http://schemas.openxmlformats.org/officeDocument/2006/relationships/tags" Target="../tags/tag1942.xml"/><Relationship Id="rId227" Type="http://schemas.openxmlformats.org/officeDocument/2006/relationships/tags" Target="../tags/tag1963.xml"/><Relationship Id="rId201" Type="http://schemas.openxmlformats.org/officeDocument/2006/relationships/tags" Target="../tags/tag1937.xml"/><Relationship Id="rId222" Type="http://schemas.openxmlformats.org/officeDocument/2006/relationships/tags" Target="../tags/tag1958.xml"/><Relationship Id="rId12" Type="http://schemas.openxmlformats.org/officeDocument/2006/relationships/tags" Target="../tags/tag1748.xml"/><Relationship Id="rId17" Type="http://schemas.openxmlformats.org/officeDocument/2006/relationships/tags" Target="../tags/tag1753.xml"/><Relationship Id="rId33" Type="http://schemas.openxmlformats.org/officeDocument/2006/relationships/tags" Target="../tags/tag1769.xml"/><Relationship Id="rId38" Type="http://schemas.openxmlformats.org/officeDocument/2006/relationships/tags" Target="../tags/tag1774.xml"/><Relationship Id="rId59" Type="http://schemas.openxmlformats.org/officeDocument/2006/relationships/tags" Target="../tags/tag1795.xml"/><Relationship Id="rId103" Type="http://schemas.openxmlformats.org/officeDocument/2006/relationships/tags" Target="../tags/tag1839.xml"/><Relationship Id="rId108" Type="http://schemas.openxmlformats.org/officeDocument/2006/relationships/tags" Target="../tags/tag1844.xml"/><Relationship Id="rId124" Type="http://schemas.openxmlformats.org/officeDocument/2006/relationships/tags" Target="../tags/tag1860.xml"/><Relationship Id="rId129" Type="http://schemas.openxmlformats.org/officeDocument/2006/relationships/tags" Target="../tags/tag1865.xml"/><Relationship Id="rId54" Type="http://schemas.openxmlformats.org/officeDocument/2006/relationships/tags" Target="../tags/tag1790.xml"/><Relationship Id="rId70" Type="http://schemas.openxmlformats.org/officeDocument/2006/relationships/tags" Target="../tags/tag1806.xml"/><Relationship Id="rId75" Type="http://schemas.openxmlformats.org/officeDocument/2006/relationships/tags" Target="../tags/tag1811.xml"/><Relationship Id="rId91" Type="http://schemas.openxmlformats.org/officeDocument/2006/relationships/tags" Target="../tags/tag1827.xml"/><Relationship Id="rId96" Type="http://schemas.openxmlformats.org/officeDocument/2006/relationships/tags" Target="../tags/tag1832.xml"/><Relationship Id="rId140" Type="http://schemas.openxmlformats.org/officeDocument/2006/relationships/tags" Target="../tags/tag1876.xml"/><Relationship Id="rId145" Type="http://schemas.openxmlformats.org/officeDocument/2006/relationships/tags" Target="../tags/tag1881.xml"/><Relationship Id="rId161" Type="http://schemas.openxmlformats.org/officeDocument/2006/relationships/tags" Target="../tags/tag1897.xml"/><Relationship Id="rId166" Type="http://schemas.openxmlformats.org/officeDocument/2006/relationships/tags" Target="../tags/tag1902.xml"/><Relationship Id="rId182" Type="http://schemas.openxmlformats.org/officeDocument/2006/relationships/tags" Target="../tags/tag1918.xml"/><Relationship Id="rId187" Type="http://schemas.openxmlformats.org/officeDocument/2006/relationships/tags" Target="../tags/tag1923.xml"/><Relationship Id="rId217" Type="http://schemas.openxmlformats.org/officeDocument/2006/relationships/tags" Target="../tags/tag1953.xml"/><Relationship Id="rId1" Type="http://schemas.openxmlformats.org/officeDocument/2006/relationships/tags" Target="../tags/tag1737.xml"/><Relationship Id="rId6" Type="http://schemas.openxmlformats.org/officeDocument/2006/relationships/tags" Target="../tags/tag1742.xml"/><Relationship Id="rId212" Type="http://schemas.openxmlformats.org/officeDocument/2006/relationships/tags" Target="../tags/tag1948.xml"/><Relationship Id="rId233" Type="http://schemas.openxmlformats.org/officeDocument/2006/relationships/tags" Target="../tags/tag1969.xml"/><Relationship Id="rId238" Type="http://schemas.openxmlformats.org/officeDocument/2006/relationships/slideLayout" Target="../slideLayouts/slideLayout1.xml"/><Relationship Id="rId23" Type="http://schemas.openxmlformats.org/officeDocument/2006/relationships/tags" Target="../tags/tag1759.xml"/><Relationship Id="rId28" Type="http://schemas.openxmlformats.org/officeDocument/2006/relationships/tags" Target="../tags/tag1764.xml"/><Relationship Id="rId49" Type="http://schemas.openxmlformats.org/officeDocument/2006/relationships/tags" Target="../tags/tag1785.xml"/><Relationship Id="rId114" Type="http://schemas.openxmlformats.org/officeDocument/2006/relationships/tags" Target="../tags/tag1850.xml"/><Relationship Id="rId119" Type="http://schemas.openxmlformats.org/officeDocument/2006/relationships/tags" Target="../tags/tag1855.xml"/><Relationship Id="rId44" Type="http://schemas.openxmlformats.org/officeDocument/2006/relationships/tags" Target="../tags/tag1780.xml"/><Relationship Id="rId60" Type="http://schemas.openxmlformats.org/officeDocument/2006/relationships/tags" Target="../tags/tag1796.xml"/><Relationship Id="rId65" Type="http://schemas.openxmlformats.org/officeDocument/2006/relationships/tags" Target="../tags/tag1801.xml"/><Relationship Id="rId81" Type="http://schemas.openxmlformats.org/officeDocument/2006/relationships/tags" Target="../tags/tag1817.xml"/><Relationship Id="rId86" Type="http://schemas.openxmlformats.org/officeDocument/2006/relationships/tags" Target="../tags/tag1822.xml"/><Relationship Id="rId130" Type="http://schemas.openxmlformats.org/officeDocument/2006/relationships/tags" Target="../tags/tag1866.xml"/><Relationship Id="rId135" Type="http://schemas.openxmlformats.org/officeDocument/2006/relationships/tags" Target="../tags/tag1871.xml"/><Relationship Id="rId151" Type="http://schemas.openxmlformats.org/officeDocument/2006/relationships/tags" Target="../tags/tag1887.xml"/><Relationship Id="rId156" Type="http://schemas.openxmlformats.org/officeDocument/2006/relationships/tags" Target="../tags/tag1892.xml"/><Relationship Id="rId177" Type="http://schemas.openxmlformats.org/officeDocument/2006/relationships/tags" Target="../tags/tag1913.xml"/><Relationship Id="rId198" Type="http://schemas.openxmlformats.org/officeDocument/2006/relationships/tags" Target="../tags/tag1934.xml"/><Relationship Id="rId172" Type="http://schemas.openxmlformats.org/officeDocument/2006/relationships/tags" Target="../tags/tag1908.xml"/><Relationship Id="rId193" Type="http://schemas.openxmlformats.org/officeDocument/2006/relationships/tags" Target="../tags/tag1929.xml"/><Relationship Id="rId202" Type="http://schemas.openxmlformats.org/officeDocument/2006/relationships/tags" Target="../tags/tag1938.xml"/><Relationship Id="rId207" Type="http://schemas.openxmlformats.org/officeDocument/2006/relationships/tags" Target="../tags/tag1943.xml"/><Relationship Id="rId223" Type="http://schemas.openxmlformats.org/officeDocument/2006/relationships/tags" Target="../tags/tag1959.xml"/><Relationship Id="rId228" Type="http://schemas.openxmlformats.org/officeDocument/2006/relationships/tags" Target="../tags/tag1964.xml"/><Relationship Id="rId13" Type="http://schemas.openxmlformats.org/officeDocument/2006/relationships/tags" Target="../tags/tag1749.xml"/><Relationship Id="rId18" Type="http://schemas.openxmlformats.org/officeDocument/2006/relationships/tags" Target="../tags/tag1754.xml"/><Relationship Id="rId39" Type="http://schemas.openxmlformats.org/officeDocument/2006/relationships/tags" Target="../tags/tag1775.xml"/><Relationship Id="rId109" Type="http://schemas.openxmlformats.org/officeDocument/2006/relationships/tags" Target="../tags/tag1845.xml"/><Relationship Id="rId34" Type="http://schemas.openxmlformats.org/officeDocument/2006/relationships/tags" Target="../tags/tag1770.xml"/><Relationship Id="rId50" Type="http://schemas.openxmlformats.org/officeDocument/2006/relationships/tags" Target="../tags/tag1786.xml"/><Relationship Id="rId55" Type="http://schemas.openxmlformats.org/officeDocument/2006/relationships/tags" Target="../tags/tag1791.xml"/><Relationship Id="rId76" Type="http://schemas.openxmlformats.org/officeDocument/2006/relationships/tags" Target="../tags/tag1812.xml"/><Relationship Id="rId97" Type="http://schemas.openxmlformats.org/officeDocument/2006/relationships/tags" Target="../tags/tag1833.xml"/><Relationship Id="rId104" Type="http://schemas.openxmlformats.org/officeDocument/2006/relationships/tags" Target="../tags/tag1840.xml"/><Relationship Id="rId120" Type="http://schemas.openxmlformats.org/officeDocument/2006/relationships/tags" Target="../tags/tag1856.xml"/><Relationship Id="rId125" Type="http://schemas.openxmlformats.org/officeDocument/2006/relationships/tags" Target="../tags/tag1861.xml"/><Relationship Id="rId141" Type="http://schemas.openxmlformats.org/officeDocument/2006/relationships/tags" Target="../tags/tag1877.xml"/><Relationship Id="rId146" Type="http://schemas.openxmlformats.org/officeDocument/2006/relationships/tags" Target="../tags/tag1882.xml"/><Relationship Id="rId167" Type="http://schemas.openxmlformats.org/officeDocument/2006/relationships/tags" Target="../tags/tag1903.xml"/><Relationship Id="rId188" Type="http://schemas.openxmlformats.org/officeDocument/2006/relationships/tags" Target="../tags/tag1924.xml"/><Relationship Id="rId7" Type="http://schemas.openxmlformats.org/officeDocument/2006/relationships/tags" Target="../tags/tag1743.xml"/><Relationship Id="rId71" Type="http://schemas.openxmlformats.org/officeDocument/2006/relationships/tags" Target="../tags/tag1807.xml"/><Relationship Id="rId92" Type="http://schemas.openxmlformats.org/officeDocument/2006/relationships/tags" Target="../tags/tag1828.xml"/><Relationship Id="rId162" Type="http://schemas.openxmlformats.org/officeDocument/2006/relationships/tags" Target="../tags/tag1898.xml"/><Relationship Id="rId183" Type="http://schemas.openxmlformats.org/officeDocument/2006/relationships/tags" Target="../tags/tag1919.xml"/><Relationship Id="rId213" Type="http://schemas.openxmlformats.org/officeDocument/2006/relationships/tags" Target="../tags/tag1949.xml"/><Relationship Id="rId218" Type="http://schemas.openxmlformats.org/officeDocument/2006/relationships/tags" Target="../tags/tag1954.xml"/><Relationship Id="rId234" Type="http://schemas.openxmlformats.org/officeDocument/2006/relationships/tags" Target="../tags/tag1970.xml"/><Relationship Id="rId2" Type="http://schemas.openxmlformats.org/officeDocument/2006/relationships/tags" Target="../tags/tag1738.xml"/><Relationship Id="rId29" Type="http://schemas.openxmlformats.org/officeDocument/2006/relationships/tags" Target="../tags/tag1765.xml"/><Relationship Id="rId24" Type="http://schemas.openxmlformats.org/officeDocument/2006/relationships/tags" Target="../tags/tag1760.xml"/><Relationship Id="rId40" Type="http://schemas.openxmlformats.org/officeDocument/2006/relationships/tags" Target="../tags/tag1776.xml"/><Relationship Id="rId45" Type="http://schemas.openxmlformats.org/officeDocument/2006/relationships/tags" Target="../tags/tag1781.xml"/><Relationship Id="rId66" Type="http://schemas.openxmlformats.org/officeDocument/2006/relationships/tags" Target="../tags/tag1802.xml"/><Relationship Id="rId87" Type="http://schemas.openxmlformats.org/officeDocument/2006/relationships/tags" Target="../tags/tag1823.xml"/><Relationship Id="rId110" Type="http://schemas.openxmlformats.org/officeDocument/2006/relationships/tags" Target="../tags/tag1846.xml"/><Relationship Id="rId115" Type="http://schemas.openxmlformats.org/officeDocument/2006/relationships/tags" Target="../tags/tag1851.xml"/><Relationship Id="rId131" Type="http://schemas.openxmlformats.org/officeDocument/2006/relationships/tags" Target="../tags/tag1867.xml"/><Relationship Id="rId136" Type="http://schemas.openxmlformats.org/officeDocument/2006/relationships/tags" Target="../tags/tag1872.xml"/><Relationship Id="rId157" Type="http://schemas.openxmlformats.org/officeDocument/2006/relationships/tags" Target="../tags/tag1893.xml"/><Relationship Id="rId178" Type="http://schemas.openxmlformats.org/officeDocument/2006/relationships/tags" Target="../tags/tag1914.xml"/><Relationship Id="rId61" Type="http://schemas.openxmlformats.org/officeDocument/2006/relationships/tags" Target="../tags/tag1797.xml"/><Relationship Id="rId82" Type="http://schemas.openxmlformats.org/officeDocument/2006/relationships/tags" Target="../tags/tag1818.xml"/><Relationship Id="rId152" Type="http://schemas.openxmlformats.org/officeDocument/2006/relationships/tags" Target="../tags/tag1888.xml"/><Relationship Id="rId173" Type="http://schemas.openxmlformats.org/officeDocument/2006/relationships/tags" Target="../tags/tag1909.xml"/><Relationship Id="rId194" Type="http://schemas.openxmlformats.org/officeDocument/2006/relationships/tags" Target="../tags/tag1930.xml"/><Relationship Id="rId199" Type="http://schemas.openxmlformats.org/officeDocument/2006/relationships/tags" Target="../tags/tag1935.xml"/><Relationship Id="rId203" Type="http://schemas.openxmlformats.org/officeDocument/2006/relationships/tags" Target="../tags/tag1939.xml"/><Relationship Id="rId208" Type="http://schemas.openxmlformats.org/officeDocument/2006/relationships/tags" Target="../tags/tag1944.xml"/><Relationship Id="rId229" Type="http://schemas.openxmlformats.org/officeDocument/2006/relationships/tags" Target="../tags/tag1965.xml"/><Relationship Id="rId19" Type="http://schemas.openxmlformats.org/officeDocument/2006/relationships/tags" Target="../tags/tag1755.xml"/><Relationship Id="rId224" Type="http://schemas.openxmlformats.org/officeDocument/2006/relationships/tags" Target="../tags/tag1960.xml"/><Relationship Id="rId14" Type="http://schemas.openxmlformats.org/officeDocument/2006/relationships/tags" Target="../tags/tag1750.xml"/><Relationship Id="rId30" Type="http://schemas.openxmlformats.org/officeDocument/2006/relationships/tags" Target="../tags/tag1766.xml"/><Relationship Id="rId35" Type="http://schemas.openxmlformats.org/officeDocument/2006/relationships/tags" Target="../tags/tag1771.xml"/><Relationship Id="rId56" Type="http://schemas.openxmlformats.org/officeDocument/2006/relationships/tags" Target="../tags/tag1792.xml"/><Relationship Id="rId77" Type="http://schemas.openxmlformats.org/officeDocument/2006/relationships/tags" Target="../tags/tag1813.xml"/><Relationship Id="rId100" Type="http://schemas.openxmlformats.org/officeDocument/2006/relationships/tags" Target="../tags/tag1836.xml"/><Relationship Id="rId105" Type="http://schemas.openxmlformats.org/officeDocument/2006/relationships/tags" Target="../tags/tag1841.xml"/><Relationship Id="rId126" Type="http://schemas.openxmlformats.org/officeDocument/2006/relationships/tags" Target="../tags/tag1862.xml"/><Relationship Id="rId147" Type="http://schemas.openxmlformats.org/officeDocument/2006/relationships/tags" Target="../tags/tag1883.xml"/><Relationship Id="rId168" Type="http://schemas.openxmlformats.org/officeDocument/2006/relationships/tags" Target="../tags/tag1904.xml"/><Relationship Id="rId8" Type="http://schemas.openxmlformats.org/officeDocument/2006/relationships/tags" Target="../tags/tag1744.xml"/><Relationship Id="rId51" Type="http://schemas.openxmlformats.org/officeDocument/2006/relationships/tags" Target="../tags/tag1787.xml"/><Relationship Id="rId72" Type="http://schemas.openxmlformats.org/officeDocument/2006/relationships/tags" Target="../tags/tag1808.xml"/><Relationship Id="rId93" Type="http://schemas.openxmlformats.org/officeDocument/2006/relationships/tags" Target="../tags/tag1829.xml"/><Relationship Id="rId98" Type="http://schemas.openxmlformats.org/officeDocument/2006/relationships/tags" Target="../tags/tag1834.xml"/><Relationship Id="rId121" Type="http://schemas.openxmlformats.org/officeDocument/2006/relationships/tags" Target="../tags/tag1857.xml"/><Relationship Id="rId142" Type="http://schemas.openxmlformats.org/officeDocument/2006/relationships/tags" Target="../tags/tag1878.xml"/><Relationship Id="rId163" Type="http://schemas.openxmlformats.org/officeDocument/2006/relationships/tags" Target="../tags/tag1899.xml"/><Relationship Id="rId184" Type="http://schemas.openxmlformats.org/officeDocument/2006/relationships/tags" Target="../tags/tag1920.xml"/><Relationship Id="rId189" Type="http://schemas.openxmlformats.org/officeDocument/2006/relationships/tags" Target="../tags/tag1925.xml"/><Relationship Id="rId219" Type="http://schemas.openxmlformats.org/officeDocument/2006/relationships/tags" Target="../tags/tag1955.xml"/><Relationship Id="rId3" Type="http://schemas.openxmlformats.org/officeDocument/2006/relationships/tags" Target="../tags/tag1739.xml"/><Relationship Id="rId214" Type="http://schemas.openxmlformats.org/officeDocument/2006/relationships/tags" Target="../tags/tag1950.xml"/><Relationship Id="rId230" Type="http://schemas.openxmlformats.org/officeDocument/2006/relationships/tags" Target="../tags/tag1966.xml"/><Relationship Id="rId235" Type="http://schemas.openxmlformats.org/officeDocument/2006/relationships/tags" Target="../tags/tag1971.xml"/><Relationship Id="rId25" Type="http://schemas.openxmlformats.org/officeDocument/2006/relationships/tags" Target="../tags/tag1761.xml"/><Relationship Id="rId46" Type="http://schemas.openxmlformats.org/officeDocument/2006/relationships/tags" Target="../tags/tag1782.xml"/><Relationship Id="rId67" Type="http://schemas.openxmlformats.org/officeDocument/2006/relationships/tags" Target="../tags/tag1803.xml"/><Relationship Id="rId116" Type="http://schemas.openxmlformats.org/officeDocument/2006/relationships/tags" Target="../tags/tag1852.xml"/><Relationship Id="rId137" Type="http://schemas.openxmlformats.org/officeDocument/2006/relationships/tags" Target="../tags/tag1873.xml"/><Relationship Id="rId158" Type="http://schemas.openxmlformats.org/officeDocument/2006/relationships/tags" Target="../tags/tag1894.xml"/><Relationship Id="rId20" Type="http://schemas.openxmlformats.org/officeDocument/2006/relationships/tags" Target="../tags/tag1756.xml"/><Relationship Id="rId41" Type="http://schemas.openxmlformats.org/officeDocument/2006/relationships/tags" Target="../tags/tag1777.xml"/><Relationship Id="rId62" Type="http://schemas.openxmlformats.org/officeDocument/2006/relationships/tags" Target="../tags/tag1798.xml"/><Relationship Id="rId83" Type="http://schemas.openxmlformats.org/officeDocument/2006/relationships/tags" Target="../tags/tag1819.xml"/><Relationship Id="rId88" Type="http://schemas.openxmlformats.org/officeDocument/2006/relationships/tags" Target="../tags/tag1824.xml"/><Relationship Id="rId111" Type="http://schemas.openxmlformats.org/officeDocument/2006/relationships/tags" Target="../tags/tag1847.xml"/><Relationship Id="rId132" Type="http://schemas.openxmlformats.org/officeDocument/2006/relationships/tags" Target="../tags/tag1868.xml"/><Relationship Id="rId153" Type="http://schemas.openxmlformats.org/officeDocument/2006/relationships/tags" Target="../tags/tag1889.xml"/><Relationship Id="rId174" Type="http://schemas.openxmlformats.org/officeDocument/2006/relationships/tags" Target="../tags/tag1910.xml"/><Relationship Id="rId179" Type="http://schemas.openxmlformats.org/officeDocument/2006/relationships/tags" Target="../tags/tag1915.xml"/><Relationship Id="rId195" Type="http://schemas.openxmlformats.org/officeDocument/2006/relationships/tags" Target="../tags/tag1931.xml"/><Relationship Id="rId209" Type="http://schemas.openxmlformats.org/officeDocument/2006/relationships/tags" Target="../tags/tag1945.xml"/><Relationship Id="rId190" Type="http://schemas.openxmlformats.org/officeDocument/2006/relationships/tags" Target="../tags/tag1926.xml"/><Relationship Id="rId204" Type="http://schemas.openxmlformats.org/officeDocument/2006/relationships/tags" Target="../tags/tag1940.xml"/><Relationship Id="rId220" Type="http://schemas.openxmlformats.org/officeDocument/2006/relationships/tags" Target="../tags/tag1956.xml"/><Relationship Id="rId225" Type="http://schemas.openxmlformats.org/officeDocument/2006/relationships/tags" Target="../tags/tag1961.xml"/><Relationship Id="rId15" Type="http://schemas.openxmlformats.org/officeDocument/2006/relationships/tags" Target="../tags/tag1751.xml"/><Relationship Id="rId36" Type="http://schemas.openxmlformats.org/officeDocument/2006/relationships/tags" Target="../tags/tag1772.xml"/><Relationship Id="rId57" Type="http://schemas.openxmlformats.org/officeDocument/2006/relationships/tags" Target="../tags/tag1793.xml"/><Relationship Id="rId106" Type="http://schemas.openxmlformats.org/officeDocument/2006/relationships/tags" Target="../tags/tag1842.xml"/><Relationship Id="rId127" Type="http://schemas.openxmlformats.org/officeDocument/2006/relationships/tags" Target="../tags/tag1863.xml"/><Relationship Id="rId10" Type="http://schemas.openxmlformats.org/officeDocument/2006/relationships/tags" Target="../tags/tag1746.xml"/><Relationship Id="rId31" Type="http://schemas.openxmlformats.org/officeDocument/2006/relationships/tags" Target="../tags/tag1767.xml"/><Relationship Id="rId52" Type="http://schemas.openxmlformats.org/officeDocument/2006/relationships/tags" Target="../tags/tag1788.xml"/><Relationship Id="rId73" Type="http://schemas.openxmlformats.org/officeDocument/2006/relationships/tags" Target="../tags/tag1809.xml"/><Relationship Id="rId78" Type="http://schemas.openxmlformats.org/officeDocument/2006/relationships/tags" Target="../tags/tag1814.xml"/><Relationship Id="rId94" Type="http://schemas.openxmlformats.org/officeDocument/2006/relationships/tags" Target="../tags/tag1830.xml"/><Relationship Id="rId99" Type="http://schemas.openxmlformats.org/officeDocument/2006/relationships/tags" Target="../tags/tag1835.xml"/><Relationship Id="rId101" Type="http://schemas.openxmlformats.org/officeDocument/2006/relationships/tags" Target="../tags/tag1837.xml"/><Relationship Id="rId122" Type="http://schemas.openxmlformats.org/officeDocument/2006/relationships/tags" Target="../tags/tag1858.xml"/><Relationship Id="rId143" Type="http://schemas.openxmlformats.org/officeDocument/2006/relationships/tags" Target="../tags/tag1879.xml"/><Relationship Id="rId148" Type="http://schemas.openxmlformats.org/officeDocument/2006/relationships/tags" Target="../tags/tag1884.xml"/><Relationship Id="rId164" Type="http://schemas.openxmlformats.org/officeDocument/2006/relationships/tags" Target="../tags/tag1900.xml"/><Relationship Id="rId169" Type="http://schemas.openxmlformats.org/officeDocument/2006/relationships/tags" Target="../tags/tag1905.xml"/><Relationship Id="rId185" Type="http://schemas.openxmlformats.org/officeDocument/2006/relationships/tags" Target="../tags/tag1921.xml"/><Relationship Id="rId4" Type="http://schemas.openxmlformats.org/officeDocument/2006/relationships/tags" Target="../tags/tag1740.xml"/><Relationship Id="rId9" Type="http://schemas.openxmlformats.org/officeDocument/2006/relationships/tags" Target="../tags/tag1745.xml"/><Relationship Id="rId180" Type="http://schemas.openxmlformats.org/officeDocument/2006/relationships/tags" Target="../tags/tag1916.xml"/><Relationship Id="rId210" Type="http://schemas.openxmlformats.org/officeDocument/2006/relationships/tags" Target="../tags/tag1946.xml"/><Relationship Id="rId215" Type="http://schemas.openxmlformats.org/officeDocument/2006/relationships/tags" Target="../tags/tag1951.xml"/><Relationship Id="rId236" Type="http://schemas.openxmlformats.org/officeDocument/2006/relationships/tags" Target="../tags/tag1972.xml"/><Relationship Id="rId26" Type="http://schemas.openxmlformats.org/officeDocument/2006/relationships/tags" Target="../tags/tag1762.xml"/><Relationship Id="rId231" Type="http://schemas.openxmlformats.org/officeDocument/2006/relationships/tags" Target="../tags/tag1967.xml"/><Relationship Id="rId47" Type="http://schemas.openxmlformats.org/officeDocument/2006/relationships/tags" Target="../tags/tag1783.xml"/><Relationship Id="rId68" Type="http://schemas.openxmlformats.org/officeDocument/2006/relationships/tags" Target="../tags/tag1804.xml"/><Relationship Id="rId89" Type="http://schemas.openxmlformats.org/officeDocument/2006/relationships/tags" Target="../tags/tag1825.xml"/><Relationship Id="rId112" Type="http://schemas.openxmlformats.org/officeDocument/2006/relationships/tags" Target="../tags/tag1848.xml"/><Relationship Id="rId133" Type="http://schemas.openxmlformats.org/officeDocument/2006/relationships/tags" Target="../tags/tag1869.xml"/><Relationship Id="rId154" Type="http://schemas.openxmlformats.org/officeDocument/2006/relationships/tags" Target="../tags/tag1890.xml"/><Relationship Id="rId175" Type="http://schemas.openxmlformats.org/officeDocument/2006/relationships/tags" Target="../tags/tag1911.xml"/><Relationship Id="rId196" Type="http://schemas.openxmlformats.org/officeDocument/2006/relationships/tags" Target="../tags/tag1932.xml"/><Relationship Id="rId200" Type="http://schemas.openxmlformats.org/officeDocument/2006/relationships/tags" Target="../tags/tag1936.xml"/><Relationship Id="rId16" Type="http://schemas.openxmlformats.org/officeDocument/2006/relationships/tags" Target="../tags/tag1752.xml"/><Relationship Id="rId221" Type="http://schemas.openxmlformats.org/officeDocument/2006/relationships/tags" Target="../tags/tag1957.xml"/><Relationship Id="rId37" Type="http://schemas.openxmlformats.org/officeDocument/2006/relationships/tags" Target="../tags/tag1773.xml"/><Relationship Id="rId58" Type="http://schemas.openxmlformats.org/officeDocument/2006/relationships/tags" Target="../tags/tag1794.xml"/><Relationship Id="rId79" Type="http://schemas.openxmlformats.org/officeDocument/2006/relationships/tags" Target="../tags/tag1815.xml"/><Relationship Id="rId102" Type="http://schemas.openxmlformats.org/officeDocument/2006/relationships/tags" Target="../tags/tag1838.xml"/><Relationship Id="rId123" Type="http://schemas.openxmlformats.org/officeDocument/2006/relationships/tags" Target="../tags/tag1859.xml"/><Relationship Id="rId144" Type="http://schemas.openxmlformats.org/officeDocument/2006/relationships/tags" Target="../tags/tag1880.xml"/><Relationship Id="rId90" Type="http://schemas.openxmlformats.org/officeDocument/2006/relationships/tags" Target="../tags/tag1826.xml"/><Relationship Id="rId165" Type="http://schemas.openxmlformats.org/officeDocument/2006/relationships/tags" Target="../tags/tag1901.xml"/><Relationship Id="rId186" Type="http://schemas.openxmlformats.org/officeDocument/2006/relationships/tags" Target="../tags/tag1922.xml"/><Relationship Id="rId211" Type="http://schemas.openxmlformats.org/officeDocument/2006/relationships/tags" Target="../tags/tag1947.xml"/><Relationship Id="rId232" Type="http://schemas.openxmlformats.org/officeDocument/2006/relationships/tags" Target="../tags/tag1968.xml"/><Relationship Id="rId27" Type="http://schemas.openxmlformats.org/officeDocument/2006/relationships/tags" Target="../tags/tag1763.xml"/><Relationship Id="rId48" Type="http://schemas.openxmlformats.org/officeDocument/2006/relationships/tags" Target="../tags/tag1784.xml"/><Relationship Id="rId69" Type="http://schemas.openxmlformats.org/officeDocument/2006/relationships/tags" Target="../tags/tag1805.xml"/><Relationship Id="rId113" Type="http://schemas.openxmlformats.org/officeDocument/2006/relationships/tags" Target="../tags/tag1849.xml"/><Relationship Id="rId134" Type="http://schemas.openxmlformats.org/officeDocument/2006/relationships/tags" Target="../tags/tag187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986.xml"/><Relationship Id="rId18" Type="http://schemas.openxmlformats.org/officeDocument/2006/relationships/tags" Target="../tags/tag1991.xml"/><Relationship Id="rId26" Type="http://schemas.openxmlformats.org/officeDocument/2006/relationships/tags" Target="../tags/tag1999.xml"/><Relationship Id="rId39" Type="http://schemas.openxmlformats.org/officeDocument/2006/relationships/tags" Target="../tags/tag2012.xml"/><Relationship Id="rId21" Type="http://schemas.openxmlformats.org/officeDocument/2006/relationships/tags" Target="../tags/tag1994.xml"/><Relationship Id="rId34" Type="http://schemas.openxmlformats.org/officeDocument/2006/relationships/tags" Target="../tags/tag2007.xml"/><Relationship Id="rId42" Type="http://schemas.openxmlformats.org/officeDocument/2006/relationships/tags" Target="../tags/tag2015.xml"/><Relationship Id="rId47" Type="http://schemas.openxmlformats.org/officeDocument/2006/relationships/tags" Target="../tags/tag2020.xml"/><Relationship Id="rId50" Type="http://schemas.openxmlformats.org/officeDocument/2006/relationships/tags" Target="../tags/tag2023.xml"/><Relationship Id="rId55" Type="http://schemas.openxmlformats.org/officeDocument/2006/relationships/tags" Target="../tags/tag2028.xml"/><Relationship Id="rId63" Type="http://schemas.openxmlformats.org/officeDocument/2006/relationships/tags" Target="../tags/tag2036.xml"/><Relationship Id="rId68" Type="http://schemas.openxmlformats.org/officeDocument/2006/relationships/tags" Target="../tags/tag2041.xml"/><Relationship Id="rId76" Type="http://schemas.openxmlformats.org/officeDocument/2006/relationships/tags" Target="../tags/tag2049.xml"/><Relationship Id="rId84" Type="http://schemas.openxmlformats.org/officeDocument/2006/relationships/tags" Target="../tags/tag2057.xml"/><Relationship Id="rId89" Type="http://schemas.openxmlformats.org/officeDocument/2006/relationships/tags" Target="../tags/tag2062.xml"/><Relationship Id="rId7" Type="http://schemas.openxmlformats.org/officeDocument/2006/relationships/tags" Target="../tags/tag1980.xml"/><Relationship Id="rId71" Type="http://schemas.openxmlformats.org/officeDocument/2006/relationships/tags" Target="../tags/tag2044.xml"/><Relationship Id="rId2" Type="http://schemas.openxmlformats.org/officeDocument/2006/relationships/tags" Target="../tags/tag1975.xml"/><Relationship Id="rId16" Type="http://schemas.openxmlformats.org/officeDocument/2006/relationships/tags" Target="../tags/tag1989.xml"/><Relationship Id="rId29" Type="http://schemas.openxmlformats.org/officeDocument/2006/relationships/tags" Target="../tags/tag2002.xml"/><Relationship Id="rId11" Type="http://schemas.openxmlformats.org/officeDocument/2006/relationships/tags" Target="../tags/tag1984.xml"/><Relationship Id="rId24" Type="http://schemas.openxmlformats.org/officeDocument/2006/relationships/tags" Target="../tags/tag1997.xml"/><Relationship Id="rId32" Type="http://schemas.openxmlformats.org/officeDocument/2006/relationships/tags" Target="../tags/tag2005.xml"/><Relationship Id="rId37" Type="http://schemas.openxmlformats.org/officeDocument/2006/relationships/tags" Target="../tags/tag2010.xml"/><Relationship Id="rId40" Type="http://schemas.openxmlformats.org/officeDocument/2006/relationships/tags" Target="../tags/tag2013.xml"/><Relationship Id="rId45" Type="http://schemas.openxmlformats.org/officeDocument/2006/relationships/tags" Target="../tags/tag2018.xml"/><Relationship Id="rId53" Type="http://schemas.openxmlformats.org/officeDocument/2006/relationships/tags" Target="../tags/tag2026.xml"/><Relationship Id="rId58" Type="http://schemas.openxmlformats.org/officeDocument/2006/relationships/tags" Target="../tags/tag2031.xml"/><Relationship Id="rId66" Type="http://schemas.openxmlformats.org/officeDocument/2006/relationships/tags" Target="../tags/tag2039.xml"/><Relationship Id="rId74" Type="http://schemas.openxmlformats.org/officeDocument/2006/relationships/tags" Target="../tags/tag2047.xml"/><Relationship Id="rId79" Type="http://schemas.openxmlformats.org/officeDocument/2006/relationships/tags" Target="../tags/tag2052.xml"/><Relationship Id="rId87" Type="http://schemas.openxmlformats.org/officeDocument/2006/relationships/tags" Target="../tags/tag2060.xml"/><Relationship Id="rId5" Type="http://schemas.openxmlformats.org/officeDocument/2006/relationships/tags" Target="../tags/tag1978.xml"/><Relationship Id="rId61" Type="http://schemas.openxmlformats.org/officeDocument/2006/relationships/tags" Target="../tags/tag2034.xml"/><Relationship Id="rId82" Type="http://schemas.openxmlformats.org/officeDocument/2006/relationships/tags" Target="../tags/tag2055.xml"/><Relationship Id="rId90" Type="http://schemas.openxmlformats.org/officeDocument/2006/relationships/slideLayout" Target="../slideLayouts/slideLayout1.xml"/><Relationship Id="rId19" Type="http://schemas.openxmlformats.org/officeDocument/2006/relationships/tags" Target="../tags/tag1992.xml"/><Relationship Id="rId4" Type="http://schemas.openxmlformats.org/officeDocument/2006/relationships/tags" Target="../tags/tag1977.xml"/><Relationship Id="rId9" Type="http://schemas.openxmlformats.org/officeDocument/2006/relationships/tags" Target="../tags/tag1982.xml"/><Relationship Id="rId14" Type="http://schemas.openxmlformats.org/officeDocument/2006/relationships/tags" Target="../tags/tag1987.xml"/><Relationship Id="rId22" Type="http://schemas.openxmlformats.org/officeDocument/2006/relationships/tags" Target="../tags/tag1995.xml"/><Relationship Id="rId27" Type="http://schemas.openxmlformats.org/officeDocument/2006/relationships/tags" Target="../tags/tag2000.xml"/><Relationship Id="rId30" Type="http://schemas.openxmlformats.org/officeDocument/2006/relationships/tags" Target="../tags/tag2003.xml"/><Relationship Id="rId35" Type="http://schemas.openxmlformats.org/officeDocument/2006/relationships/tags" Target="../tags/tag2008.xml"/><Relationship Id="rId43" Type="http://schemas.openxmlformats.org/officeDocument/2006/relationships/tags" Target="../tags/tag2016.xml"/><Relationship Id="rId48" Type="http://schemas.openxmlformats.org/officeDocument/2006/relationships/tags" Target="../tags/tag2021.xml"/><Relationship Id="rId56" Type="http://schemas.openxmlformats.org/officeDocument/2006/relationships/tags" Target="../tags/tag2029.xml"/><Relationship Id="rId64" Type="http://schemas.openxmlformats.org/officeDocument/2006/relationships/tags" Target="../tags/tag2037.xml"/><Relationship Id="rId69" Type="http://schemas.openxmlformats.org/officeDocument/2006/relationships/tags" Target="../tags/tag2042.xml"/><Relationship Id="rId77" Type="http://schemas.openxmlformats.org/officeDocument/2006/relationships/tags" Target="../tags/tag2050.xml"/><Relationship Id="rId8" Type="http://schemas.openxmlformats.org/officeDocument/2006/relationships/tags" Target="../tags/tag1981.xml"/><Relationship Id="rId51" Type="http://schemas.openxmlformats.org/officeDocument/2006/relationships/tags" Target="../tags/tag2024.xml"/><Relationship Id="rId72" Type="http://schemas.openxmlformats.org/officeDocument/2006/relationships/tags" Target="../tags/tag2045.xml"/><Relationship Id="rId80" Type="http://schemas.openxmlformats.org/officeDocument/2006/relationships/tags" Target="../tags/tag2053.xml"/><Relationship Id="rId85" Type="http://schemas.openxmlformats.org/officeDocument/2006/relationships/tags" Target="../tags/tag2058.xml"/><Relationship Id="rId3" Type="http://schemas.openxmlformats.org/officeDocument/2006/relationships/tags" Target="../tags/tag1976.xml"/><Relationship Id="rId12" Type="http://schemas.openxmlformats.org/officeDocument/2006/relationships/tags" Target="../tags/tag1985.xml"/><Relationship Id="rId17" Type="http://schemas.openxmlformats.org/officeDocument/2006/relationships/tags" Target="../tags/tag1990.xml"/><Relationship Id="rId25" Type="http://schemas.openxmlformats.org/officeDocument/2006/relationships/tags" Target="../tags/tag1998.xml"/><Relationship Id="rId33" Type="http://schemas.openxmlformats.org/officeDocument/2006/relationships/tags" Target="../tags/tag2006.xml"/><Relationship Id="rId38" Type="http://schemas.openxmlformats.org/officeDocument/2006/relationships/tags" Target="../tags/tag2011.xml"/><Relationship Id="rId46" Type="http://schemas.openxmlformats.org/officeDocument/2006/relationships/tags" Target="../tags/tag2019.xml"/><Relationship Id="rId59" Type="http://schemas.openxmlformats.org/officeDocument/2006/relationships/tags" Target="../tags/tag2032.xml"/><Relationship Id="rId67" Type="http://schemas.openxmlformats.org/officeDocument/2006/relationships/tags" Target="../tags/tag2040.xml"/><Relationship Id="rId20" Type="http://schemas.openxmlformats.org/officeDocument/2006/relationships/tags" Target="../tags/tag1993.xml"/><Relationship Id="rId41" Type="http://schemas.openxmlformats.org/officeDocument/2006/relationships/tags" Target="../tags/tag2014.xml"/><Relationship Id="rId54" Type="http://schemas.openxmlformats.org/officeDocument/2006/relationships/tags" Target="../tags/tag2027.xml"/><Relationship Id="rId62" Type="http://schemas.openxmlformats.org/officeDocument/2006/relationships/tags" Target="../tags/tag2035.xml"/><Relationship Id="rId70" Type="http://schemas.openxmlformats.org/officeDocument/2006/relationships/tags" Target="../tags/tag2043.xml"/><Relationship Id="rId75" Type="http://schemas.openxmlformats.org/officeDocument/2006/relationships/tags" Target="../tags/tag2048.xml"/><Relationship Id="rId83" Type="http://schemas.openxmlformats.org/officeDocument/2006/relationships/tags" Target="../tags/tag2056.xml"/><Relationship Id="rId88" Type="http://schemas.openxmlformats.org/officeDocument/2006/relationships/tags" Target="../tags/tag2061.xml"/><Relationship Id="rId1" Type="http://schemas.openxmlformats.org/officeDocument/2006/relationships/tags" Target="../tags/tag1974.xml"/><Relationship Id="rId6" Type="http://schemas.openxmlformats.org/officeDocument/2006/relationships/tags" Target="../tags/tag1979.xml"/><Relationship Id="rId15" Type="http://schemas.openxmlformats.org/officeDocument/2006/relationships/tags" Target="../tags/tag1988.xml"/><Relationship Id="rId23" Type="http://schemas.openxmlformats.org/officeDocument/2006/relationships/tags" Target="../tags/tag1996.xml"/><Relationship Id="rId28" Type="http://schemas.openxmlformats.org/officeDocument/2006/relationships/tags" Target="../tags/tag2001.xml"/><Relationship Id="rId36" Type="http://schemas.openxmlformats.org/officeDocument/2006/relationships/tags" Target="../tags/tag2009.xml"/><Relationship Id="rId49" Type="http://schemas.openxmlformats.org/officeDocument/2006/relationships/tags" Target="../tags/tag2022.xml"/><Relationship Id="rId57" Type="http://schemas.openxmlformats.org/officeDocument/2006/relationships/tags" Target="../tags/tag2030.xml"/><Relationship Id="rId10" Type="http://schemas.openxmlformats.org/officeDocument/2006/relationships/tags" Target="../tags/tag1983.xml"/><Relationship Id="rId31" Type="http://schemas.openxmlformats.org/officeDocument/2006/relationships/tags" Target="../tags/tag2004.xml"/><Relationship Id="rId44" Type="http://schemas.openxmlformats.org/officeDocument/2006/relationships/tags" Target="../tags/tag2017.xml"/><Relationship Id="rId52" Type="http://schemas.openxmlformats.org/officeDocument/2006/relationships/tags" Target="../tags/tag2025.xml"/><Relationship Id="rId60" Type="http://schemas.openxmlformats.org/officeDocument/2006/relationships/tags" Target="../tags/tag2033.xml"/><Relationship Id="rId65" Type="http://schemas.openxmlformats.org/officeDocument/2006/relationships/tags" Target="../tags/tag2038.xml"/><Relationship Id="rId73" Type="http://schemas.openxmlformats.org/officeDocument/2006/relationships/tags" Target="../tags/tag2046.xml"/><Relationship Id="rId78" Type="http://schemas.openxmlformats.org/officeDocument/2006/relationships/tags" Target="../tags/tag2051.xml"/><Relationship Id="rId81" Type="http://schemas.openxmlformats.org/officeDocument/2006/relationships/tags" Target="../tags/tag2054.xml"/><Relationship Id="rId86" Type="http://schemas.openxmlformats.org/officeDocument/2006/relationships/tags" Target="../tags/tag205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02.xml"/><Relationship Id="rId21" Type="http://schemas.openxmlformats.org/officeDocument/2006/relationships/tags" Target="../tags/tag197.xml"/><Relationship Id="rId42" Type="http://schemas.openxmlformats.org/officeDocument/2006/relationships/tags" Target="../tags/tag218.xml"/><Relationship Id="rId47" Type="http://schemas.openxmlformats.org/officeDocument/2006/relationships/tags" Target="../tags/tag223.xml"/><Relationship Id="rId63" Type="http://schemas.openxmlformats.org/officeDocument/2006/relationships/tags" Target="../tags/tag239.xml"/><Relationship Id="rId68" Type="http://schemas.openxmlformats.org/officeDocument/2006/relationships/tags" Target="../tags/tag244.xml"/><Relationship Id="rId84" Type="http://schemas.openxmlformats.org/officeDocument/2006/relationships/tags" Target="../tags/tag260.xml"/><Relationship Id="rId89" Type="http://schemas.openxmlformats.org/officeDocument/2006/relationships/tags" Target="../tags/tag265.xml"/><Relationship Id="rId7" Type="http://schemas.openxmlformats.org/officeDocument/2006/relationships/tags" Target="../tags/tag183.xml"/><Relationship Id="rId71" Type="http://schemas.openxmlformats.org/officeDocument/2006/relationships/tags" Target="../tags/tag247.xml"/><Relationship Id="rId92" Type="http://schemas.openxmlformats.org/officeDocument/2006/relationships/tags" Target="../tags/tag268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9" Type="http://schemas.openxmlformats.org/officeDocument/2006/relationships/tags" Target="../tags/tag205.xml"/><Relationship Id="rId107" Type="http://schemas.openxmlformats.org/officeDocument/2006/relationships/tags" Target="../tags/tag283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3" Type="http://schemas.openxmlformats.org/officeDocument/2006/relationships/tags" Target="../tags/tag229.xml"/><Relationship Id="rId58" Type="http://schemas.openxmlformats.org/officeDocument/2006/relationships/tags" Target="../tags/tag234.xml"/><Relationship Id="rId66" Type="http://schemas.openxmlformats.org/officeDocument/2006/relationships/tags" Target="../tags/tag242.xml"/><Relationship Id="rId74" Type="http://schemas.openxmlformats.org/officeDocument/2006/relationships/tags" Target="../tags/tag250.xml"/><Relationship Id="rId79" Type="http://schemas.openxmlformats.org/officeDocument/2006/relationships/tags" Target="../tags/tag255.xml"/><Relationship Id="rId87" Type="http://schemas.openxmlformats.org/officeDocument/2006/relationships/tags" Target="../tags/tag263.xml"/><Relationship Id="rId102" Type="http://schemas.openxmlformats.org/officeDocument/2006/relationships/tags" Target="../tags/tag278.xml"/><Relationship Id="rId5" Type="http://schemas.openxmlformats.org/officeDocument/2006/relationships/tags" Target="../tags/tag181.xml"/><Relationship Id="rId61" Type="http://schemas.openxmlformats.org/officeDocument/2006/relationships/tags" Target="../tags/tag237.xml"/><Relationship Id="rId82" Type="http://schemas.openxmlformats.org/officeDocument/2006/relationships/tags" Target="../tags/tag258.xml"/><Relationship Id="rId90" Type="http://schemas.openxmlformats.org/officeDocument/2006/relationships/tags" Target="../tags/tag266.xml"/><Relationship Id="rId95" Type="http://schemas.openxmlformats.org/officeDocument/2006/relationships/tags" Target="../tags/tag271.xml"/><Relationship Id="rId19" Type="http://schemas.openxmlformats.org/officeDocument/2006/relationships/tags" Target="../tags/tag19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tags" Target="../tags/tag224.xml"/><Relationship Id="rId56" Type="http://schemas.openxmlformats.org/officeDocument/2006/relationships/tags" Target="../tags/tag232.xml"/><Relationship Id="rId64" Type="http://schemas.openxmlformats.org/officeDocument/2006/relationships/tags" Target="../tags/tag240.xml"/><Relationship Id="rId69" Type="http://schemas.openxmlformats.org/officeDocument/2006/relationships/tags" Target="../tags/tag245.xml"/><Relationship Id="rId77" Type="http://schemas.openxmlformats.org/officeDocument/2006/relationships/tags" Target="../tags/tag253.xml"/><Relationship Id="rId100" Type="http://schemas.openxmlformats.org/officeDocument/2006/relationships/tags" Target="../tags/tag276.xml"/><Relationship Id="rId105" Type="http://schemas.openxmlformats.org/officeDocument/2006/relationships/tags" Target="../tags/tag281.xml"/><Relationship Id="rId8" Type="http://schemas.openxmlformats.org/officeDocument/2006/relationships/tags" Target="../tags/tag184.xml"/><Relationship Id="rId51" Type="http://schemas.openxmlformats.org/officeDocument/2006/relationships/tags" Target="../tags/tag227.xml"/><Relationship Id="rId72" Type="http://schemas.openxmlformats.org/officeDocument/2006/relationships/tags" Target="../tags/tag248.xml"/><Relationship Id="rId80" Type="http://schemas.openxmlformats.org/officeDocument/2006/relationships/tags" Target="../tags/tag256.xml"/><Relationship Id="rId85" Type="http://schemas.openxmlformats.org/officeDocument/2006/relationships/tags" Target="../tags/tag261.xml"/><Relationship Id="rId93" Type="http://schemas.openxmlformats.org/officeDocument/2006/relationships/tags" Target="../tags/tag269.xml"/><Relationship Id="rId98" Type="http://schemas.openxmlformats.org/officeDocument/2006/relationships/tags" Target="../tags/tag274.xml"/><Relationship Id="rId3" Type="http://schemas.openxmlformats.org/officeDocument/2006/relationships/tags" Target="../tags/tag179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tags" Target="../tags/tag222.xml"/><Relationship Id="rId59" Type="http://schemas.openxmlformats.org/officeDocument/2006/relationships/tags" Target="../tags/tag235.xml"/><Relationship Id="rId67" Type="http://schemas.openxmlformats.org/officeDocument/2006/relationships/tags" Target="../tags/tag243.xml"/><Relationship Id="rId103" Type="http://schemas.openxmlformats.org/officeDocument/2006/relationships/tags" Target="../tags/tag279.xml"/><Relationship Id="rId108" Type="http://schemas.openxmlformats.org/officeDocument/2006/relationships/slideLayout" Target="../slideLayouts/slideLayout1.xml"/><Relationship Id="rId20" Type="http://schemas.openxmlformats.org/officeDocument/2006/relationships/tags" Target="../tags/tag196.xml"/><Relationship Id="rId41" Type="http://schemas.openxmlformats.org/officeDocument/2006/relationships/tags" Target="../tags/tag217.xml"/><Relationship Id="rId54" Type="http://schemas.openxmlformats.org/officeDocument/2006/relationships/tags" Target="../tags/tag230.xml"/><Relationship Id="rId62" Type="http://schemas.openxmlformats.org/officeDocument/2006/relationships/tags" Target="../tags/tag238.xml"/><Relationship Id="rId70" Type="http://schemas.openxmlformats.org/officeDocument/2006/relationships/tags" Target="../tags/tag246.xml"/><Relationship Id="rId75" Type="http://schemas.openxmlformats.org/officeDocument/2006/relationships/tags" Target="../tags/tag251.xml"/><Relationship Id="rId83" Type="http://schemas.openxmlformats.org/officeDocument/2006/relationships/tags" Target="../tags/tag259.xml"/><Relationship Id="rId88" Type="http://schemas.openxmlformats.org/officeDocument/2006/relationships/tags" Target="../tags/tag264.xml"/><Relationship Id="rId91" Type="http://schemas.openxmlformats.org/officeDocument/2006/relationships/tags" Target="../tags/tag267.xml"/><Relationship Id="rId96" Type="http://schemas.openxmlformats.org/officeDocument/2006/relationships/tags" Target="../tags/tag272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tags" Target="../tags/tag225.xml"/><Relationship Id="rId57" Type="http://schemas.openxmlformats.org/officeDocument/2006/relationships/tags" Target="../tags/tag233.xml"/><Relationship Id="rId106" Type="http://schemas.openxmlformats.org/officeDocument/2006/relationships/tags" Target="../tags/tag282.xml"/><Relationship Id="rId10" Type="http://schemas.openxmlformats.org/officeDocument/2006/relationships/tags" Target="../tags/tag186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tags" Target="../tags/tag228.xml"/><Relationship Id="rId60" Type="http://schemas.openxmlformats.org/officeDocument/2006/relationships/tags" Target="../tags/tag236.xml"/><Relationship Id="rId65" Type="http://schemas.openxmlformats.org/officeDocument/2006/relationships/tags" Target="../tags/tag241.xml"/><Relationship Id="rId73" Type="http://schemas.openxmlformats.org/officeDocument/2006/relationships/tags" Target="../tags/tag249.xml"/><Relationship Id="rId78" Type="http://schemas.openxmlformats.org/officeDocument/2006/relationships/tags" Target="../tags/tag254.xml"/><Relationship Id="rId81" Type="http://schemas.openxmlformats.org/officeDocument/2006/relationships/tags" Target="../tags/tag257.xml"/><Relationship Id="rId86" Type="http://schemas.openxmlformats.org/officeDocument/2006/relationships/tags" Target="../tags/tag262.xml"/><Relationship Id="rId94" Type="http://schemas.openxmlformats.org/officeDocument/2006/relationships/tags" Target="../tags/tag270.xml"/><Relationship Id="rId99" Type="http://schemas.openxmlformats.org/officeDocument/2006/relationships/tags" Target="../tags/tag275.xml"/><Relationship Id="rId101" Type="http://schemas.openxmlformats.org/officeDocument/2006/relationships/tags" Target="../tags/tag277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9" Type="http://schemas.openxmlformats.org/officeDocument/2006/relationships/tags" Target="../tags/tag215.xml"/><Relationship Id="rId34" Type="http://schemas.openxmlformats.org/officeDocument/2006/relationships/tags" Target="../tags/tag210.xml"/><Relationship Id="rId50" Type="http://schemas.openxmlformats.org/officeDocument/2006/relationships/tags" Target="../tags/tag226.xml"/><Relationship Id="rId55" Type="http://schemas.openxmlformats.org/officeDocument/2006/relationships/tags" Target="../tags/tag231.xml"/><Relationship Id="rId76" Type="http://schemas.openxmlformats.org/officeDocument/2006/relationships/tags" Target="../tags/tag252.xml"/><Relationship Id="rId97" Type="http://schemas.openxmlformats.org/officeDocument/2006/relationships/tags" Target="../tags/tag273.xml"/><Relationship Id="rId104" Type="http://schemas.openxmlformats.org/officeDocument/2006/relationships/tags" Target="../tags/tag28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00.xml"/><Relationship Id="rId21" Type="http://schemas.openxmlformats.org/officeDocument/2006/relationships/tags" Target="../tags/tag304.xml"/><Relationship Id="rId42" Type="http://schemas.openxmlformats.org/officeDocument/2006/relationships/tags" Target="../tags/tag325.xml"/><Relationship Id="rId63" Type="http://schemas.openxmlformats.org/officeDocument/2006/relationships/tags" Target="../tags/tag346.xml"/><Relationship Id="rId84" Type="http://schemas.openxmlformats.org/officeDocument/2006/relationships/tags" Target="../tags/tag367.xml"/><Relationship Id="rId138" Type="http://schemas.openxmlformats.org/officeDocument/2006/relationships/tags" Target="../tags/tag421.xml"/><Relationship Id="rId159" Type="http://schemas.openxmlformats.org/officeDocument/2006/relationships/tags" Target="../tags/tag442.xml"/><Relationship Id="rId170" Type="http://schemas.openxmlformats.org/officeDocument/2006/relationships/tags" Target="../tags/tag453.xml"/><Relationship Id="rId191" Type="http://schemas.openxmlformats.org/officeDocument/2006/relationships/tags" Target="../tags/tag474.xml"/><Relationship Id="rId205" Type="http://schemas.openxmlformats.org/officeDocument/2006/relationships/tags" Target="../tags/tag488.xml"/><Relationship Id="rId107" Type="http://schemas.openxmlformats.org/officeDocument/2006/relationships/tags" Target="../tags/tag390.xml"/><Relationship Id="rId11" Type="http://schemas.openxmlformats.org/officeDocument/2006/relationships/tags" Target="../tags/tag294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53" Type="http://schemas.openxmlformats.org/officeDocument/2006/relationships/tags" Target="../tags/tag336.xml"/><Relationship Id="rId58" Type="http://schemas.openxmlformats.org/officeDocument/2006/relationships/tags" Target="../tags/tag341.xml"/><Relationship Id="rId74" Type="http://schemas.openxmlformats.org/officeDocument/2006/relationships/tags" Target="../tags/tag357.xml"/><Relationship Id="rId79" Type="http://schemas.openxmlformats.org/officeDocument/2006/relationships/tags" Target="../tags/tag362.xml"/><Relationship Id="rId102" Type="http://schemas.openxmlformats.org/officeDocument/2006/relationships/tags" Target="../tags/tag385.xml"/><Relationship Id="rId123" Type="http://schemas.openxmlformats.org/officeDocument/2006/relationships/tags" Target="../tags/tag406.xml"/><Relationship Id="rId128" Type="http://schemas.openxmlformats.org/officeDocument/2006/relationships/tags" Target="../tags/tag411.xml"/><Relationship Id="rId144" Type="http://schemas.openxmlformats.org/officeDocument/2006/relationships/tags" Target="../tags/tag427.xml"/><Relationship Id="rId149" Type="http://schemas.openxmlformats.org/officeDocument/2006/relationships/tags" Target="../tags/tag432.xml"/><Relationship Id="rId5" Type="http://schemas.openxmlformats.org/officeDocument/2006/relationships/tags" Target="../tags/tag288.xml"/><Relationship Id="rId90" Type="http://schemas.openxmlformats.org/officeDocument/2006/relationships/tags" Target="../tags/tag373.xml"/><Relationship Id="rId95" Type="http://schemas.openxmlformats.org/officeDocument/2006/relationships/tags" Target="../tags/tag378.xml"/><Relationship Id="rId160" Type="http://schemas.openxmlformats.org/officeDocument/2006/relationships/tags" Target="../tags/tag443.xml"/><Relationship Id="rId165" Type="http://schemas.openxmlformats.org/officeDocument/2006/relationships/tags" Target="../tags/tag448.xml"/><Relationship Id="rId181" Type="http://schemas.openxmlformats.org/officeDocument/2006/relationships/tags" Target="../tags/tag464.xml"/><Relationship Id="rId186" Type="http://schemas.openxmlformats.org/officeDocument/2006/relationships/tags" Target="../tags/tag469.xml"/><Relationship Id="rId211" Type="http://schemas.openxmlformats.org/officeDocument/2006/relationships/tags" Target="../tags/tag494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43" Type="http://schemas.openxmlformats.org/officeDocument/2006/relationships/tags" Target="../tags/tag326.xml"/><Relationship Id="rId48" Type="http://schemas.openxmlformats.org/officeDocument/2006/relationships/tags" Target="../tags/tag331.xml"/><Relationship Id="rId64" Type="http://schemas.openxmlformats.org/officeDocument/2006/relationships/tags" Target="../tags/tag347.xml"/><Relationship Id="rId69" Type="http://schemas.openxmlformats.org/officeDocument/2006/relationships/tags" Target="../tags/tag352.xml"/><Relationship Id="rId113" Type="http://schemas.openxmlformats.org/officeDocument/2006/relationships/tags" Target="../tags/tag396.xml"/><Relationship Id="rId118" Type="http://schemas.openxmlformats.org/officeDocument/2006/relationships/tags" Target="../tags/tag401.xml"/><Relationship Id="rId134" Type="http://schemas.openxmlformats.org/officeDocument/2006/relationships/tags" Target="../tags/tag417.xml"/><Relationship Id="rId139" Type="http://schemas.openxmlformats.org/officeDocument/2006/relationships/tags" Target="../tags/tag422.xml"/><Relationship Id="rId80" Type="http://schemas.openxmlformats.org/officeDocument/2006/relationships/tags" Target="../tags/tag363.xml"/><Relationship Id="rId85" Type="http://schemas.openxmlformats.org/officeDocument/2006/relationships/tags" Target="../tags/tag368.xml"/><Relationship Id="rId150" Type="http://schemas.openxmlformats.org/officeDocument/2006/relationships/tags" Target="../tags/tag433.xml"/><Relationship Id="rId155" Type="http://schemas.openxmlformats.org/officeDocument/2006/relationships/tags" Target="../tags/tag438.xml"/><Relationship Id="rId171" Type="http://schemas.openxmlformats.org/officeDocument/2006/relationships/tags" Target="../tags/tag454.xml"/><Relationship Id="rId176" Type="http://schemas.openxmlformats.org/officeDocument/2006/relationships/tags" Target="../tags/tag459.xml"/><Relationship Id="rId192" Type="http://schemas.openxmlformats.org/officeDocument/2006/relationships/tags" Target="../tags/tag475.xml"/><Relationship Id="rId197" Type="http://schemas.openxmlformats.org/officeDocument/2006/relationships/tags" Target="../tags/tag480.xml"/><Relationship Id="rId206" Type="http://schemas.openxmlformats.org/officeDocument/2006/relationships/tags" Target="../tags/tag489.xml"/><Relationship Id="rId201" Type="http://schemas.openxmlformats.org/officeDocument/2006/relationships/tags" Target="../tags/tag484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59" Type="http://schemas.openxmlformats.org/officeDocument/2006/relationships/tags" Target="../tags/tag342.xml"/><Relationship Id="rId103" Type="http://schemas.openxmlformats.org/officeDocument/2006/relationships/tags" Target="../tags/tag386.xml"/><Relationship Id="rId108" Type="http://schemas.openxmlformats.org/officeDocument/2006/relationships/tags" Target="../tags/tag391.xml"/><Relationship Id="rId124" Type="http://schemas.openxmlformats.org/officeDocument/2006/relationships/tags" Target="../tags/tag407.xml"/><Relationship Id="rId129" Type="http://schemas.openxmlformats.org/officeDocument/2006/relationships/tags" Target="../tags/tag412.xml"/><Relationship Id="rId54" Type="http://schemas.openxmlformats.org/officeDocument/2006/relationships/tags" Target="../tags/tag337.xml"/><Relationship Id="rId70" Type="http://schemas.openxmlformats.org/officeDocument/2006/relationships/tags" Target="../tags/tag353.xml"/><Relationship Id="rId75" Type="http://schemas.openxmlformats.org/officeDocument/2006/relationships/tags" Target="../tags/tag358.xml"/><Relationship Id="rId91" Type="http://schemas.openxmlformats.org/officeDocument/2006/relationships/tags" Target="../tags/tag374.xml"/><Relationship Id="rId96" Type="http://schemas.openxmlformats.org/officeDocument/2006/relationships/tags" Target="../tags/tag379.xml"/><Relationship Id="rId140" Type="http://schemas.openxmlformats.org/officeDocument/2006/relationships/tags" Target="../tags/tag423.xml"/><Relationship Id="rId145" Type="http://schemas.openxmlformats.org/officeDocument/2006/relationships/tags" Target="../tags/tag428.xml"/><Relationship Id="rId161" Type="http://schemas.openxmlformats.org/officeDocument/2006/relationships/tags" Target="../tags/tag444.xml"/><Relationship Id="rId166" Type="http://schemas.openxmlformats.org/officeDocument/2006/relationships/tags" Target="../tags/tag449.xml"/><Relationship Id="rId182" Type="http://schemas.openxmlformats.org/officeDocument/2006/relationships/tags" Target="../tags/tag465.xml"/><Relationship Id="rId187" Type="http://schemas.openxmlformats.org/officeDocument/2006/relationships/tags" Target="../tags/tag470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212" Type="http://schemas.openxmlformats.org/officeDocument/2006/relationships/tags" Target="../tags/tag495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49" Type="http://schemas.openxmlformats.org/officeDocument/2006/relationships/tags" Target="../tags/tag332.xml"/><Relationship Id="rId114" Type="http://schemas.openxmlformats.org/officeDocument/2006/relationships/tags" Target="../tags/tag397.xml"/><Relationship Id="rId119" Type="http://schemas.openxmlformats.org/officeDocument/2006/relationships/tags" Target="../tags/tag402.xml"/><Relationship Id="rId44" Type="http://schemas.openxmlformats.org/officeDocument/2006/relationships/tags" Target="../tags/tag327.xml"/><Relationship Id="rId60" Type="http://schemas.openxmlformats.org/officeDocument/2006/relationships/tags" Target="../tags/tag343.xml"/><Relationship Id="rId65" Type="http://schemas.openxmlformats.org/officeDocument/2006/relationships/tags" Target="../tags/tag348.xml"/><Relationship Id="rId81" Type="http://schemas.openxmlformats.org/officeDocument/2006/relationships/tags" Target="../tags/tag364.xml"/><Relationship Id="rId86" Type="http://schemas.openxmlformats.org/officeDocument/2006/relationships/tags" Target="../tags/tag369.xml"/><Relationship Id="rId130" Type="http://schemas.openxmlformats.org/officeDocument/2006/relationships/tags" Target="../tags/tag413.xml"/><Relationship Id="rId135" Type="http://schemas.openxmlformats.org/officeDocument/2006/relationships/tags" Target="../tags/tag418.xml"/><Relationship Id="rId151" Type="http://schemas.openxmlformats.org/officeDocument/2006/relationships/tags" Target="../tags/tag434.xml"/><Relationship Id="rId156" Type="http://schemas.openxmlformats.org/officeDocument/2006/relationships/tags" Target="../tags/tag439.xml"/><Relationship Id="rId177" Type="http://schemas.openxmlformats.org/officeDocument/2006/relationships/tags" Target="../tags/tag460.xml"/><Relationship Id="rId198" Type="http://schemas.openxmlformats.org/officeDocument/2006/relationships/tags" Target="../tags/tag481.xml"/><Relationship Id="rId172" Type="http://schemas.openxmlformats.org/officeDocument/2006/relationships/tags" Target="../tags/tag455.xml"/><Relationship Id="rId193" Type="http://schemas.openxmlformats.org/officeDocument/2006/relationships/tags" Target="../tags/tag476.xml"/><Relationship Id="rId202" Type="http://schemas.openxmlformats.org/officeDocument/2006/relationships/tags" Target="../tags/tag485.xml"/><Relationship Id="rId207" Type="http://schemas.openxmlformats.org/officeDocument/2006/relationships/tags" Target="../tags/tag490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39" Type="http://schemas.openxmlformats.org/officeDocument/2006/relationships/tags" Target="../tags/tag322.xml"/><Relationship Id="rId109" Type="http://schemas.openxmlformats.org/officeDocument/2006/relationships/tags" Target="../tags/tag392.xml"/><Relationship Id="rId34" Type="http://schemas.openxmlformats.org/officeDocument/2006/relationships/tags" Target="../tags/tag317.xml"/><Relationship Id="rId50" Type="http://schemas.openxmlformats.org/officeDocument/2006/relationships/tags" Target="../tags/tag333.xml"/><Relationship Id="rId55" Type="http://schemas.openxmlformats.org/officeDocument/2006/relationships/tags" Target="../tags/tag338.xml"/><Relationship Id="rId76" Type="http://schemas.openxmlformats.org/officeDocument/2006/relationships/tags" Target="../tags/tag359.xml"/><Relationship Id="rId97" Type="http://schemas.openxmlformats.org/officeDocument/2006/relationships/tags" Target="../tags/tag380.xml"/><Relationship Id="rId104" Type="http://schemas.openxmlformats.org/officeDocument/2006/relationships/tags" Target="../tags/tag387.xml"/><Relationship Id="rId120" Type="http://schemas.openxmlformats.org/officeDocument/2006/relationships/tags" Target="../tags/tag403.xml"/><Relationship Id="rId125" Type="http://schemas.openxmlformats.org/officeDocument/2006/relationships/tags" Target="../tags/tag408.xml"/><Relationship Id="rId141" Type="http://schemas.openxmlformats.org/officeDocument/2006/relationships/tags" Target="../tags/tag424.xml"/><Relationship Id="rId146" Type="http://schemas.openxmlformats.org/officeDocument/2006/relationships/tags" Target="../tags/tag429.xml"/><Relationship Id="rId167" Type="http://schemas.openxmlformats.org/officeDocument/2006/relationships/tags" Target="../tags/tag450.xml"/><Relationship Id="rId188" Type="http://schemas.openxmlformats.org/officeDocument/2006/relationships/tags" Target="../tags/tag471.xml"/><Relationship Id="rId7" Type="http://schemas.openxmlformats.org/officeDocument/2006/relationships/tags" Target="../tags/tag290.xml"/><Relationship Id="rId71" Type="http://schemas.openxmlformats.org/officeDocument/2006/relationships/tags" Target="../tags/tag354.xml"/><Relationship Id="rId92" Type="http://schemas.openxmlformats.org/officeDocument/2006/relationships/tags" Target="../tags/tag375.xml"/><Relationship Id="rId162" Type="http://schemas.openxmlformats.org/officeDocument/2006/relationships/tags" Target="../tags/tag445.xml"/><Relationship Id="rId183" Type="http://schemas.openxmlformats.org/officeDocument/2006/relationships/tags" Target="../tags/tag466.xml"/><Relationship Id="rId213" Type="http://schemas.openxmlformats.org/officeDocument/2006/relationships/tags" Target="../tags/tag496.xml"/><Relationship Id="rId2" Type="http://schemas.openxmlformats.org/officeDocument/2006/relationships/tags" Target="../tags/tag285.xml"/><Relationship Id="rId29" Type="http://schemas.openxmlformats.org/officeDocument/2006/relationships/tags" Target="../tags/tag312.xml"/><Relationship Id="rId24" Type="http://schemas.openxmlformats.org/officeDocument/2006/relationships/tags" Target="../tags/tag307.xml"/><Relationship Id="rId40" Type="http://schemas.openxmlformats.org/officeDocument/2006/relationships/tags" Target="../tags/tag323.xml"/><Relationship Id="rId45" Type="http://schemas.openxmlformats.org/officeDocument/2006/relationships/tags" Target="../tags/tag328.xml"/><Relationship Id="rId66" Type="http://schemas.openxmlformats.org/officeDocument/2006/relationships/tags" Target="../tags/tag349.xml"/><Relationship Id="rId87" Type="http://schemas.openxmlformats.org/officeDocument/2006/relationships/tags" Target="../tags/tag370.xml"/><Relationship Id="rId110" Type="http://schemas.openxmlformats.org/officeDocument/2006/relationships/tags" Target="../tags/tag393.xml"/><Relationship Id="rId115" Type="http://schemas.openxmlformats.org/officeDocument/2006/relationships/tags" Target="../tags/tag398.xml"/><Relationship Id="rId131" Type="http://schemas.openxmlformats.org/officeDocument/2006/relationships/tags" Target="../tags/tag414.xml"/><Relationship Id="rId136" Type="http://schemas.openxmlformats.org/officeDocument/2006/relationships/tags" Target="../tags/tag419.xml"/><Relationship Id="rId157" Type="http://schemas.openxmlformats.org/officeDocument/2006/relationships/tags" Target="../tags/tag440.xml"/><Relationship Id="rId178" Type="http://schemas.openxmlformats.org/officeDocument/2006/relationships/tags" Target="../tags/tag461.xml"/><Relationship Id="rId61" Type="http://schemas.openxmlformats.org/officeDocument/2006/relationships/tags" Target="../tags/tag344.xml"/><Relationship Id="rId82" Type="http://schemas.openxmlformats.org/officeDocument/2006/relationships/tags" Target="../tags/tag365.xml"/><Relationship Id="rId152" Type="http://schemas.openxmlformats.org/officeDocument/2006/relationships/tags" Target="../tags/tag435.xml"/><Relationship Id="rId173" Type="http://schemas.openxmlformats.org/officeDocument/2006/relationships/tags" Target="../tags/tag456.xml"/><Relationship Id="rId194" Type="http://schemas.openxmlformats.org/officeDocument/2006/relationships/tags" Target="../tags/tag477.xml"/><Relationship Id="rId199" Type="http://schemas.openxmlformats.org/officeDocument/2006/relationships/tags" Target="../tags/tag482.xml"/><Relationship Id="rId203" Type="http://schemas.openxmlformats.org/officeDocument/2006/relationships/tags" Target="../tags/tag486.xml"/><Relationship Id="rId208" Type="http://schemas.openxmlformats.org/officeDocument/2006/relationships/tags" Target="../tags/tag491.xml"/><Relationship Id="rId19" Type="http://schemas.openxmlformats.org/officeDocument/2006/relationships/tags" Target="../tags/tag302.xml"/><Relationship Id="rId14" Type="http://schemas.openxmlformats.org/officeDocument/2006/relationships/tags" Target="../tags/tag297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56" Type="http://schemas.openxmlformats.org/officeDocument/2006/relationships/tags" Target="../tags/tag339.xml"/><Relationship Id="rId77" Type="http://schemas.openxmlformats.org/officeDocument/2006/relationships/tags" Target="../tags/tag360.xml"/><Relationship Id="rId100" Type="http://schemas.openxmlformats.org/officeDocument/2006/relationships/tags" Target="../tags/tag383.xml"/><Relationship Id="rId105" Type="http://schemas.openxmlformats.org/officeDocument/2006/relationships/tags" Target="../tags/tag388.xml"/><Relationship Id="rId126" Type="http://schemas.openxmlformats.org/officeDocument/2006/relationships/tags" Target="../tags/tag409.xml"/><Relationship Id="rId147" Type="http://schemas.openxmlformats.org/officeDocument/2006/relationships/tags" Target="../tags/tag430.xml"/><Relationship Id="rId168" Type="http://schemas.openxmlformats.org/officeDocument/2006/relationships/tags" Target="../tags/tag451.xml"/><Relationship Id="rId8" Type="http://schemas.openxmlformats.org/officeDocument/2006/relationships/tags" Target="../tags/tag291.xml"/><Relationship Id="rId51" Type="http://schemas.openxmlformats.org/officeDocument/2006/relationships/tags" Target="../tags/tag334.xml"/><Relationship Id="rId72" Type="http://schemas.openxmlformats.org/officeDocument/2006/relationships/tags" Target="../tags/tag355.xml"/><Relationship Id="rId93" Type="http://schemas.openxmlformats.org/officeDocument/2006/relationships/tags" Target="../tags/tag376.xml"/><Relationship Id="rId98" Type="http://schemas.openxmlformats.org/officeDocument/2006/relationships/tags" Target="../tags/tag381.xml"/><Relationship Id="rId121" Type="http://schemas.openxmlformats.org/officeDocument/2006/relationships/tags" Target="../tags/tag404.xml"/><Relationship Id="rId142" Type="http://schemas.openxmlformats.org/officeDocument/2006/relationships/tags" Target="../tags/tag425.xml"/><Relationship Id="rId163" Type="http://schemas.openxmlformats.org/officeDocument/2006/relationships/tags" Target="../tags/tag446.xml"/><Relationship Id="rId184" Type="http://schemas.openxmlformats.org/officeDocument/2006/relationships/tags" Target="../tags/tag467.xml"/><Relationship Id="rId189" Type="http://schemas.openxmlformats.org/officeDocument/2006/relationships/tags" Target="../tags/tag472.xml"/><Relationship Id="rId3" Type="http://schemas.openxmlformats.org/officeDocument/2006/relationships/tags" Target="../tags/tag286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308.xml"/><Relationship Id="rId46" Type="http://schemas.openxmlformats.org/officeDocument/2006/relationships/tags" Target="../tags/tag329.xml"/><Relationship Id="rId67" Type="http://schemas.openxmlformats.org/officeDocument/2006/relationships/tags" Target="../tags/tag350.xml"/><Relationship Id="rId116" Type="http://schemas.openxmlformats.org/officeDocument/2006/relationships/tags" Target="../tags/tag399.xml"/><Relationship Id="rId137" Type="http://schemas.openxmlformats.org/officeDocument/2006/relationships/tags" Target="../tags/tag420.xml"/><Relationship Id="rId158" Type="http://schemas.openxmlformats.org/officeDocument/2006/relationships/tags" Target="../tags/tag441.xml"/><Relationship Id="rId20" Type="http://schemas.openxmlformats.org/officeDocument/2006/relationships/tags" Target="../tags/tag303.xml"/><Relationship Id="rId41" Type="http://schemas.openxmlformats.org/officeDocument/2006/relationships/tags" Target="../tags/tag324.xml"/><Relationship Id="rId62" Type="http://schemas.openxmlformats.org/officeDocument/2006/relationships/tags" Target="../tags/tag345.xml"/><Relationship Id="rId83" Type="http://schemas.openxmlformats.org/officeDocument/2006/relationships/tags" Target="../tags/tag366.xml"/><Relationship Id="rId88" Type="http://schemas.openxmlformats.org/officeDocument/2006/relationships/tags" Target="../tags/tag371.xml"/><Relationship Id="rId111" Type="http://schemas.openxmlformats.org/officeDocument/2006/relationships/tags" Target="../tags/tag394.xml"/><Relationship Id="rId132" Type="http://schemas.openxmlformats.org/officeDocument/2006/relationships/tags" Target="../tags/tag415.xml"/><Relationship Id="rId153" Type="http://schemas.openxmlformats.org/officeDocument/2006/relationships/tags" Target="../tags/tag436.xml"/><Relationship Id="rId174" Type="http://schemas.openxmlformats.org/officeDocument/2006/relationships/tags" Target="../tags/tag457.xml"/><Relationship Id="rId179" Type="http://schemas.openxmlformats.org/officeDocument/2006/relationships/tags" Target="../tags/tag462.xml"/><Relationship Id="rId195" Type="http://schemas.openxmlformats.org/officeDocument/2006/relationships/tags" Target="../tags/tag478.xml"/><Relationship Id="rId209" Type="http://schemas.openxmlformats.org/officeDocument/2006/relationships/tags" Target="../tags/tag492.xml"/><Relationship Id="rId190" Type="http://schemas.openxmlformats.org/officeDocument/2006/relationships/tags" Target="../tags/tag473.xml"/><Relationship Id="rId204" Type="http://schemas.openxmlformats.org/officeDocument/2006/relationships/tags" Target="../tags/tag487.xml"/><Relationship Id="rId15" Type="http://schemas.openxmlformats.org/officeDocument/2006/relationships/tags" Target="../tags/tag298.xml"/><Relationship Id="rId36" Type="http://schemas.openxmlformats.org/officeDocument/2006/relationships/tags" Target="../tags/tag319.xml"/><Relationship Id="rId57" Type="http://schemas.openxmlformats.org/officeDocument/2006/relationships/tags" Target="../tags/tag340.xml"/><Relationship Id="rId106" Type="http://schemas.openxmlformats.org/officeDocument/2006/relationships/tags" Target="../tags/tag389.xml"/><Relationship Id="rId127" Type="http://schemas.openxmlformats.org/officeDocument/2006/relationships/tags" Target="../tags/tag410.xml"/><Relationship Id="rId10" Type="http://schemas.openxmlformats.org/officeDocument/2006/relationships/tags" Target="../tags/tag293.xml"/><Relationship Id="rId31" Type="http://schemas.openxmlformats.org/officeDocument/2006/relationships/tags" Target="../tags/tag314.xml"/><Relationship Id="rId52" Type="http://schemas.openxmlformats.org/officeDocument/2006/relationships/tags" Target="../tags/tag335.xml"/><Relationship Id="rId73" Type="http://schemas.openxmlformats.org/officeDocument/2006/relationships/tags" Target="../tags/tag356.xml"/><Relationship Id="rId78" Type="http://schemas.openxmlformats.org/officeDocument/2006/relationships/tags" Target="../tags/tag361.xml"/><Relationship Id="rId94" Type="http://schemas.openxmlformats.org/officeDocument/2006/relationships/tags" Target="../tags/tag377.xml"/><Relationship Id="rId99" Type="http://schemas.openxmlformats.org/officeDocument/2006/relationships/tags" Target="../tags/tag382.xml"/><Relationship Id="rId101" Type="http://schemas.openxmlformats.org/officeDocument/2006/relationships/tags" Target="../tags/tag384.xml"/><Relationship Id="rId122" Type="http://schemas.openxmlformats.org/officeDocument/2006/relationships/tags" Target="../tags/tag405.xml"/><Relationship Id="rId143" Type="http://schemas.openxmlformats.org/officeDocument/2006/relationships/tags" Target="../tags/tag426.xml"/><Relationship Id="rId148" Type="http://schemas.openxmlformats.org/officeDocument/2006/relationships/tags" Target="../tags/tag431.xml"/><Relationship Id="rId164" Type="http://schemas.openxmlformats.org/officeDocument/2006/relationships/tags" Target="../tags/tag447.xml"/><Relationship Id="rId169" Type="http://schemas.openxmlformats.org/officeDocument/2006/relationships/tags" Target="../tags/tag452.xml"/><Relationship Id="rId185" Type="http://schemas.openxmlformats.org/officeDocument/2006/relationships/tags" Target="../tags/tag468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80" Type="http://schemas.openxmlformats.org/officeDocument/2006/relationships/tags" Target="../tags/tag463.xml"/><Relationship Id="rId210" Type="http://schemas.openxmlformats.org/officeDocument/2006/relationships/tags" Target="../tags/tag493.xml"/><Relationship Id="rId26" Type="http://schemas.openxmlformats.org/officeDocument/2006/relationships/tags" Target="../tags/tag309.xml"/><Relationship Id="rId47" Type="http://schemas.openxmlformats.org/officeDocument/2006/relationships/tags" Target="../tags/tag330.xml"/><Relationship Id="rId68" Type="http://schemas.openxmlformats.org/officeDocument/2006/relationships/tags" Target="../tags/tag351.xml"/><Relationship Id="rId89" Type="http://schemas.openxmlformats.org/officeDocument/2006/relationships/tags" Target="../tags/tag372.xml"/><Relationship Id="rId112" Type="http://schemas.openxmlformats.org/officeDocument/2006/relationships/tags" Target="../tags/tag395.xml"/><Relationship Id="rId133" Type="http://schemas.openxmlformats.org/officeDocument/2006/relationships/tags" Target="../tags/tag416.xml"/><Relationship Id="rId154" Type="http://schemas.openxmlformats.org/officeDocument/2006/relationships/tags" Target="../tags/tag437.xml"/><Relationship Id="rId175" Type="http://schemas.openxmlformats.org/officeDocument/2006/relationships/tags" Target="../tags/tag458.xml"/><Relationship Id="rId196" Type="http://schemas.openxmlformats.org/officeDocument/2006/relationships/tags" Target="../tags/tag479.xml"/><Relationship Id="rId200" Type="http://schemas.openxmlformats.org/officeDocument/2006/relationships/tags" Target="../tags/tag483.xml"/><Relationship Id="rId16" Type="http://schemas.openxmlformats.org/officeDocument/2006/relationships/tags" Target="../tags/tag29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13.xml"/><Relationship Id="rId21" Type="http://schemas.openxmlformats.org/officeDocument/2006/relationships/tags" Target="../tags/tag517.xml"/><Relationship Id="rId42" Type="http://schemas.openxmlformats.org/officeDocument/2006/relationships/tags" Target="../tags/tag538.xml"/><Relationship Id="rId47" Type="http://schemas.openxmlformats.org/officeDocument/2006/relationships/tags" Target="../tags/tag543.xml"/><Relationship Id="rId63" Type="http://schemas.openxmlformats.org/officeDocument/2006/relationships/tags" Target="../tags/tag559.xml"/><Relationship Id="rId68" Type="http://schemas.openxmlformats.org/officeDocument/2006/relationships/tags" Target="../tags/tag564.xml"/><Relationship Id="rId84" Type="http://schemas.openxmlformats.org/officeDocument/2006/relationships/tags" Target="../tags/tag580.xml"/><Relationship Id="rId89" Type="http://schemas.openxmlformats.org/officeDocument/2006/relationships/tags" Target="../tags/tag585.xml"/><Relationship Id="rId112" Type="http://schemas.openxmlformats.org/officeDocument/2006/relationships/tags" Target="../tags/tag608.xml"/><Relationship Id="rId133" Type="http://schemas.openxmlformats.org/officeDocument/2006/relationships/tags" Target="../tags/tag629.xml"/><Relationship Id="rId138" Type="http://schemas.openxmlformats.org/officeDocument/2006/relationships/tags" Target="../tags/tag634.xml"/><Relationship Id="rId154" Type="http://schemas.openxmlformats.org/officeDocument/2006/relationships/tags" Target="../tags/tag650.xml"/><Relationship Id="rId159" Type="http://schemas.openxmlformats.org/officeDocument/2006/relationships/tags" Target="../tags/tag655.xml"/><Relationship Id="rId175" Type="http://schemas.openxmlformats.org/officeDocument/2006/relationships/tags" Target="../tags/tag671.xml"/><Relationship Id="rId170" Type="http://schemas.openxmlformats.org/officeDocument/2006/relationships/tags" Target="../tags/tag666.xml"/><Relationship Id="rId191" Type="http://schemas.openxmlformats.org/officeDocument/2006/relationships/tags" Target="../tags/tag687.xml"/><Relationship Id="rId16" Type="http://schemas.openxmlformats.org/officeDocument/2006/relationships/tags" Target="../tags/tag512.xml"/><Relationship Id="rId107" Type="http://schemas.openxmlformats.org/officeDocument/2006/relationships/tags" Target="../tags/tag603.xml"/><Relationship Id="rId11" Type="http://schemas.openxmlformats.org/officeDocument/2006/relationships/tags" Target="../tags/tag507.xml"/><Relationship Id="rId32" Type="http://schemas.openxmlformats.org/officeDocument/2006/relationships/tags" Target="../tags/tag528.xml"/><Relationship Id="rId37" Type="http://schemas.openxmlformats.org/officeDocument/2006/relationships/tags" Target="../tags/tag533.xml"/><Relationship Id="rId53" Type="http://schemas.openxmlformats.org/officeDocument/2006/relationships/tags" Target="../tags/tag549.xml"/><Relationship Id="rId58" Type="http://schemas.openxmlformats.org/officeDocument/2006/relationships/tags" Target="../tags/tag554.xml"/><Relationship Id="rId74" Type="http://schemas.openxmlformats.org/officeDocument/2006/relationships/tags" Target="../tags/tag570.xml"/><Relationship Id="rId79" Type="http://schemas.openxmlformats.org/officeDocument/2006/relationships/tags" Target="../tags/tag575.xml"/><Relationship Id="rId102" Type="http://schemas.openxmlformats.org/officeDocument/2006/relationships/tags" Target="../tags/tag598.xml"/><Relationship Id="rId123" Type="http://schemas.openxmlformats.org/officeDocument/2006/relationships/tags" Target="../tags/tag619.xml"/><Relationship Id="rId128" Type="http://schemas.openxmlformats.org/officeDocument/2006/relationships/tags" Target="../tags/tag624.xml"/><Relationship Id="rId144" Type="http://schemas.openxmlformats.org/officeDocument/2006/relationships/tags" Target="../tags/tag640.xml"/><Relationship Id="rId149" Type="http://schemas.openxmlformats.org/officeDocument/2006/relationships/tags" Target="../tags/tag645.xml"/><Relationship Id="rId5" Type="http://schemas.openxmlformats.org/officeDocument/2006/relationships/tags" Target="../tags/tag501.xml"/><Relationship Id="rId90" Type="http://schemas.openxmlformats.org/officeDocument/2006/relationships/tags" Target="../tags/tag586.xml"/><Relationship Id="rId95" Type="http://schemas.openxmlformats.org/officeDocument/2006/relationships/tags" Target="../tags/tag591.xml"/><Relationship Id="rId160" Type="http://schemas.openxmlformats.org/officeDocument/2006/relationships/tags" Target="../tags/tag656.xml"/><Relationship Id="rId165" Type="http://schemas.openxmlformats.org/officeDocument/2006/relationships/tags" Target="../tags/tag661.xml"/><Relationship Id="rId181" Type="http://schemas.openxmlformats.org/officeDocument/2006/relationships/tags" Target="../tags/tag677.xml"/><Relationship Id="rId186" Type="http://schemas.openxmlformats.org/officeDocument/2006/relationships/tags" Target="../tags/tag682.xml"/><Relationship Id="rId22" Type="http://schemas.openxmlformats.org/officeDocument/2006/relationships/tags" Target="../tags/tag518.xml"/><Relationship Id="rId27" Type="http://schemas.openxmlformats.org/officeDocument/2006/relationships/tags" Target="../tags/tag523.xml"/><Relationship Id="rId43" Type="http://schemas.openxmlformats.org/officeDocument/2006/relationships/tags" Target="../tags/tag539.xml"/><Relationship Id="rId48" Type="http://schemas.openxmlformats.org/officeDocument/2006/relationships/tags" Target="../tags/tag544.xml"/><Relationship Id="rId64" Type="http://schemas.openxmlformats.org/officeDocument/2006/relationships/tags" Target="../tags/tag560.xml"/><Relationship Id="rId69" Type="http://schemas.openxmlformats.org/officeDocument/2006/relationships/tags" Target="../tags/tag565.xml"/><Relationship Id="rId113" Type="http://schemas.openxmlformats.org/officeDocument/2006/relationships/tags" Target="../tags/tag609.xml"/><Relationship Id="rId118" Type="http://schemas.openxmlformats.org/officeDocument/2006/relationships/tags" Target="../tags/tag614.xml"/><Relationship Id="rId134" Type="http://schemas.openxmlformats.org/officeDocument/2006/relationships/tags" Target="../tags/tag630.xml"/><Relationship Id="rId139" Type="http://schemas.openxmlformats.org/officeDocument/2006/relationships/tags" Target="../tags/tag635.xml"/><Relationship Id="rId80" Type="http://schemas.openxmlformats.org/officeDocument/2006/relationships/tags" Target="../tags/tag576.xml"/><Relationship Id="rId85" Type="http://schemas.openxmlformats.org/officeDocument/2006/relationships/tags" Target="../tags/tag581.xml"/><Relationship Id="rId150" Type="http://schemas.openxmlformats.org/officeDocument/2006/relationships/tags" Target="../tags/tag646.xml"/><Relationship Id="rId155" Type="http://schemas.openxmlformats.org/officeDocument/2006/relationships/tags" Target="../tags/tag651.xml"/><Relationship Id="rId171" Type="http://schemas.openxmlformats.org/officeDocument/2006/relationships/tags" Target="../tags/tag667.xml"/><Relationship Id="rId176" Type="http://schemas.openxmlformats.org/officeDocument/2006/relationships/tags" Target="../tags/tag672.xml"/><Relationship Id="rId192" Type="http://schemas.openxmlformats.org/officeDocument/2006/relationships/tags" Target="../tags/tag688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33" Type="http://schemas.openxmlformats.org/officeDocument/2006/relationships/tags" Target="../tags/tag529.xml"/><Relationship Id="rId38" Type="http://schemas.openxmlformats.org/officeDocument/2006/relationships/tags" Target="../tags/tag534.xml"/><Relationship Id="rId59" Type="http://schemas.openxmlformats.org/officeDocument/2006/relationships/tags" Target="../tags/tag555.xml"/><Relationship Id="rId103" Type="http://schemas.openxmlformats.org/officeDocument/2006/relationships/tags" Target="../tags/tag599.xml"/><Relationship Id="rId108" Type="http://schemas.openxmlformats.org/officeDocument/2006/relationships/tags" Target="../tags/tag604.xml"/><Relationship Id="rId124" Type="http://schemas.openxmlformats.org/officeDocument/2006/relationships/tags" Target="../tags/tag620.xml"/><Relationship Id="rId129" Type="http://schemas.openxmlformats.org/officeDocument/2006/relationships/tags" Target="../tags/tag625.xml"/><Relationship Id="rId54" Type="http://schemas.openxmlformats.org/officeDocument/2006/relationships/tags" Target="../tags/tag550.xml"/><Relationship Id="rId70" Type="http://schemas.openxmlformats.org/officeDocument/2006/relationships/tags" Target="../tags/tag566.xml"/><Relationship Id="rId75" Type="http://schemas.openxmlformats.org/officeDocument/2006/relationships/tags" Target="../tags/tag571.xml"/><Relationship Id="rId91" Type="http://schemas.openxmlformats.org/officeDocument/2006/relationships/tags" Target="../tags/tag587.xml"/><Relationship Id="rId96" Type="http://schemas.openxmlformats.org/officeDocument/2006/relationships/tags" Target="../tags/tag592.xml"/><Relationship Id="rId140" Type="http://schemas.openxmlformats.org/officeDocument/2006/relationships/tags" Target="../tags/tag636.xml"/><Relationship Id="rId145" Type="http://schemas.openxmlformats.org/officeDocument/2006/relationships/tags" Target="../tags/tag641.xml"/><Relationship Id="rId161" Type="http://schemas.openxmlformats.org/officeDocument/2006/relationships/tags" Target="../tags/tag657.xml"/><Relationship Id="rId166" Type="http://schemas.openxmlformats.org/officeDocument/2006/relationships/tags" Target="../tags/tag662.xml"/><Relationship Id="rId182" Type="http://schemas.openxmlformats.org/officeDocument/2006/relationships/tags" Target="../tags/tag678.xml"/><Relationship Id="rId187" Type="http://schemas.openxmlformats.org/officeDocument/2006/relationships/tags" Target="../tags/tag683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23" Type="http://schemas.openxmlformats.org/officeDocument/2006/relationships/tags" Target="../tags/tag519.xml"/><Relationship Id="rId28" Type="http://schemas.openxmlformats.org/officeDocument/2006/relationships/tags" Target="../tags/tag524.xml"/><Relationship Id="rId49" Type="http://schemas.openxmlformats.org/officeDocument/2006/relationships/tags" Target="../tags/tag545.xml"/><Relationship Id="rId114" Type="http://schemas.openxmlformats.org/officeDocument/2006/relationships/tags" Target="../tags/tag610.xml"/><Relationship Id="rId119" Type="http://schemas.openxmlformats.org/officeDocument/2006/relationships/tags" Target="../tags/tag615.xml"/><Relationship Id="rId44" Type="http://schemas.openxmlformats.org/officeDocument/2006/relationships/tags" Target="../tags/tag540.xml"/><Relationship Id="rId60" Type="http://schemas.openxmlformats.org/officeDocument/2006/relationships/tags" Target="../tags/tag556.xml"/><Relationship Id="rId65" Type="http://schemas.openxmlformats.org/officeDocument/2006/relationships/tags" Target="../tags/tag561.xml"/><Relationship Id="rId81" Type="http://schemas.openxmlformats.org/officeDocument/2006/relationships/tags" Target="../tags/tag577.xml"/><Relationship Id="rId86" Type="http://schemas.openxmlformats.org/officeDocument/2006/relationships/tags" Target="../tags/tag582.xml"/><Relationship Id="rId130" Type="http://schemas.openxmlformats.org/officeDocument/2006/relationships/tags" Target="../tags/tag626.xml"/><Relationship Id="rId135" Type="http://schemas.openxmlformats.org/officeDocument/2006/relationships/tags" Target="../tags/tag631.xml"/><Relationship Id="rId151" Type="http://schemas.openxmlformats.org/officeDocument/2006/relationships/tags" Target="../tags/tag647.xml"/><Relationship Id="rId156" Type="http://schemas.openxmlformats.org/officeDocument/2006/relationships/tags" Target="../tags/tag652.xml"/><Relationship Id="rId177" Type="http://schemas.openxmlformats.org/officeDocument/2006/relationships/tags" Target="../tags/tag673.xml"/><Relationship Id="rId172" Type="http://schemas.openxmlformats.org/officeDocument/2006/relationships/tags" Target="../tags/tag668.xml"/><Relationship Id="rId193" Type="http://schemas.openxmlformats.org/officeDocument/2006/relationships/tags" Target="../tags/tag689.xml"/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39" Type="http://schemas.openxmlformats.org/officeDocument/2006/relationships/tags" Target="../tags/tag535.xml"/><Relationship Id="rId109" Type="http://schemas.openxmlformats.org/officeDocument/2006/relationships/tags" Target="../tags/tag605.xml"/><Relationship Id="rId34" Type="http://schemas.openxmlformats.org/officeDocument/2006/relationships/tags" Target="../tags/tag530.xml"/><Relationship Id="rId50" Type="http://schemas.openxmlformats.org/officeDocument/2006/relationships/tags" Target="../tags/tag546.xml"/><Relationship Id="rId55" Type="http://schemas.openxmlformats.org/officeDocument/2006/relationships/tags" Target="../tags/tag551.xml"/><Relationship Id="rId76" Type="http://schemas.openxmlformats.org/officeDocument/2006/relationships/tags" Target="../tags/tag572.xml"/><Relationship Id="rId97" Type="http://schemas.openxmlformats.org/officeDocument/2006/relationships/tags" Target="../tags/tag593.xml"/><Relationship Id="rId104" Type="http://schemas.openxmlformats.org/officeDocument/2006/relationships/tags" Target="../tags/tag600.xml"/><Relationship Id="rId120" Type="http://schemas.openxmlformats.org/officeDocument/2006/relationships/tags" Target="../tags/tag616.xml"/><Relationship Id="rId125" Type="http://schemas.openxmlformats.org/officeDocument/2006/relationships/tags" Target="../tags/tag621.xml"/><Relationship Id="rId141" Type="http://schemas.openxmlformats.org/officeDocument/2006/relationships/tags" Target="../tags/tag637.xml"/><Relationship Id="rId146" Type="http://schemas.openxmlformats.org/officeDocument/2006/relationships/tags" Target="../tags/tag642.xml"/><Relationship Id="rId167" Type="http://schemas.openxmlformats.org/officeDocument/2006/relationships/tags" Target="../tags/tag663.xml"/><Relationship Id="rId188" Type="http://schemas.openxmlformats.org/officeDocument/2006/relationships/tags" Target="../tags/tag684.xml"/><Relationship Id="rId7" Type="http://schemas.openxmlformats.org/officeDocument/2006/relationships/tags" Target="../tags/tag503.xml"/><Relationship Id="rId71" Type="http://schemas.openxmlformats.org/officeDocument/2006/relationships/tags" Target="../tags/tag567.xml"/><Relationship Id="rId92" Type="http://schemas.openxmlformats.org/officeDocument/2006/relationships/tags" Target="../tags/tag588.xml"/><Relationship Id="rId162" Type="http://schemas.openxmlformats.org/officeDocument/2006/relationships/tags" Target="../tags/tag658.xml"/><Relationship Id="rId183" Type="http://schemas.openxmlformats.org/officeDocument/2006/relationships/tags" Target="../tags/tag679.xml"/><Relationship Id="rId2" Type="http://schemas.openxmlformats.org/officeDocument/2006/relationships/tags" Target="../tags/tag498.xml"/><Relationship Id="rId29" Type="http://schemas.openxmlformats.org/officeDocument/2006/relationships/tags" Target="../tags/tag525.xml"/><Relationship Id="rId24" Type="http://schemas.openxmlformats.org/officeDocument/2006/relationships/tags" Target="../tags/tag520.xml"/><Relationship Id="rId40" Type="http://schemas.openxmlformats.org/officeDocument/2006/relationships/tags" Target="../tags/tag536.xml"/><Relationship Id="rId45" Type="http://schemas.openxmlformats.org/officeDocument/2006/relationships/tags" Target="../tags/tag541.xml"/><Relationship Id="rId66" Type="http://schemas.openxmlformats.org/officeDocument/2006/relationships/tags" Target="../tags/tag562.xml"/><Relationship Id="rId87" Type="http://schemas.openxmlformats.org/officeDocument/2006/relationships/tags" Target="../tags/tag583.xml"/><Relationship Id="rId110" Type="http://schemas.openxmlformats.org/officeDocument/2006/relationships/tags" Target="../tags/tag606.xml"/><Relationship Id="rId115" Type="http://schemas.openxmlformats.org/officeDocument/2006/relationships/tags" Target="../tags/tag611.xml"/><Relationship Id="rId131" Type="http://schemas.openxmlformats.org/officeDocument/2006/relationships/tags" Target="../tags/tag627.xml"/><Relationship Id="rId136" Type="http://schemas.openxmlformats.org/officeDocument/2006/relationships/tags" Target="../tags/tag632.xml"/><Relationship Id="rId157" Type="http://schemas.openxmlformats.org/officeDocument/2006/relationships/tags" Target="../tags/tag653.xml"/><Relationship Id="rId178" Type="http://schemas.openxmlformats.org/officeDocument/2006/relationships/tags" Target="../tags/tag674.xml"/><Relationship Id="rId61" Type="http://schemas.openxmlformats.org/officeDocument/2006/relationships/tags" Target="../tags/tag557.xml"/><Relationship Id="rId82" Type="http://schemas.openxmlformats.org/officeDocument/2006/relationships/tags" Target="../tags/tag578.xml"/><Relationship Id="rId152" Type="http://schemas.openxmlformats.org/officeDocument/2006/relationships/tags" Target="../tags/tag648.xml"/><Relationship Id="rId173" Type="http://schemas.openxmlformats.org/officeDocument/2006/relationships/tags" Target="../tags/tag669.xml"/><Relationship Id="rId194" Type="http://schemas.openxmlformats.org/officeDocument/2006/relationships/slideLayout" Target="../slideLayouts/slideLayout1.xml"/><Relationship Id="rId19" Type="http://schemas.openxmlformats.org/officeDocument/2006/relationships/tags" Target="../tags/tag515.xml"/><Relationship Id="rId14" Type="http://schemas.openxmlformats.org/officeDocument/2006/relationships/tags" Target="../tags/tag510.xml"/><Relationship Id="rId30" Type="http://schemas.openxmlformats.org/officeDocument/2006/relationships/tags" Target="../tags/tag526.xml"/><Relationship Id="rId35" Type="http://schemas.openxmlformats.org/officeDocument/2006/relationships/tags" Target="../tags/tag531.xml"/><Relationship Id="rId56" Type="http://schemas.openxmlformats.org/officeDocument/2006/relationships/tags" Target="../tags/tag552.xml"/><Relationship Id="rId77" Type="http://schemas.openxmlformats.org/officeDocument/2006/relationships/tags" Target="../tags/tag573.xml"/><Relationship Id="rId100" Type="http://schemas.openxmlformats.org/officeDocument/2006/relationships/tags" Target="../tags/tag596.xml"/><Relationship Id="rId105" Type="http://schemas.openxmlformats.org/officeDocument/2006/relationships/tags" Target="../tags/tag601.xml"/><Relationship Id="rId126" Type="http://schemas.openxmlformats.org/officeDocument/2006/relationships/tags" Target="../tags/tag622.xml"/><Relationship Id="rId147" Type="http://schemas.openxmlformats.org/officeDocument/2006/relationships/tags" Target="../tags/tag643.xml"/><Relationship Id="rId168" Type="http://schemas.openxmlformats.org/officeDocument/2006/relationships/tags" Target="../tags/tag664.xml"/><Relationship Id="rId8" Type="http://schemas.openxmlformats.org/officeDocument/2006/relationships/tags" Target="../tags/tag504.xml"/><Relationship Id="rId51" Type="http://schemas.openxmlformats.org/officeDocument/2006/relationships/tags" Target="../tags/tag547.xml"/><Relationship Id="rId72" Type="http://schemas.openxmlformats.org/officeDocument/2006/relationships/tags" Target="../tags/tag568.xml"/><Relationship Id="rId93" Type="http://schemas.openxmlformats.org/officeDocument/2006/relationships/tags" Target="../tags/tag589.xml"/><Relationship Id="rId98" Type="http://schemas.openxmlformats.org/officeDocument/2006/relationships/tags" Target="../tags/tag594.xml"/><Relationship Id="rId121" Type="http://schemas.openxmlformats.org/officeDocument/2006/relationships/tags" Target="../tags/tag617.xml"/><Relationship Id="rId142" Type="http://schemas.openxmlformats.org/officeDocument/2006/relationships/tags" Target="../tags/tag638.xml"/><Relationship Id="rId163" Type="http://schemas.openxmlformats.org/officeDocument/2006/relationships/tags" Target="../tags/tag659.xml"/><Relationship Id="rId184" Type="http://schemas.openxmlformats.org/officeDocument/2006/relationships/tags" Target="../tags/tag680.xml"/><Relationship Id="rId189" Type="http://schemas.openxmlformats.org/officeDocument/2006/relationships/tags" Target="../tags/tag685.xml"/><Relationship Id="rId3" Type="http://schemas.openxmlformats.org/officeDocument/2006/relationships/tags" Target="../tags/tag499.xml"/><Relationship Id="rId25" Type="http://schemas.openxmlformats.org/officeDocument/2006/relationships/tags" Target="../tags/tag521.xml"/><Relationship Id="rId46" Type="http://schemas.openxmlformats.org/officeDocument/2006/relationships/tags" Target="../tags/tag542.xml"/><Relationship Id="rId67" Type="http://schemas.openxmlformats.org/officeDocument/2006/relationships/tags" Target="../tags/tag563.xml"/><Relationship Id="rId116" Type="http://schemas.openxmlformats.org/officeDocument/2006/relationships/tags" Target="../tags/tag612.xml"/><Relationship Id="rId137" Type="http://schemas.openxmlformats.org/officeDocument/2006/relationships/tags" Target="../tags/tag633.xml"/><Relationship Id="rId158" Type="http://schemas.openxmlformats.org/officeDocument/2006/relationships/tags" Target="../tags/tag654.xml"/><Relationship Id="rId20" Type="http://schemas.openxmlformats.org/officeDocument/2006/relationships/tags" Target="../tags/tag516.xml"/><Relationship Id="rId41" Type="http://schemas.openxmlformats.org/officeDocument/2006/relationships/tags" Target="../tags/tag537.xml"/><Relationship Id="rId62" Type="http://schemas.openxmlformats.org/officeDocument/2006/relationships/tags" Target="../tags/tag558.xml"/><Relationship Id="rId83" Type="http://schemas.openxmlformats.org/officeDocument/2006/relationships/tags" Target="../tags/tag579.xml"/><Relationship Id="rId88" Type="http://schemas.openxmlformats.org/officeDocument/2006/relationships/tags" Target="../tags/tag584.xml"/><Relationship Id="rId111" Type="http://schemas.openxmlformats.org/officeDocument/2006/relationships/tags" Target="../tags/tag607.xml"/><Relationship Id="rId132" Type="http://schemas.openxmlformats.org/officeDocument/2006/relationships/tags" Target="../tags/tag628.xml"/><Relationship Id="rId153" Type="http://schemas.openxmlformats.org/officeDocument/2006/relationships/tags" Target="../tags/tag649.xml"/><Relationship Id="rId174" Type="http://schemas.openxmlformats.org/officeDocument/2006/relationships/tags" Target="../tags/tag670.xml"/><Relationship Id="rId179" Type="http://schemas.openxmlformats.org/officeDocument/2006/relationships/tags" Target="../tags/tag675.xml"/><Relationship Id="rId190" Type="http://schemas.openxmlformats.org/officeDocument/2006/relationships/tags" Target="../tags/tag686.xml"/><Relationship Id="rId15" Type="http://schemas.openxmlformats.org/officeDocument/2006/relationships/tags" Target="../tags/tag511.xml"/><Relationship Id="rId36" Type="http://schemas.openxmlformats.org/officeDocument/2006/relationships/tags" Target="../tags/tag532.xml"/><Relationship Id="rId57" Type="http://schemas.openxmlformats.org/officeDocument/2006/relationships/tags" Target="../tags/tag553.xml"/><Relationship Id="rId106" Type="http://schemas.openxmlformats.org/officeDocument/2006/relationships/tags" Target="../tags/tag602.xml"/><Relationship Id="rId127" Type="http://schemas.openxmlformats.org/officeDocument/2006/relationships/tags" Target="../tags/tag623.xml"/><Relationship Id="rId10" Type="http://schemas.openxmlformats.org/officeDocument/2006/relationships/tags" Target="../tags/tag506.xml"/><Relationship Id="rId31" Type="http://schemas.openxmlformats.org/officeDocument/2006/relationships/tags" Target="../tags/tag527.xml"/><Relationship Id="rId52" Type="http://schemas.openxmlformats.org/officeDocument/2006/relationships/tags" Target="../tags/tag548.xml"/><Relationship Id="rId73" Type="http://schemas.openxmlformats.org/officeDocument/2006/relationships/tags" Target="../tags/tag569.xml"/><Relationship Id="rId78" Type="http://schemas.openxmlformats.org/officeDocument/2006/relationships/tags" Target="../tags/tag574.xml"/><Relationship Id="rId94" Type="http://schemas.openxmlformats.org/officeDocument/2006/relationships/tags" Target="../tags/tag590.xml"/><Relationship Id="rId99" Type="http://schemas.openxmlformats.org/officeDocument/2006/relationships/tags" Target="../tags/tag595.xml"/><Relationship Id="rId101" Type="http://schemas.openxmlformats.org/officeDocument/2006/relationships/tags" Target="../tags/tag597.xml"/><Relationship Id="rId122" Type="http://schemas.openxmlformats.org/officeDocument/2006/relationships/tags" Target="../tags/tag618.xml"/><Relationship Id="rId143" Type="http://schemas.openxmlformats.org/officeDocument/2006/relationships/tags" Target="../tags/tag639.xml"/><Relationship Id="rId148" Type="http://schemas.openxmlformats.org/officeDocument/2006/relationships/tags" Target="../tags/tag644.xml"/><Relationship Id="rId164" Type="http://schemas.openxmlformats.org/officeDocument/2006/relationships/tags" Target="../tags/tag660.xml"/><Relationship Id="rId169" Type="http://schemas.openxmlformats.org/officeDocument/2006/relationships/tags" Target="../tags/tag665.xml"/><Relationship Id="rId185" Type="http://schemas.openxmlformats.org/officeDocument/2006/relationships/tags" Target="../tags/tag681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80" Type="http://schemas.openxmlformats.org/officeDocument/2006/relationships/tags" Target="../tags/tag676.xml"/><Relationship Id="rId26" Type="http://schemas.openxmlformats.org/officeDocument/2006/relationships/tags" Target="../tags/tag52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15.xml"/><Relationship Id="rId117" Type="http://schemas.openxmlformats.org/officeDocument/2006/relationships/tags" Target="../tags/tag806.xml"/><Relationship Id="rId21" Type="http://schemas.openxmlformats.org/officeDocument/2006/relationships/tags" Target="../tags/tag710.xml"/><Relationship Id="rId42" Type="http://schemas.openxmlformats.org/officeDocument/2006/relationships/tags" Target="../tags/tag731.xml"/><Relationship Id="rId47" Type="http://schemas.openxmlformats.org/officeDocument/2006/relationships/tags" Target="../tags/tag736.xml"/><Relationship Id="rId63" Type="http://schemas.openxmlformats.org/officeDocument/2006/relationships/tags" Target="../tags/tag752.xml"/><Relationship Id="rId68" Type="http://schemas.openxmlformats.org/officeDocument/2006/relationships/tags" Target="../tags/tag757.xml"/><Relationship Id="rId84" Type="http://schemas.openxmlformats.org/officeDocument/2006/relationships/tags" Target="../tags/tag773.xml"/><Relationship Id="rId89" Type="http://schemas.openxmlformats.org/officeDocument/2006/relationships/tags" Target="../tags/tag778.xml"/><Relationship Id="rId112" Type="http://schemas.openxmlformats.org/officeDocument/2006/relationships/tags" Target="../tags/tag801.xml"/><Relationship Id="rId133" Type="http://schemas.openxmlformats.org/officeDocument/2006/relationships/tags" Target="../tags/tag822.xml"/><Relationship Id="rId138" Type="http://schemas.openxmlformats.org/officeDocument/2006/relationships/tags" Target="../tags/tag827.xml"/><Relationship Id="rId154" Type="http://schemas.openxmlformats.org/officeDocument/2006/relationships/tags" Target="../tags/tag843.xml"/><Relationship Id="rId159" Type="http://schemas.openxmlformats.org/officeDocument/2006/relationships/tags" Target="../tags/tag848.xml"/><Relationship Id="rId16" Type="http://schemas.openxmlformats.org/officeDocument/2006/relationships/tags" Target="../tags/tag705.xml"/><Relationship Id="rId107" Type="http://schemas.openxmlformats.org/officeDocument/2006/relationships/tags" Target="../tags/tag796.xml"/><Relationship Id="rId11" Type="http://schemas.openxmlformats.org/officeDocument/2006/relationships/tags" Target="../tags/tag700.xml"/><Relationship Id="rId32" Type="http://schemas.openxmlformats.org/officeDocument/2006/relationships/tags" Target="../tags/tag721.xml"/><Relationship Id="rId37" Type="http://schemas.openxmlformats.org/officeDocument/2006/relationships/tags" Target="../tags/tag726.xml"/><Relationship Id="rId53" Type="http://schemas.openxmlformats.org/officeDocument/2006/relationships/tags" Target="../tags/tag742.xml"/><Relationship Id="rId58" Type="http://schemas.openxmlformats.org/officeDocument/2006/relationships/tags" Target="../tags/tag747.xml"/><Relationship Id="rId74" Type="http://schemas.openxmlformats.org/officeDocument/2006/relationships/tags" Target="../tags/tag763.xml"/><Relationship Id="rId79" Type="http://schemas.openxmlformats.org/officeDocument/2006/relationships/tags" Target="../tags/tag768.xml"/><Relationship Id="rId102" Type="http://schemas.openxmlformats.org/officeDocument/2006/relationships/tags" Target="../tags/tag791.xml"/><Relationship Id="rId123" Type="http://schemas.openxmlformats.org/officeDocument/2006/relationships/tags" Target="../tags/tag812.xml"/><Relationship Id="rId128" Type="http://schemas.openxmlformats.org/officeDocument/2006/relationships/tags" Target="../tags/tag817.xml"/><Relationship Id="rId144" Type="http://schemas.openxmlformats.org/officeDocument/2006/relationships/tags" Target="../tags/tag833.xml"/><Relationship Id="rId149" Type="http://schemas.openxmlformats.org/officeDocument/2006/relationships/tags" Target="../tags/tag838.xml"/><Relationship Id="rId5" Type="http://schemas.openxmlformats.org/officeDocument/2006/relationships/tags" Target="../tags/tag694.xml"/><Relationship Id="rId90" Type="http://schemas.openxmlformats.org/officeDocument/2006/relationships/tags" Target="../tags/tag779.xml"/><Relationship Id="rId95" Type="http://schemas.openxmlformats.org/officeDocument/2006/relationships/tags" Target="../tags/tag784.xml"/><Relationship Id="rId160" Type="http://schemas.openxmlformats.org/officeDocument/2006/relationships/tags" Target="../tags/tag849.xml"/><Relationship Id="rId22" Type="http://schemas.openxmlformats.org/officeDocument/2006/relationships/tags" Target="../tags/tag711.xml"/><Relationship Id="rId27" Type="http://schemas.openxmlformats.org/officeDocument/2006/relationships/tags" Target="../tags/tag716.xml"/><Relationship Id="rId43" Type="http://schemas.openxmlformats.org/officeDocument/2006/relationships/tags" Target="../tags/tag732.xml"/><Relationship Id="rId48" Type="http://schemas.openxmlformats.org/officeDocument/2006/relationships/tags" Target="../tags/tag737.xml"/><Relationship Id="rId64" Type="http://schemas.openxmlformats.org/officeDocument/2006/relationships/tags" Target="../tags/tag753.xml"/><Relationship Id="rId69" Type="http://schemas.openxmlformats.org/officeDocument/2006/relationships/tags" Target="../tags/tag758.xml"/><Relationship Id="rId113" Type="http://schemas.openxmlformats.org/officeDocument/2006/relationships/tags" Target="../tags/tag802.xml"/><Relationship Id="rId118" Type="http://schemas.openxmlformats.org/officeDocument/2006/relationships/tags" Target="../tags/tag807.xml"/><Relationship Id="rId134" Type="http://schemas.openxmlformats.org/officeDocument/2006/relationships/tags" Target="../tags/tag823.xml"/><Relationship Id="rId139" Type="http://schemas.openxmlformats.org/officeDocument/2006/relationships/tags" Target="../tags/tag828.xml"/><Relationship Id="rId80" Type="http://schemas.openxmlformats.org/officeDocument/2006/relationships/tags" Target="../tags/tag769.xml"/><Relationship Id="rId85" Type="http://schemas.openxmlformats.org/officeDocument/2006/relationships/tags" Target="../tags/tag774.xml"/><Relationship Id="rId150" Type="http://schemas.openxmlformats.org/officeDocument/2006/relationships/tags" Target="../tags/tag839.xml"/><Relationship Id="rId155" Type="http://schemas.openxmlformats.org/officeDocument/2006/relationships/tags" Target="../tags/tag844.xml"/><Relationship Id="rId12" Type="http://schemas.openxmlformats.org/officeDocument/2006/relationships/tags" Target="../tags/tag701.xml"/><Relationship Id="rId17" Type="http://schemas.openxmlformats.org/officeDocument/2006/relationships/tags" Target="../tags/tag706.xml"/><Relationship Id="rId33" Type="http://schemas.openxmlformats.org/officeDocument/2006/relationships/tags" Target="../tags/tag722.xml"/><Relationship Id="rId38" Type="http://schemas.openxmlformats.org/officeDocument/2006/relationships/tags" Target="../tags/tag727.xml"/><Relationship Id="rId59" Type="http://schemas.openxmlformats.org/officeDocument/2006/relationships/tags" Target="../tags/tag748.xml"/><Relationship Id="rId103" Type="http://schemas.openxmlformats.org/officeDocument/2006/relationships/tags" Target="../tags/tag792.xml"/><Relationship Id="rId108" Type="http://schemas.openxmlformats.org/officeDocument/2006/relationships/tags" Target="../tags/tag797.xml"/><Relationship Id="rId124" Type="http://schemas.openxmlformats.org/officeDocument/2006/relationships/tags" Target="../tags/tag813.xml"/><Relationship Id="rId129" Type="http://schemas.openxmlformats.org/officeDocument/2006/relationships/tags" Target="../tags/tag818.xml"/><Relationship Id="rId20" Type="http://schemas.openxmlformats.org/officeDocument/2006/relationships/tags" Target="../tags/tag709.xml"/><Relationship Id="rId41" Type="http://schemas.openxmlformats.org/officeDocument/2006/relationships/tags" Target="../tags/tag730.xml"/><Relationship Id="rId54" Type="http://schemas.openxmlformats.org/officeDocument/2006/relationships/tags" Target="../tags/tag743.xml"/><Relationship Id="rId62" Type="http://schemas.openxmlformats.org/officeDocument/2006/relationships/tags" Target="../tags/tag751.xml"/><Relationship Id="rId70" Type="http://schemas.openxmlformats.org/officeDocument/2006/relationships/tags" Target="../tags/tag759.xml"/><Relationship Id="rId75" Type="http://schemas.openxmlformats.org/officeDocument/2006/relationships/tags" Target="../tags/tag764.xml"/><Relationship Id="rId83" Type="http://schemas.openxmlformats.org/officeDocument/2006/relationships/tags" Target="../tags/tag772.xml"/><Relationship Id="rId88" Type="http://schemas.openxmlformats.org/officeDocument/2006/relationships/tags" Target="../tags/tag777.xml"/><Relationship Id="rId91" Type="http://schemas.openxmlformats.org/officeDocument/2006/relationships/tags" Target="../tags/tag780.xml"/><Relationship Id="rId96" Type="http://schemas.openxmlformats.org/officeDocument/2006/relationships/tags" Target="../tags/tag785.xml"/><Relationship Id="rId111" Type="http://schemas.openxmlformats.org/officeDocument/2006/relationships/tags" Target="../tags/tag800.xml"/><Relationship Id="rId132" Type="http://schemas.openxmlformats.org/officeDocument/2006/relationships/tags" Target="../tags/tag821.xml"/><Relationship Id="rId140" Type="http://schemas.openxmlformats.org/officeDocument/2006/relationships/tags" Target="../tags/tag829.xml"/><Relationship Id="rId145" Type="http://schemas.openxmlformats.org/officeDocument/2006/relationships/tags" Target="../tags/tag834.xml"/><Relationship Id="rId153" Type="http://schemas.openxmlformats.org/officeDocument/2006/relationships/tags" Target="../tags/tag842.xml"/><Relationship Id="rId161" Type="http://schemas.openxmlformats.org/officeDocument/2006/relationships/tags" Target="../tags/tag850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5" Type="http://schemas.openxmlformats.org/officeDocument/2006/relationships/tags" Target="../tags/tag704.xml"/><Relationship Id="rId23" Type="http://schemas.openxmlformats.org/officeDocument/2006/relationships/tags" Target="../tags/tag712.xml"/><Relationship Id="rId28" Type="http://schemas.openxmlformats.org/officeDocument/2006/relationships/tags" Target="../tags/tag717.xml"/><Relationship Id="rId36" Type="http://schemas.openxmlformats.org/officeDocument/2006/relationships/tags" Target="../tags/tag725.xml"/><Relationship Id="rId49" Type="http://schemas.openxmlformats.org/officeDocument/2006/relationships/tags" Target="../tags/tag738.xml"/><Relationship Id="rId57" Type="http://schemas.openxmlformats.org/officeDocument/2006/relationships/tags" Target="../tags/tag746.xml"/><Relationship Id="rId106" Type="http://schemas.openxmlformats.org/officeDocument/2006/relationships/tags" Target="../tags/tag795.xml"/><Relationship Id="rId114" Type="http://schemas.openxmlformats.org/officeDocument/2006/relationships/tags" Target="../tags/tag803.xml"/><Relationship Id="rId119" Type="http://schemas.openxmlformats.org/officeDocument/2006/relationships/tags" Target="../tags/tag808.xml"/><Relationship Id="rId127" Type="http://schemas.openxmlformats.org/officeDocument/2006/relationships/tags" Target="../tags/tag816.xml"/><Relationship Id="rId10" Type="http://schemas.openxmlformats.org/officeDocument/2006/relationships/tags" Target="../tags/tag699.xml"/><Relationship Id="rId31" Type="http://schemas.openxmlformats.org/officeDocument/2006/relationships/tags" Target="../tags/tag720.xml"/><Relationship Id="rId44" Type="http://schemas.openxmlformats.org/officeDocument/2006/relationships/tags" Target="../tags/tag733.xml"/><Relationship Id="rId52" Type="http://schemas.openxmlformats.org/officeDocument/2006/relationships/tags" Target="../tags/tag741.xml"/><Relationship Id="rId60" Type="http://schemas.openxmlformats.org/officeDocument/2006/relationships/tags" Target="../tags/tag749.xml"/><Relationship Id="rId65" Type="http://schemas.openxmlformats.org/officeDocument/2006/relationships/tags" Target="../tags/tag754.xml"/><Relationship Id="rId73" Type="http://schemas.openxmlformats.org/officeDocument/2006/relationships/tags" Target="../tags/tag762.xml"/><Relationship Id="rId78" Type="http://schemas.openxmlformats.org/officeDocument/2006/relationships/tags" Target="../tags/tag767.xml"/><Relationship Id="rId81" Type="http://schemas.openxmlformats.org/officeDocument/2006/relationships/tags" Target="../tags/tag770.xml"/><Relationship Id="rId86" Type="http://schemas.openxmlformats.org/officeDocument/2006/relationships/tags" Target="../tags/tag775.xml"/><Relationship Id="rId94" Type="http://schemas.openxmlformats.org/officeDocument/2006/relationships/tags" Target="../tags/tag783.xml"/><Relationship Id="rId99" Type="http://schemas.openxmlformats.org/officeDocument/2006/relationships/tags" Target="../tags/tag788.xml"/><Relationship Id="rId101" Type="http://schemas.openxmlformats.org/officeDocument/2006/relationships/tags" Target="../tags/tag790.xml"/><Relationship Id="rId122" Type="http://schemas.openxmlformats.org/officeDocument/2006/relationships/tags" Target="../tags/tag811.xml"/><Relationship Id="rId130" Type="http://schemas.openxmlformats.org/officeDocument/2006/relationships/tags" Target="../tags/tag819.xml"/><Relationship Id="rId135" Type="http://schemas.openxmlformats.org/officeDocument/2006/relationships/tags" Target="../tags/tag824.xml"/><Relationship Id="rId143" Type="http://schemas.openxmlformats.org/officeDocument/2006/relationships/tags" Target="../tags/tag832.xml"/><Relationship Id="rId148" Type="http://schemas.openxmlformats.org/officeDocument/2006/relationships/tags" Target="../tags/tag837.xml"/><Relationship Id="rId151" Type="http://schemas.openxmlformats.org/officeDocument/2006/relationships/tags" Target="../tags/tag840.xml"/><Relationship Id="rId156" Type="http://schemas.openxmlformats.org/officeDocument/2006/relationships/tags" Target="../tags/tag845.xml"/><Relationship Id="rId4" Type="http://schemas.openxmlformats.org/officeDocument/2006/relationships/tags" Target="../tags/tag693.xml"/><Relationship Id="rId9" Type="http://schemas.openxmlformats.org/officeDocument/2006/relationships/tags" Target="../tags/tag698.xml"/><Relationship Id="rId13" Type="http://schemas.openxmlformats.org/officeDocument/2006/relationships/tags" Target="../tags/tag702.xml"/><Relationship Id="rId18" Type="http://schemas.openxmlformats.org/officeDocument/2006/relationships/tags" Target="../tags/tag707.xml"/><Relationship Id="rId39" Type="http://schemas.openxmlformats.org/officeDocument/2006/relationships/tags" Target="../tags/tag728.xml"/><Relationship Id="rId109" Type="http://schemas.openxmlformats.org/officeDocument/2006/relationships/tags" Target="../tags/tag798.xml"/><Relationship Id="rId34" Type="http://schemas.openxmlformats.org/officeDocument/2006/relationships/tags" Target="../tags/tag723.xml"/><Relationship Id="rId50" Type="http://schemas.openxmlformats.org/officeDocument/2006/relationships/tags" Target="../tags/tag739.xml"/><Relationship Id="rId55" Type="http://schemas.openxmlformats.org/officeDocument/2006/relationships/tags" Target="../tags/tag744.xml"/><Relationship Id="rId76" Type="http://schemas.openxmlformats.org/officeDocument/2006/relationships/tags" Target="../tags/tag765.xml"/><Relationship Id="rId97" Type="http://schemas.openxmlformats.org/officeDocument/2006/relationships/tags" Target="../tags/tag786.xml"/><Relationship Id="rId104" Type="http://schemas.openxmlformats.org/officeDocument/2006/relationships/tags" Target="../tags/tag793.xml"/><Relationship Id="rId120" Type="http://schemas.openxmlformats.org/officeDocument/2006/relationships/tags" Target="../tags/tag809.xml"/><Relationship Id="rId125" Type="http://schemas.openxmlformats.org/officeDocument/2006/relationships/tags" Target="../tags/tag814.xml"/><Relationship Id="rId141" Type="http://schemas.openxmlformats.org/officeDocument/2006/relationships/tags" Target="../tags/tag830.xml"/><Relationship Id="rId146" Type="http://schemas.openxmlformats.org/officeDocument/2006/relationships/tags" Target="../tags/tag835.xml"/><Relationship Id="rId7" Type="http://schemas.openxmlformats.org/officeDocument/2006/relationships/tags" Target="../tags/tag696.xml"/><Relationship Id="rId71" Type="http://schemas.openxmlformats.org/officeDocument/2006/relationships/tags" Target="../tags/tag760.xml"/><Relationship Id="rId92" Type="http://schemas.openxmlformats.org/officeDocument/2006/relationships/tags" Target="../tags/tag781.xml"/><Relationship Id="rId162" Type="http://schemas.openxmlformats.org/officeDocument/2006/relationships/slideLayout" Target="../slideLayouts/slideLayout1.xml"/><Relationship Id="rId2" Type="http://schemas.openxmlformats.org/officeDocument/2006/relationships/tags" Target="../tags/tag691.xml"/><Relationship Id="rId29" Type="http://schemas.openxmlformats.org/officeDocument/2006/relationships/tags" Target="../tags/tag718.xml"/><Relationship Id="rId24" Type="http://schemas.openxmlformats.org/officeDocument/2006/relationships/tags" Target="../tags/tag713.xml"/><Relationship Id="rId40" Type="http://schemas.openxmlformats.org/officeDocument/2006/relationships/tags" Target="../tags/tag729.xml"/><Relationship Id="rId45" Type="http://schemas.openxmlformats.org/officeDocument/2006/relationships/tags" Target="../tags/tag734.xml"/><Relationship Id="rId66" Type="http://schemas.openxmlformats.org/officeDocument/2006/relationships/tags" Target="../tags/tag755.xml"/><Relationship Id="rId87" Type="http://schemas.openxmlformats.org/officeDocument/2006/relationships/tags" Target="../tags/tag776.xml"/><Relationship Id="rId110" Type="http://schemas.openxmlformats.org/officeDocument/2006/relationships/tags" Target="../tags/tag799.xml"/><Relationship Id="rId115" Type="http://schemas.openxmlformats.org/officeDocument/2006/relationships/tags" Target="../tags/tag804.xml"/><Relationship Id="rId131" Type="http://schemas.openxmlformats.org/officeDocument/2006/relationships/tags" Target="../tags/tag820.xml"/><Relationship Id="rId136" Type="http://schemas.openxmlformats.org/officeDocument/2006/relationships/tags" Target="../tags/tag825.xml"/><Relationship Id="rId157" Type="http://schemas.openxmlformats.org/officeDocument/2006/relationships/tags" Target="../tags/tag846.xml"/><Relationship Id="rId61" Type="http://schemas.openxmlformats.org/officeDocument/2006/relationships/tags" Target="../tags/tag750.xml"/><Relationship Id="rId82" Type="http://schemas.openxmlformats.org/officeDocument/2006/relationships/tags" Target="../tags/tag771.xml"/><Relationship Id="rId152" Type="http://schemas.openxmlformats.org/officeDocument/2006/relationships/tags" Target="../tags/tag841.xml"/><Relationship Id="rId19" Type="http://schemas.openxmlformats.org/officeDocument/2006/relationships/tags" Target="../tags/tag708.xml"/><Relationship Id="rId14" Type="http://schemas.openxmlformats.org/officeDocument/2006/relationships/tags" Target="../tags/tag703.xml"/><Relationship Id="rId30" Type="http://schemas.openxmlformats.org/officeDocument/2006/relationships/tags" Target="../tags/tag719.xml"/><Relationship Id="rId35" Type="http://schemas.openxmlformats.org/officeDocument/2006/relationships/tags" Target="../tags/tag724.xml"/><Relationship Id="rId56" Type="http://schemas.openxmlformats.org/officeDocument/2006/relationships/tags" Target="../tags/tag745.xml"/><Relationship Id="rId77" Type="http://schemas.openxmlformats.org/officeDocument/2006/relationships/tags" Target="../tags/tag766.xml"/><Relationship Id="rId100" Type="http://schemas.openxmlformats.org/officeDocument/2006/relationships/tags" Target="../tags/tag789.xml"/><Relationship Id="rId105" Type="http://schemas.openxmlformats.org/officeDocument/2006/relationships/tags" Target="../tags/tag794.xml"/><Relationship Id="rId126" Type="http://schemas.openxmlformats.org/officeDocument/2006/relationships/tags" Target="../tags/tag815.xml"/><Relationship Id="rId147" Type="http://schemas.openxmlformats.org/officeDocument/2006/relationships/tags" Target="../tags/tag836.xml"/><Relationship Id="rId8" Type="http://schemas.openxmlformats.org/officeDocument/2006/relationships/tags" Target="../tags/tag697.xml"/><Relationship Id="rId51" Type="http://schemas.openxmlformats.org/officeDocument/2006/relationships/tags" Target="../tags/tag740.xml"/><Relationship Id="rId72" Type="http://schemas.openxmlformats.org/officeDocument/2006/relationships/tags" Target="../tags/tag761.xml"/><Relationship Id="rId93" Type="http://schemas.openxmlformats.org/officeDocument/2006/relationships/tags" Target="../tags/tag782.xml"/><Relationship Id="rId98" Type="http://schemas.openxmlformats.org/officeDocument/2006/relationships/tags" Target="../tags/tag787.xml"/><Relationship Id="rId121" Type="http://schemas.openxmlformats.org/officeDocument/2006/relationships/tags" Target="../tags/tag810.xml"/><Relationship Id="rId142" Type="http://schemas.openxmlformats.org/officeDocument/2006/relationships/tags" Target="../tags/tag831.xml"/><Relationship Id="rId3" Type="http://schemas.openxmlformats.org/officeDocument/2006/relationships/tags" Target="../tags/tag692.xml"/><Relationship Id="rId25" Type="http://schemas.openxmlformats.org/officeDocument/2006/relationships/tags" Target="../tags/tag714.xml"/><Relationship Id="rId46" Type="http://schemas.openxmlformats.org/officeDocument/2006/relationships/tags" Target="../tags/tag735.xml"/><Relationship Id="rId67" Type="http://schemas.openxmlformats.org/officeDocument/2006/relationships/tags" Target="../tags/tag756.xml"/><Relationship Id="rId116" Type="http://schemas.openxmlformats.org/officeDocument/2006/relationships/tags" Target="../tags/tag805.xml"/><Relationship Id="rId137" Type="http://schemas.openxmlformats.org/officeDocument/2006/relationships/tags" Target="../tags/tag826.xml"/><Relationship Id="rId158" Type="http://schemas.openxmlformats.org/officeDocument/2006/relationships/tags" Target="../tags/tag84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76.xml"/><Relationship Id="rId117" Type="http://schemas.openxmlformats.org/officeDocument/2006/relationships/tags" Target="../tags/tag967.xml"/><Relationship Id="rId21" Type="http://schemas.openxmlformats.org/officeDocument/2006/relationships/tags" Target="../tags/tag871.xml"/><Relationship Id="rId42" Type="http://schemas.openxmlformats.org/officeDocument/2006/relationships/tags" Target="../tags/tag892.xml"/><Relationship Id="rId47" Type="http://schemas.openxmlformats.org/officeDocument/2006/relationships/tags" Target="../tags/tag897.xml"/><Relationship Id="rId63" Type="http://schemas.openxmlformats.org/officeDocument/2006/relationships/tags" Target="../tags/tag913.xml"/><Relationship Id="rId68" Type="http://schemas.openxmlformats.org/officeDocument/2006/relationships/tags" Target="../tags/tag918.xml"/><Relationship Id="rId84" Type="http://schemas.openxmlformats.org/officeDocument/2006/relationships/tags" Target="../tags/tag934.xml"/><Relationship Id="rId89" Type="http://schemas.openxmlformats.org/officeDocument/2006/relationships/tags" Target="../tags/tag939.xml"/><Relationship Id="rId112" Type="http://schemas.openxmlformats.org/officeDocument/2006/relationships/tags" Target="../tags/tag962.xml"/><Relationship Id="rId133" Type="http://schemas.openxmlformats.org/officeDocument/2006/relationships/tags" Target="../tags/tag983.xml"/><Relationship Id="rId138" Type="http://schemas.openxmlformats.org/officeDocument/2006/relationships/tags" Target="../tags/tag988.xml"/><Relationship Id="rId16" Type="http://schemas.openxmlformats.org/officeDocument/2006/relationships/tags" Target="../tags/tag866.xml"/><Relationship Id="rId107" Type="http://schemas.openxmlformats.org/officeDocument/2006/relationships/tags" Target="../tags/tag957.xml"/><Relationship Id="rId11" Type="http://schemas.openxmlformats.org/officeDocument/2006/relationships/tags" Target="../tags/tag861.xml"/><Relationship Id="rId32" Type="http://schemas.openxmlformats.org/officeDocument/2006/relationships/tags" Target="../tags/tag882.xml"/><Relationship Id="rId37" Type="http://schemas.openxmlformats.org/officeDocument/2006/relationships/tags" Target="../tags/tag887.xml"/><Relationship Id="rId53" Type="http://schemas.openxmlformats.org/officeDocument/2006/relationships/tags" Target="../tags/tag903.xml"/><Relationship Id="rId58" Type="http://schemas.openxmlformats.org/officeDocument/2006/relationships/tags" Target="../tags/tag908.xml"/><Relationship Id="rId74" Type="http://schemas.openxmlformats.org/officeDocument/2006/relationships/tags" Target="../tags/tag924.xml"/><Relationship Id="rId79" Type="http://schemas.openxmlformats.org/officeDocument/2006/relationships/tags" Target="../tags/tag929.xml"/><Relationship Id="rId102" Type="http://schemas.openxmlformats.org/officeDocument/2006/relationships/tags" Target="../tags/tag952.xml"/><Relationship Id="rId123" Type="http://schemas.openxmlformats.org/officeDocument/2006/relationships/tags" Target="../tags/tag973.xml"/><Relationship Id="rId128" Type="http://schemas.openxmlformats.org/officeDocument/2006/relationships/tags" Target="../tags/tag978.xml"/><Relationship Id="rId144" Type="http://schemas.openxmlformats.org/officeDocument/2006/relationships/tags" Target="../tags/tag994.xml"/><Relationship Id="rId149" Type="http://schemas.openxmlformats.org/officeDocument/2006/relationships/slideLayout" Target="../slideLayouts/slideLayout1.xml"/><Relationship Id="rId5" Type="http://schemas.openxmlformats.org/officeDocument/2006/relationships/tags" Target="../tags/tag855.xml"/><Relationship Id="rId90" Type="http://schemas.openxmlformats.org/officeDocument/2006/relationships/tags" Target="../tags/tag940.xml"/><Relationship Id="rId95" Type="http://schemas.openxmlformats.org/officeDocument/2006/relationships/tags" Target="../tags/tag945.xml"/><Relationship Id="rId22" Type="http://schemas.openxmlformats.org/officeDocument/2006/relationships/tags" Target="../tags/tag872.xml"/><Relationship Id="rId27" Type="http://schemas.openxmlformats.org/officeDocument/2006/relationships/tags" Target="../tags/tag877.xml"/><Relationship Id="rId43" Type="http://schemas.openxmlformats.org/officeDocument/2006/relationships/tags" Target="../tags/tag893.xml"/><Relationship Id="rId48" Type="http://schemas.openxmlformats.org/officeDocument/2006/relationships/tags" Target="../tags/tag898.xml"/><Relationship Id="rId64" Type="http://schemas.openxmlformats.org/officeDocument/2006/relationships/tags" Target="../tags/tag914.xml"/><Relationship Id="rId69" Type="http://schemas.openxmlformats.org/officeDocument/2006/relationships/tags" Target="../tags/tag919.xml"/><Relationship Id="rId113" Type="http://schemas.openxmlformats.org/officeDocument/2006/relationships/tags" Target="../tags/tag963.xml"/><Relationship Id="rId118" Type="http://schemas.openxmlformats.org/officeDocument/2006/relationships/tags" Target="../tags/tag968.xml"/><Relationship Id="rId134" Type="http://schemas.openxmlformats.org/officeDocument/2006/relationships/tags" Target="../tags/tag984.xml"/><Relationship Id="rId139" Type="http://schemas.openxmlformats.org/officeDocument/2006/relationships/tags" Target="../tags/tag989.xml"/><Relationship Id="rId80" Type="http://schemas.openxmlformats.org/officeDocument/2006/relationships/tags" Target="../tags/tag930.xml"/><Relationship Id="rId85" Type="http://schemas.openxmlformats.org/officeDocument/2006/relationships/tags" Target="../tags/tag935.xml"/><Relationship Id="rId3" Type="http://schemas.openxmlformats.org/officeDocument/2006/relationships/tags" Target="../tags/tag853.xml"/><Relationship Id="rId12" Type="http://schemas.openxmlformats.org/officeDocument/2006/relationships/tags" Target="../tags/tag862.xml"/><Relationship Id="rId17" Type="http://schemas.openxmlformats.org/officeDocument/2006/relationships/tags" Target="../tags/tag867.xml"/><Relationship Id="rId25" Type="http://schemas.openxmlformats.org/officeDocument/2006/relationships/tags" Target="../tags/tag875.xml"/><Relationship Id="rId33" Type="http://schemas.openxmlformats.org/officeDocument/2006/relationships/tags" Target="../tags/tag883.xml"/><Relationship Id="rId38" Type="http://schemas.openxmlformats.org/officeDocument/2006/relationships/tags" Target="../tags/tag888.xml"/><Relationship Id="rId46" Type="http://schemas.openxmlformats.org/officeDocument/2006/relationships/tags" Target="../tags/tag896.xml"/><Relationship Id="rId59" Type="http://schemas.openxmlformats.org/officeDocument/2006/relationships/tags" Target="../tags/tag909.xml"/><Relationship Id="rId67" Type="http://schemas.openxmlformats.org/officeDocument/2006/relationships/tags" Target="../tags/tag917.xml"/><Relationship Id="rId103" Type="http://schemas.openxmlformats.org/officeDocument/2006/relationships/tags" Target="../tags/tag953.xml"/><Relationship Id="rId108" Type="http://schemas.openxmlformats.org/officeDocument/2006/relationships/tags" Target="../tags/tag958.xml"/><Relationship Id="rId116" Type="http://schemas.openxmlformats.org/officeDocument/2006/relationships/tags" Target="../tags/tag966.xml"/><Relationship Id="rId124" Type="http://schemas.openxmlformats.org/officeDocument/2006/relationships/tags" Target="../tags/tag974.xml"/><Relationship Id="rId129" Type="http://schemas.openxmlformats.org/officeDocument/2006/relationships/tags" Target="../tags/tag979.xml"/><Relationship Id="rId137" Type="http://schemas.openxmlformats.org/officeDocument/2006/relationships/tags" Target="../tags/tag987.xml"/><Relationship Id="rId20" Type="http://schemas.openxmlformats.org/officeDocument/2006/relationships/tags" Target="../tags/tag870.xml"/><Relationship Id="rId41" Type="http://schemas.openxmlformats.org/officeDocument/2006/relationships/tags" Target="../tags/tag891.xml"/><Relationship Id="rId54" Type="http://schemas.openxmlformats.org/officeDocument/2006/relationships/tags" Target="../tags/tag904.xml"/><Relationship Id="rId62" Type="http://schemas.openxmlformats.org/officeDocument/2006/relationships/tags" Target="../tags/tag912.xml"/><Relationship Id="rId70" Type="http://schemas.openxmlformats.org/officeDocument/2006/relationships/tags" Target="../tags/tag920.xml"/><Relationship Id="rId75" Type="http://schemas.openxmlformats.org/officeDocument/2006/relationships/tags" Target="../tags/tag925.xml"/><Relationship Id="rId83" Type="http://schemas.openxmlformats.org/officeDocument/2006/relationships/tags" Target="../tags/tag933.xml"/><Relationship Id="rId88" Type="http://schemas.openxmlformats.org/officeDocument/2006/relationships/tags" Target="../tags/tag938.xml"/><Relationship Id="rId91" Type="http://schemas.openxmlformats.org/officeDocument/2006/relationships/tags" Target="../tags/tag941.xml"/><Relationship Id="rId96" Type="http://schemas.openxmlformats.org/officeDocument/2006/relationships/tags" Target="../tags/tag946.xml"/><Relationship Id="rId111" Type="http://schemas.openxmlformats.org/officeDocument/2006/relationships/tags" Target="../tags/tag961.xml"/><Relationship Id="rId132" Type="http://schemas.openxmlformats.org/officeDocument/2006/relationships/tags" Target="../tags/tag982.xml"/><Relationship Id="rId140" Type="http://schemas.openxmlformats.org/officeDocument/2006/relationships/tags" Target="../tags/tag990.xml"/><Relationship Id="rId145" Type="http://schemas.openxmlformats.org/officeDocument/2006/relationships/tags" Target="../tags/tag995.xml"/><Relationship Id="rId1" Type="http://schemas.openxmlformats.org/officeDocument/2006/relationships/tags" Target="../tags/tag851.xml"/><Relationship Id="rId6" Type="http://schemas.openxmlformats.org/officeDocument/2006/relationships/tags" Target="../tags/tag856.xml"/><Relationship Id="rId15" Type="http://schemas.openxmlformats.org/officeDocument/2006/relationships/tags" Target="../tags/tag865.xml"/><Relationship Id="rId23" Type="http://schemas.openxmlformats.org/officeDocument/2006/relationships/tags" Target="../tags/tag873.xml"/><Relationship Id="rId28" Type="http://schemas.openxmlformats.org/officeDocument/2006/relationships/tags" Target="../tags/tag878.xml"/><Relationship Id="rId36" Type="http://schemas.openxmlformats.org/officeDocument/2006/relationships/tags" Target="../tags/tag886.xml"/><Relationship Id="rId49" Type="http://schemas.openxmlformats.org/officeDocument/2006/relationships/tags" Target="../tags/tag899.xml"/><Relationship Id="rId57" Type="http://schemas.openxmlformats.org/officeDocument/2006/relationships/tags" Target="../tags/tag907.xml"/><Relationship Id="rId106" Type="http://schemas.openxmlformats.org/officeDocument/2006/relationships/tags" Target="../tags/tag956.xml"/><Relationship Id="rId114" Type="http://schemas.openxmlformats.org/officeDocument/2006/relationships/tags" Target="../tags/tag964.xml"/><Relationship Id="rId119" Type="http://schemas.openxmlformats.org/officeDocument/2006/relationships/tags" Target="../tags/tag969.xml"/><Relationship Id="rId127" Type="http://schemas.openxmlformats.org/officeDocument/2006/relationships/tags" Target="../tags/tag977.xml"/><Relationship Id="rId10" Type="http://schemas.openxmlformats.org/officeDocument/2006/relationships/tags" Target="../tags/tag860.xml"/><Relationship Id="rId31" Type="http://schemas.openxmlformats.org/officeDocument/2006/relationships/tags" Target="../tags/tag881.xml"/><Relationship Id="rId44" Type="http://schemas.openxmlformats.org/officeDocument/2006/relationships/tags" Target="../tags/tag894.xml"/><Relationship Id="rId52" Type="http://schemas.openxmlformats.org/officeDocument/2006/relationships/tags" Target="../tags/tag902.xml"/><Relationship Id="rId60" Type="http://schemas.openxmlformats.org/officeDocument/2006/relationships/tags" Target="../tags/tag910.xml"/><Relationship Id="rId65" Type="http://schemas.openxmlformats.org/officeDocument/2006/relationships/tags" Target="../tags/tag915.xml"/><Relationship Id="rId73" Type="http://schemas.openxmlformats.org/officeDocument/2006/relationships/tags" Target="../tags/tag923.xml"/><Relationship Id="rId78" Type="http://schemas.openxmlformats.org/officeDocument/2006/relationships/tags" Target="../tags/tag928.xml"/><Relationship Id="rId81" Type="http://schemas.openxmlformats.org/officeDocument/2006/relationships/tags" Target="../tags/tag931.xml"/><Relationship Id="rId86" Type="http://schemas.openxmlformats.org/officeDocument/2006/relationships/tags" Target="../tags/tag936.xml"/><Relationship Id="rId94" Type="http://schemas.openxmlformats.org/officeDocument/2006/relationships/tags" Target="../tags/tag944.xml"/><Relationship Id="rId99" Type="http://schemas.openxmlformats.org/officeDocument/2006/relationships/tags" Target="../tags/tag949.xml"/><Relationship Id="rId101" Type="http://schemas.openxmlformats.org/officeDocument/2006/relationships/tags" Target="../tags/tag951.xml"/><Relationship Id="rId122" Type="http://schemas.openxmlformats.org/officeDocument/2006/relationships/tags" Target="../tags/tag972.xml"/><Relationship Id="rId130" Type="http://schemas.openxmlformats.org/officeDocument/2006/relationships/tags" Target="../tags/tag980.xml"/><Relationship Id="rId135" Type="http://schemas.openxmlformats.org/officeDocument/2006/relationships/tags" Target="../tags/tag985.xml"/><Relationship Id="rId143" Type="http://schemas.openxmlformats.org/officeDocument/2006/relationships/tags" Target="../tags/tag993.xml"/><Relationship Id="rId148" Type="http://schemas.openxmlformats.org/officeDocument/2006/relationships/tags" Target="../tags/tag998.xml"/><Relationship Id="rId4" Type="http://schemas.openxmlformats.org/officeDocument/2006/relationships/tags" Target="../tags/tag854.xml"/><Relationship Id="rId9" Type="http://schemas.openxmlformats.org/officeDocument/2006/relationships/tags" Target="../tags/tag859.xml"/><Relationship Id="rId13" Type="http://schemas.openxmlformats.org/officeDocument/2006/relationships/tags" Target="../tags/tag863.xml"/><Relationship Id="rId18" Type="http://schemas.openxmlformats.org/officeDocument/2006/relationships/tags" Target="../tags/tag868.xml"/><Relationship Id="rId39" Type="http://schemas.openxmlformats.org/officeDocument/2006/relationships/tags" Target="../tags/tag889.xml"/><Relationship Id="rId109" Type="http://schemas.openxmlformats.org/officeDocument/2006/relationships/tags" Target="../tags/tag959.xml"/><Relationship Id="rId34" Type="http://schemas.openxmlformats.org/officeDocument/2006/relationships/tags" Target="../tags/tag884.xml"/><Relationship Id="rId50" Type="http://schemas.openxmlformats.org/officeDocument/2006/relationships/tags" Target="../tags/tag900.xml"/><Relationship Id="rId55" Type="http://schemas.openxmlformats.org/officeDocument/2006/relationships/tags" Target="../tags/tag905.xml"/><Relationship Id="rId76" Type="http://schemas.openxmlformats.org/officeDocument/2006/relationships/tags" Target="../tags/tag926.xml"/><Relationship Id="rId97" Type="http://schemas.openxmlformats.org/officeDocument/2006/relationships/tags" Target="../tags/tag947.xml"/><Relationship Id="rId104" Type="http://schemas.openxmlformats.org/officeDocument/2006/relationships/tags" Target="../tags/tag954.xml"/><Relationship Id="rId120" Type="http://schemas.openxmlformats.org/officeDocument/2006/relationships/tags" Target="../tags/tag970.xml"/><Relationship Id="rId125" Type="http://schemas.openxmlformats.org/officeDocument/2006/relationships/tags" Target="../tags/tag975.xml"/><Relationship Id="rId141" Type="http://schemas.openxmlformats.org/officeDocument/2006/relationships/tags" Target="../tags/tag991.xml"/><Relationship Id="rId146" Type="http://schemas.openxmlformats.org/officeDocument/2006/relationships/tags" Target="../tags/tag996.xml"/><Relationship Id="rId7" Type="http://schemas.openxmlformats.org/officeDocument/2006/relationships/tags" Target="../tags/tag857.xml"/><Relationship Id="rId71" Type="http://schemas.openxmlformats.org/officeDocument/2006/relationships/tags" Target="../tags/tag921.xml"/><Relationship Id="rId92" Type="http://schemas.openxmlformats.org/officeDocument/2006/relationships/tags" Target="../tags/tag942.xml"/><Relationship Id="rId2" Type="http://schemas.openxmlformats.org/officeDocument/2006/relationships/tags" Target="../tags/tag852.xml"/><Relationship Id="rId29" Type="http://schemas.openxmlformats.org/officeDocument/2006/relationships/tags" Target="../tags/tag879.xml"/><Relationship Id="rId24" Type="http://schemas.openxmlformats.org/officeDocument/2006/relationships/tags" Target="../tags/tag874.xml"/><Relationship Id="rId40" Type="http://schemas.openxmlformats.org/officeDocument/2006/relationships/tags" Target="../tags/tag890.xml"/><Relationship Id="rId45" Type="http://schemas.openxmlformats.org/officeDocument/2006/relationships/tags" Target="../tags/tag895.xml"/><Relationship Id="rId66" Type="http://schemas.openxmlformats.org/officeDocument/2006/relationships/tags" Target="../tags/tag916.xml"/><Relationship Id="rId87" Type="http://schemas.openxmlformats.org/officeDocument/2006/relationships/tags" Target="../tags/tag937.xml"/><Relationship Id="rId110" Type="http://schemas.openxmlformats.org/officeDocument/2006/relationships/tags" Target="../tags/tag960.xml"/><Relationship Id="rId115" Type="http://schemas.openxmlformats.org/officeDocument/2006/relationships/tags" Target="../tags/tag965.xml"/><Relationship Id="rId131" Type="http://schemas.openxmlformats.org/officeDocument/2006/relationships/tags" Target="../tags/tag981.xml"/><Relationship Id="rId136" Type="http://schemas.openxmlformats.org/officeDocument/2006/relationships/tags" Target="../tags/tag986.xml"/><Relationship Id="rId61" Type="http://schemas.openxmlformats.org/officeDocument/2006/relationships/tags" Target="../tags/tag911.xml"/><Relationship Id="rId82" Type="http://schemas.openxmlformats.org/officeDocument/2006/relationships/tags" Target="../tags/tag932.xml"/><Relationship Id="rId19" Type="http://schemas.openxmlformats.org/officeDocument/2006/relationships/tags" Target="../tags/tag869.xml"/><Relationship Id="rId14" Type="http://schemas.openxmlformats.org/officeDocument/2006/relationships/tags" Target="../tags/tag864.xml"/><Relationship Id="rId30" Type="http://schemas.openxmlformats.org/officeDocument/2006/relationships/tags" Target="../tags/tag880.xml"/><Relationship Id="rId35" Type="http://schemas.openxmlformats.org/officeDocument/2006/relationships/tags" Target="../tags/tag885.xml"/><Relationship Id="rId56" Type="http://schemas.openxmlformats.org/officeDocument/2006/relationships/tags" Target="../tags/tag906.xml"/><Relationship Id="rId77" Type="http://schemas.openxmlformats.org/officeDocument/2006/relationships/tags" Target="../tags/tag927.xml"/><Relationship Id="rId100" Type="http://schemas.openxmlformats.org/officeDocument/2006/relationships/tags" Target="../tags/tag950.xml"/><Relationship Id="rId105" Type="http://schemas.openxmlformats.org/officeDocument/2006/relationships/tags" Target="../tags/tag955.xml"/><Relationship Id="rId126" Type="http://schemas.openxmlformats.org/officeDocument/2006/relationships/tags" Target="../tags/tag976.xml"/><Relationship Id="rId147" Type="http://schemas.openxmlformats.org/officeDocument/2006/relationships/tags" Target="../tags/tag997.xml"/><Relationship Id="rId8" Type="http://schemas.openxmlformats.org/officeDocument/2006/relationships/tags" Target="../tags/tag858.xml"/><Relationship Id="rId51" Type="http://schemas.openxmlformats.org/officeDocument/2006/relationships/tags" Target="../tags/tag901.xml"/><Relationship Id="rId72" Type="http://schemas.openxmlformats.org/officeDocument/2006/relationships/tags" Target="../tags/tag922.xml"/><Relationship Id="rId93" Type="http://schemas.openxmlformats.org/officeDocument/2006/relationships/tags" Target="../tags/tag943.xml"/><Relationship Id="rId98" Type="http://schemas.openxmlformats.org/officeDocument/2006/relationships/tags" Target="../tags/tag948.xml"/><Relationship Id="rId121" Type="http://schemas.openxmlformats.org/officeDocument/2006/relationships/tags" Target="../tags/tag971.xml"/><Relationship Id="rId142" Type="http://schemas.openxmlformats.org/officeDocument/2006/relationships/tags" Target="../tags/tag99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24.xml"/><Relationship Id="rId21" Type="http://schemas.openxmlformats.org/officeDocument/2006/relationships/tags" Target="../tags/tag1019.xml"/><Relationship Id="rId42" Type="http://schemas.openxmlformats.org/officeDocument/2006/relationships/tags" Target="../tags/tag1040.xml"/><Relationship Id="rId47" Type="http://schemas.openxmlformats.org/officeDocument/2006/relationships/tags" Target="../tags/tag1045.xml"/><Relationship Id="rId63" Type="http://schemas.openxmlformats.org/officeDocument/2006/relationships/tags" Target="../tags/tag1061.xml"/><Relationship Id="rId68" Type="http://schemas.openxmlformats.org/officeDocument/2006/relationships/tags" Target="../tags/tag1066.xml"/><Relationship Id="rId84" Type="http://schemas.openxmlformats.org/officeDocument/2006/relationships/tags" Target="../tags/tag1082.xml"/><Relationship Id="rId89" Type="http://schemas.openxmlformats.org/officeDocument/2006/relationships/tags" Target="../tags/tag1087.xml"/><Relationship Id="rId7" Type="http://schemas.openxmlformats.org/officeDocument/2006/relationships/tags" Target="../tags/tag1005.xml"/><Relationship Id="rId71" Type="http://schemas.openxmlformats.org/officeDocument/2006/relationships/tags" Target="../tags/tag1069.xml"/><Relationship Id="rId92" Type="http://schemas.openxmlformats.org/officeDocument/2006/relationships/tags" Target="../tags/tag1090.xml"/><Relationship Id="rId2" Type="http://schemas.openxmlformats.org/officeDocument/2006/relationships/tags" Target="../tags/tag1000.xml"/><Relationship Id="rId16" Type="http://schemas.openxmlformats.org/officeDocument/2006/relationships/tags" Target="../tags/tag1014.xml"/><Relationship Id="rId29" Type="http://schemas.openxmlformats.org/officeDocument/2006/relationships/tags" Target="../tags/tag1027.xml"/><Relationship Id="rId11" Type="http://schemas.openxmlformats.org/officeDocument/2006/relationships/tags" Target="../tags/tag1009.xml"/><Relationship Id="rId24" Type="http://schemas.openxmlformats.org/officeDocument/2006/relationships/tags" Target="../tags/tag1022.xml"/><Relationship Id="rId32" Type="http://schemas.openxmlformats.org/officeDocument/2006/relationships/tags" Target="../tags/tag1030.xml"/><Relationship Id="rId37" Type="http://schemas.openxmlformats.org/officeDocument/2006/relationships/tags" Target="../tags/tag1035.xml"/><Relationship Id="rId40" Type="http://schemas.openxmlformats.org/officeDocument/2006/relationships/tags" Target="../tags/tag1038.xml"/><Relationship Id="rId45" Type="http://schemas.openxmlformats.org/officeDocument/2006/relationships/tags" Target="../tags/tag1043.xml"/><Relationship Id="rId53" Type="http://schemas.openxmlformats.org/officeDocument/2006/relationships/tags" Target="../tags/tag1051.xml"/><Relationship Id="rId58" Type="http://schemas.openxmlformats.org/officeDocument/2006/relationships/tags" Target="../tags/tag1056.xml"/><Relationship Id="rId66" Type="http://schemas.openxmlformats.org/officeDocument/2006/relationships/tags" Target="../tags/tag1064.xml"/><Relationship Id="rId74" Type="http://schemas.openxmlformats.org/officeDocument/2006/relationships/tags" Target="../tags/tag1072.xml"/><Relationship Id="rId79" Type="http://schemas.openxmlformats.org/officeDocument/2006/relationships/tags" Target="../tags/tag1077.xml"/><Relationship Id="rId87" Type="http://schemas.openxmlformats.org/officeDocument/2006/relationships/tags" Target="../tags/tag1085.xml"/><Relationship Id="rId102" Type="http://schemas.openxmlformats.org/officeDocument/2006/relationships/tags" Target="../tags/tag1100.xml"/><Relationship Id="rId5" Type="http://schemas.openxmlformats.org/officeDocument/2006/relationships/tags" Target="../tags/tag1003.xml"/><Relationship Id="rId61" Type="http://schemas.openxmlformats.org/officeDocument/2006/relationships/tags" Target="../tags/tag1059.xml"/><Relationship Id="rId82" Type="http://schemas.openxmlformats.org/officeDocument/2006/relationships/tags" Target="../tags/tag1080.xml"/><Relationship Id="rId90" Type="http://schemas.openxmlformats.org/officeDocument/2006/relationships/tags" Target="../tags/tag1088.xml"/><Relationship Id="rId95" Type="http://schemas.openxmlformats.org/officeDocument/2006/relationships/tags" Target="../tags/tag1093.xml"/><Relationship Id="rId19" Type="http://schemas.openxmlformats.org/officeDocument/2006/relationships/tags" Target="../tags/tag1017.xml"/><Relationship Id="rId14" Type="http://schemas.openxmlformats.org/officeDocument/2006/relationships/tags" Target="../tags/tag1012.xml"/><Relationship Id="rId22" Type="http://schemas.openxmlformats.org/officeDocument/2006/relationships/tags" Target="../tags/tag1020.xml"/><Relationship Id="rId27" Type="http://schemas.openxmlformats.org/officeDocument/2006/relationships/tags" Target="../tags/tag1025.xml"/><Relationship Id="rId30" Type="http://schemas.openxmlformats.org/officeDocument/2006/relationships/tags" Target="../tags/tag1028.xml"/><Relationship Id="rId35" Type="http://schemas.openxmlformats.org/officeDocument/2006/relationships/tags" Target="../tags/tag1033.xml"/><Relationship Id="rId43" Type="http://schemas.openxmlformats.org/officeDocument/2006/relationships/tags" Target="../tags/tag1041.xml"/><Relationship Id="rId48" Type="http://schemas.openxmlformats.org/officeDocument/2006/relationships/tags" Target="../tags/tag1046.xml"/><Relationship Id="rId56" Type="http://schemas.openxmlformats.org/officeDocument/2006/relationships/tags" Target="../tags/tag1054.xml"/><Relationship Id="rId64" Type="http://schemas.openxmlformats.org/officeDocument/2006/relationships/tags" Target="../tags/tag1062.xml"/><Relationship Id="rId69" Type="http://schemas.openxmlformats.org/officeDocument/2006/relationships/tags" Target="../tags/tag1067.xml"/><Relationship Id="rId77" Type="http://schemas.openxmlformats.org/officeDocument/2006/relationships/tags" Target="../tags/tag1075.xml"/><Relationship Id="rId100" Type="http://schemas.openxmlformats.org/officeDocument/2006/relationships/tags" Target="../tags/tag1098.xml"/><Relationship Id="rId8" Type="http://schemas.openxmlformats.org/officeDocument/2006/relationships/tags" Target="../tags/tag1006.xml"/><Relationship Id="rId51" Type="http://schemas.openxmlformats.org/officeDocument/2006/relationships/tags" Target="../tags/tag1049.xml"/><Relationship Id="rId72" Type="http://schemas.openxmlformats.org/officeDocument/2006/relationships/tags" Target="../tags/tag1070.xml"/><Relationship Id="rId80" Type="http://schemas.openxmlformats.org/officeDocument/2006/relationships/tags" Target="../tags/tag1078.xml"/><Relationship Id="rId85" Type="http://schemas.openxmlformats.org/officeDocument/2006/relationships/tags" Target="../tags/tag1083.xml"/><Relationship Id="rId93" Type="http://schemas.openxmlformats.org/officeDocument/2006/relationships/tags" Target="../tags/tag1091.xml"/><Relationship Id="rId98" Type="http://schemas.openxmlformats.org/officeDocument/2006/relationships/tags" Target="../tags/tag1096.xml"/><Relationship Id="rId3" Type="http://schemas.openxmlformats.org/officeDocument/2006/relationships/tags" Target="../tags/tag1001.xml"/><Relationship Id="rId12" Type="http://schemas.openxmlformats.org/officeDocument/2006/relationships/tags" Target="../tags/tag1010.xml"/><Relationship Id="rId17" Type="http://schemas.openxmlformats.org/officeDocument/2006/relationships/tags" Target="../tags/tag1015.xml"/><Relationship Id="rId25" Type="http://schemas.openxmlformats.org/officeDocument/2006/relationships/tags" Target="../tags/tag1023.xml"/><Relationship Id="rId33" Type="http://schemas.openxmlformats.org/officeDocument/2006/relationships/tags" Target="../tags/tag1031.xml"/><Relationship Id="rId38" Type="http://schemas.openxmlformats.org/officeDocument/2006/relationships/tags" Target="../tags/tag1036.xml"/><Relationship Id="rId46" Type="http://schemas.openxmlformats.org/officeDocument/2006/relationships/tags" Target="../tags/tag1044.xml"/><Relationship Id="rId59" Type="http://schemas.openxmlformats.org/officeDocument/2006/relationships/tags" Target="../tags/tag1057.xml"/><Relationship Id="rId67" Type="http://schemas.openxmlformats.org/officeDocument/2006/relationships/tags" Target="../tags/tag1065.xml"/><Relationship Id="rId103" Type="http://schemas.openxmlformats.org/officeDocument/2006/relationships/slideLayout" Target="../slideLayouts/slideLayout1.xml"/><Relationship Id="rId20" Type="http://schemas.openxmlformats.org/officeDocument/2006/relationships/tags" Target="../tags/tag1018.xml"/><Relationship Id="rId41" Type="http://schemas.openxmlformats.org/officeDocument/2006/relationships/tags" Target="../tags/tag1039.xml"/><Relationship Id="rId54" Type="http://schemas.openxmlformats.org/officeDocument/2006/relationships/tags" Target="../tags/tag1052.xml"/><Relationship Id="rId62" Type="http://schemas.openxmlformats.org/officeDocument/2006/relationships/tags" Target="../tags/tag1060.xml"/><Relationship Id="rId70" Type="http://schemas.openxmlformats.org/officeDocument/2006/relationships/tags" Target="../tags/tag1068.xml"/><Relationship Id="rId75" Type="http://schemas.openxmlformats.org/officeDocument/2006/relationships/tags" Target="../tags/tag1073.xml"/><Relationship Id="rId83" Type="http://schemas.openxmlformats.org/officeDocument/2006/relationships/tags" Target="../tags/tag1081.xml"/><Relationship Id="rId88" Type="http://schemas.openxmlformats.org/officeDocument/2006/relationships/tags" Target="../tags/tag1086.xml"/><Relationship Id="rId91" Type="http://schemas.openxmlformats.org/officeDocument/2006/relationships/tags" Target="../tags/tag1089.xml"/><Relationship Id="rId96" Type="http://schemas.openxmlformats.org/officeDocument/2006/relationships/tags" Target="../tags/tag1094.xml"/><Relationship Id="rId1" Type="http://schemas.openxmlformats.org/officeDocument/2006/relationships/tags" Target="../tags/tag999.xml"/><Relationship Id="rId6" Type="http://schemas.openxmlformats.org/officeDocument/2006/relationships/tags" Target="../tags/tag1004.xml"/><Relationship Id="rId15" Type="http://schemas.openxmlformats.org/officeDocument/2006/relationships/tags" Target="../tags/tag1013.xml"/><Relationship Id="rId23" Type="http://schemas.openxmlformats.org/officeDocument/2006/relationships/tags" Target="../tags/tag1021.xml"/><Relationship Id="rId28" Type="http://schemas.openxmlformats.org/officeDocument/2006/relationships/tags" Target="../tags/tag1026.xml"/><Relationship Id="rId36" Type="http://schemas.openxmlformats.org/officeDocument/2006/relationships/tags" Target="../tags/tag1034.xml"/><Relationship Id="rId49" Type="http://schemas.openxmlformats.org/officeDocument/2006/relationships/tags" Target="../tags/tag1047.xml"/><Relationship Id="rId57" Type="http://schemas.openxmlformats.org/officeDocument/2006/relationships/tags" Target="../tags/tag1055.xml"/><Relationship Id="rId10" Type="http://schemas.openxmlformats.org/officeDocument/2006/relationships/tags" Target="../tags/tag1008.xml"/><Relationship Id="rId31" Type="http://schemas.openxmlformats.org/officeDocument/2006/relationships/tags" Target="../tags/tag1029.xml"/><Relationship Id="rId44" Type="http://schemas.openxmlformats.org/officeDocument/2006/relationships/tags" Target="../tags/tag1042.xml"/><Relationship Id="rId52" Type="http://schemas.openxmlformats.org/officeDocument/2006/relationships/tags" Target="../tags/tag1050.xml"/><Relationship Id="rId60" Type="http://schemas.openxmlformats.org/officeDocument/2006/relationships/tags" Target="../tags/tag1058.xml"/><Relationship Id="rId65" Type="http://schemas.openxmlformats.org/officeDocument/2006/relationships/tags" Target="../tags/tag1063.xml"/><Relationship Id="rId73" Type="http://schemas.openxmlformats.org/officeDocument/2006/relationships/tags" Target="../tags/tag1071.xml"/><Relationship Id="rId78" Type="http://schemas.openxmlformats.org/officeDocument/2006/relationships/tags" Target="../tags/tag1076.xml"/><Relationship Id="rId81" Type="http://schemas.openxmlformats.org/officeDocument/2006/relationships/tags" Target="../tags/tag1079.xml"/><Relationship Id="rId86" Type="http://schemas.openxmlformats.org/officeDocument/2006/relationships/tags" Target="../tags/tag1084.xml"/><Relationship Id="rId94" Type="http://schemas.openxmlformats.org/officeDocument/2006/relationships/tags" Target="../tags/tag1092.xml"/><Relationship Id="rId99" Type="http://schemas.openxmlformats.org/officeDocument/2006/relationships/tags" Target="../tags/tag1097.xml"/><Relationship Id="rId101" Type="http://schemas.openxmlformats.org/officeDocument/2006/relationships/tags" Target="../tags/tag1099.xml"/><Relationship Id="rId4" Type="http://schemas.openxmlformats.org/officeDocument/2006/relationships/tags" Target="../tags/tag1002.xml"/><Relationship Id="rId9" Type="http://schemas.openxmlformats.org/officeDocument/2006/relationships/tags" Target="../tags/tag1007.xml"/><Relationship Id="rId13" Type="http://schemas.openxmlformats.org/officeDocument/2006/relationships/tags" Target="../tags/tag1011.xml"/><Relationship Id="rId18" Type="http://schemas.openxmlformats.org/officeDocument/2006/relationships/tags" Target="../tags/tag1016.xml"/><Relationship Id="rId39" Type="http://schemas.openxmlformats.org/officeDocument/2006/relationships/tags" Target="../tags/tag1037.xml"/><Relationship Id="rId34" Type="http://schemas.openxmlformats.org/officeDocument/2006/relationships/tags" Target="../tags/tag1032.xml"/><Relationship Id="rId50" Type="http://schemas.openxmlformats.org/officeDocument/2006/relationships/tags" Target="../tags/tag1048.xml"/><Relationship Id="rId55" Type="http://schemas.openxmlformats.org/officeDocument/2006/relationships/tags" Target="../tags/tag1053.xml"/><Relationship Id="rId76" Type="http://schemas.openxmlformats.org/officeDocument/2006/relationships/tags" Target="../tags/tag1074.xml"/><Relationship Id="rId97" Type="http://schemas.openxmlformats.org/officeDocument/2006/relationships/tags" Target="../tags/tag109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217.xml"/><Relationship Id="rId21" Type="http://schemas.openxmlformats.org/officeDocument/2006/relationships/tags" Target="../tags/tag1121.xml"/><Relationship Id="rId42" Type="http://schemas.openxmlformats.org/officeDocument/2006/relationships/tags" Target="../tags/tag1142.xml"/><Relationship Id="rId63" Type="http://schemas.openxmlformats.org/officeDocument/2006/relationships/tags" Target="../tags/tag1163.xml"/><Relationship Id="rId84" Type="http://schemas.openxmlformats.org/officeDocument/2006/relationships/tags" Target="../tags/tag1184.xml"/><Relationship Id="rId138" Type="http://schemas.openxmlformats.org/officeDocument/2006/relationships/tags" Target="../tags/tag1238.xml"/><Relationship Id="rId159" Type="http://schemas.openxmlformats.org/officeDocument/2006/relationships/tags" Target="../tags/tag1259.xml"/><Relationship Id="rId170" Type="http://schemas.openxmlformats.org/officeDocument/2006/relationships/tags" Target="../tags/tag1270.xml"/><Relationship Id="rId191" Type="http://schemas.openxmlformats.org/officeDocument/2006/relationships/tags" Target="../tags/tag1291.xml"/><Relationship Id="rId205" Type="http://schemas.openxmlformats.org/officeDocument/2006/relationships/tags" Target="../tags/tag1305.xml"/><Relationship Id="rId226" Type="http://schemas.openxmlformats.org/officeDocument/2006/relationships/tags" Target="../tags/tag1326.xml"/><Relationship Id="rId247" Type="http://schemas.openxmlformats.org/officeDocument/2006/relationships/tags" Target="../tags/tag1347.xml"/><Relationship Id="rId107" Type="http://schemas.openxmlformats.org/officeDocument/2006/relationships/tags" Target="../tags/tag1207.xml"/><Relationship Id="rId11" Type="http://schemas.openxmlformats.org/officeDocument/2006/relationships/tags" Target="../tags/tag1111.xml"/><Relationship Id="rId32" Type="http://schemas.openxmlformats.org/officeDocument/2006/relationships/tags" Target="../tags/tag1132.xml"/><Relationship Id="rId53" Type="http://schemas.openxmlformats.org/officeDocument/2006/relationships/tags" Target="../tags/tag1153.xml"/><Relationship Id="rId74" Type="http://schemas.openxmlformats.org/officeDocument/2006/relationships/tags" Target="../tags/tag1174.xml"/><Relationship Id="rId128" Type="http://schemas.openxmlformats.org/officeDocument/2006/relationships/tags" Target="../tags/tag1228.xml"/><Relationship Id="rId149" Type="http://schemas.openxmlformats.org/officeDocument/2006/relationships/tags" Target="../tags/tag1249.xml"/><Relationship Id="rId5" Type="http://schemas.openxmlformats.org/officeDocument/2006/relationships/tags" Target="../tags/tag1105.xml"/><Relationship Id="rId95" Type="http://schemas.openxmlformats.org/officeDocument/2006/relationships/tags" Target="../tags/tag1195.xml"/><Relationship Id="rId160" Type="http://schemas.openxmlformats.org/officeDocument/2006/relationships/tags" Target="../tags/tag1260.xml"/><Relationship Id="rId181" Type="http://schemas.openxmlformats.org/officeDocument/2006/relationships/tags" Target="../tags/tag1281.xml"/><Relationship Id="rId216" Type="http://schemas.openxmlformats.org/officeDocument/2006/relationships/tags" Target="../tags/tag1316.xml"/><Relationship Id="rId237" Type="http://schemas.openxmlformats.org/officeDocument/2006/relationships/tags" Target="../tags/tag1337.xml"/><Relationship Id="rId22" Type="http://schemas.openxmlformats.org/officeDocument/2006/relationships/tags" Target="../tags/tag1122.xml"/><Relationship Id="rId43" Type="http://schemas.openxmlformats.org/officeDocument/2006/relationships/tags" Target="../tags/tag1143.xml"/><Relationship Id="rId64" Type="http://schemas.openxmlformats.org/officeDocument/2006/relationships/tags" Target="../tags/tag1164.xml"/><Relationship Id="rId118" Type="http://schemas.openxmlformats.org/officeDocument/2006/relationships/tags" Target="../tags/tag1218.xml"/><Relationship Id="rId139" Type="http://schemas.openxmlformats.org/officeDocument/2006/relationships/tags" Target="../tags/tag1239.xml"/><Relationship Id="rId85" Type="http://schemas.openxmlformats.org/officeDocument/2006/relationships/tags" Target="../tags/tag1185.xml"/><Relationship Id="rId150" Type="http://schemas.openxmlformats.org/officeDocument/2006/relationships/tags" Target="../tags/tag1250.xml"/><Relationship Id="rId171" Type="http://schemas.openxmlformats.org/officeDocument/2006/relationships/tags" Target="../tags/tag1271.xml"/><Relationship Id="rId192" Type="http://schemas.openxmlformats.org/officeDocument/2006/relationships/tags" Target="../tags/tag1292.xml"/><Relationship Id="rId206" Type="http://schemas.openxmlformats.org/officeDocument/2006/relationships/tags" Target="../tags/tag1306.xml"/><Relationship Id="rId227" Type="http://schemas.openxmlformats.org/officeDocument/2006/relationships/tags" Target="../tags/tag1327.xml"/><Relationship Id="rId248" Type="http://schemas.openxmlformats.org/officeDocument/2006/relationships/tags" Target="../tags/tag1348.xml"/><Relationship Id="rId12" Type="http://schemas.openxmlformats.org/officeDocument/2006/relationships/tags" Target="../tags/tag1112.xml"/><Relationship Id="rId17" Type="http://schemas.openxmlformats.org/officeDocument/2006/relationships/tags" Target="../tags/tag1117.xml"/><Relationship Id="rId33" Type="http://schemas.openxmlformats.org/officeDocument/2006/relationships/tags" Target="../tags/tag1133.xml"/><Relationship Id="rId38" Type="http://schemas.openxmlformats.org/officeDocument/2006/relationships/tags" Target="../tags/tag1138.xml"/><Relationship Id="rId59" Type="http://schemas.openxmlformats.org/officeDocument/2006/relationships/tags" Target="../tags/tag1159.xml"/><Relationship Id="rId103" Type="http://schemas.openxmlformats.org/officeDocument/2006/relationships/tags" Target="../tags/tag1203.xml"/><Relationship Id="rId108" Type="http://schemas.openxmlformats.org/officeDocument/2006/relationships/tags" Target="../tags/tag1208.xml"/><Relationship Id="rId124" Type="http://schemas.openxmlformats.org/officeDocument/2006/relationships/tags" Target="../tags/tag1224.xml"/><Relationship Id="rId129" Type="http://schemas.openxmlformats.org/officeDocument/2006/relationships/tags" Target="../tags/tag1229.xml"/><Relationship Id="rId54" Type="http://schemas.openxmlformats.org/officeDocument/2006/relationships/tags" Target="../tags/tag1154.xml"/><Relationship Id="rId70" Type="http://schemas.openxmlformats.org/officeDocument/2006/relationships/tags" Target="../tags/tag1170.xml"/><Relationship Id="rId75" Type="http://schemas.openxmlformats.org/officeDocument/2006/relationships/tags" Target="../tags/tag1175.xml"/><Relationship Id="rId91" Type="http://schemas.openxmlformats.org/officeDocument/2006/relationships/tags" Target="../tags/tag1191.xml"/><Relationship Id="rId96" Type="http://schemas.openxmlformats.org/officeDocument/2006/relationships/tags" Target="../tags/tag1196.xml"/><Relationship Id="rId140" Type="http://schemas.openxmlformats.org/officeDocument/2006/relationships/tags" Target="../tags/tag1240.xml"/><Relationship Id="rId145" Type="http://schemas.openxmlformats.org/officeDocument/2006/relationships/tags" Target="../tags/tag1245.xml"/><Relationship Id="rId161" Type="http://schemas.openxmlformats.org/officeDocument/2006/relationships/tags" Target="../tags/tag1261.xml"/><Relationship Id="rId166" Type="http://schemas.openxmlformats.org/officeDocument/2006/relationships/tags" Target="../tags/tag1266.xml"/><Relationship Id="rId182" Type="http://schemas.openxmlformats.org/officeDocument/2006/relationships/tags" Target="../tags/tag1282.xml"/><Relationship Id="rId187" Type="http://schemas.openxmlformats.org/officeDocument/2006/relationships/tags" Target="../tags/tag1287.xml"/><Relationship Id="rId217" Type="http://schemas.openxmlformats.org/officeDocument/2006/relationships/tags" Target="../tags/tag1317.xml"/><Relationship Id="rId1" Type="http://schemas.openxmlformats.org/officeDocument/2006/relationships/tags" Target="../tags/tag1101.xml"/><Relationship Id="rId6" Type="http://schemas.openxmlformats.org/officeDocument/2006/relationships/tags" Target="../tags/tag1106.xml"/><Relationship Id="rId212" Type="http://schemas.openxmlformats.org/officeDocument/2006/relationships/tags" Target="../tags/tag1312.xml"/><Relationship Id="rId233" Type="http://schemas.openxmlformats.org/officeDocument/2006/relationships/tags" Target="../tags/tag1333.xml"/><Relationship Id="rId238" Type="http://schemas.openxmlformats.org/officeDocument/2006/relationships/tags" Target="../tags/tag1338.xml"/><Relationship Id="rId23" Type="http://schemas.openxmlformats.org/officeDocument/2006/relationships/tags" Target="../tags/tag1123.xml"/><Relationship Id="rId28" Type="http://schemas.openxmlformats.org/officeDocument/2006/relationships/tags" Target="../tags/tag1128.xml"/><Relationship Id="rId49" Type="http://schemas.openxmlformats.org/officeDocument/2006/relationships/tags" Target="../tags/tag1149.xml"/><Relationship Id="rId114" Type="http://schemas.openxmlformats.org/officeDocument/2006/relationships/tags" Target="../tags/tag1214.xml"/><Relationship Id="rId119" Type="http://schemas.openxmlformats.org/officeDocument/2006/relationships/tags" Target="../tags/tag1219.xml"/><Relationship Id="rId44" Type="http://schemas.openxmlformats.org/officeDocument/2006/relationships/tags" Target="../tags/tag1144.xml"/><Relationship Id="rId60" Type="http://schemas.openxmlformats.org/officeDocument/2006/relationships/tags" Target="../tags/tag1160.xml"/><Relationship Id="rId65" Type="http://schemas.openxmlformats.org/officeDocument/2006/relationships/tags" Target="../tags/tag1165.xml"/><Relationship Id="rId81" Type="http://schemas.openxmlformats.org/officeDocument/2006/relationships/tags" Target="../tags/tag1181.xml"/><Relationship Id="rId86" Type="http://schemas.openxmlformats.org/officeDocument/2006/relationships/tags" Target="../tags/tag1186.xml"/><Relationship Id="rId130" Type="http://schemas.openxmlformats.org/officeDocument/2006/relationships/tags" Target="../tags/tag1230.xml"/><Relationship Id="rId135" Type="http://schemas.openxmlformats.org/officeDocument/2006/relationships/tags" Target="../tags/tag1235.xml"/><Relationship Id="rId151" Type="http://schemas.openxmlformats.org/officeDocument/2006/relationships/tags" Target="../tags/tag1251.xml"/><Relationship Id="rId156" Type="http://schemas.openxmlformats.org/officeDocument/2006/relationships/tags" Target="../tags/tag1256.xml"/><Relationship Id="rId177" Type="http://schemas.openxmlformats.org/officeDocument/2006/relationships/tags" Target="../tags/tag1277.xml"/><Relationship Id="rId198" Type="http://schemas.openxmlformats.org/officeDocument/2006/relationships/tags" Target="../tags/tag1298.xml"/><Relationship Id="rId172" Type="http://schemas.openxmlformats.org/officeDocument/2006/relationships/tags" Target="../tags/tag1272.xml"/><Relationship Id="rId193" Type="http://schemas.openxmlformats.org/officeDocument/2006/relationships/tags" Target="../tags/tag1293.xml"/><Relationship Id="rId202" Type="http://schemas.openxmlformats.org/officeDocument/2006/relationships/tags" Target="../tags/tag1302.xml"/><Relationship Id="rId207" Type="http://schemas.openxmlformats.org/officeDocument/2006/relationships/tags" Target="../tags/tag1307.xml"/><Relationship Id="rId223" Type="http://schemas.openxmlformats.org/officeDocument/2006/relationships/tags" Target="../tags/tag1323.xml"/><Relationship Id="rId228" Type="http://schemas.openxmlformats.org/officeDocument/2006/relationships/tags" Target="../tags/tag1328.xml"/><Relationship Id="rId244" Type="http://schemas.openxmlformats.org/officeDocument/2006/relationships/tags" Target="../tags/tag1344.xml"/><Relationship Id="rId249" Type="http://schemas.openxmlformats.org/officeDocument/2006/relationships/tags" Target="../tags/tag1349.xml"/><Relationship Id="rId13" Type="http://schemas.openxmlformats.org/officeDocument/2006/relationships/tags" Target="../tags/tag1113.xml"/><Relationship Id="rId18" Type="http://schemas.openxmlformats.org/officeDocument/2006/relationships/tags" Target="../tags/tag1118.xml"/><Relationship Id="rId39" Type="http://schemas.openxmlformats.org/officeDocument/2006/relationships/tags" Target="../tags/tag1139.xml"/><Relationship Id="rId109" Type="http://schemas.openxmlformats.org/officeDocument/2006/relationships/tags" Target="../tags/tag1209.xml"/><Relationship Id="rId34" Type="http://schemas.openxmlformats.org/officeDocument/2006/relationships/tags" Target="../tags/tag1134.xml"/><Relationship Id="rId50" Type="http://schemas.openxmlformats.org/officeDocument/2006/relationships/tags" Target="../tags/tag1150.xml"/><Relationship Id="rId55" Type="http://schemas.openxmlformats.org/officeDocument/2006/relationships/tags" Target="../tags/tag1155.xml"/><Relationship Id="rId76" Type="http://schemas.openxmlformats.org/officeDocument/2006/relationships/tags" Target="../tags/tag1176.xml"/><Relationship Id="rId97" Type="http://schemas.openxmlformats.org/officeDocument/2006/relationships/tags" Target="../tags/tag1197.xml"/><Relationship Id="rId104" Type="http://schemas.openxmlformats.org/officeDocument/2006/relationships/tags" Target="../tags/tag1204.xml"/><Relationship Id="rId120" Type="http://schemas.openxmlformats.org/officeDocument/2006/relationships/tags" Target="../tags/tag1220.xml"/><Relationship Id="rId125" Type="http://schemas.openxmlformats.org/officeDocument/2006/relationships/tags" Target="../tags/tag1225.xml"/><Relationship Id="rId141" Type="http://schemas.openxmlformats.org/officeDocument/2006/relationships/tags" Target="../tags/tag1241.xml"/><Relationship Id="rId146" Type="http://schemas.openxmlformats.org/officeDocument/2006/relationships/tags" Target="../tags/tag1246.xml"/><Relationship Id="rId167" Type="http://schemas.openxmlformats.org/officeDocument/2006/relationships/tags" Target="../tags/tag1267.xml"/><Relationship Id="rId188" Type="http://schemas.openxmlformats.org/officeDocument/2006/relationships/tags" Target="../tags/tag1288.xml"/><Relationship Id="rId7" Type="http://schemas.openxmlformats.org/officeDocument/2006/relationships/tags" Target="../tags/tag1107.xml"/><Relationship Id="rId71" Type="http://schemas.openxmlformats.org/officeDocument/2006/relationships/tags" Target="../tags/tag1171.xml"/><Relationship Id="rId92" Type="http://schemas.openxmlformats.org/officeDocument/2006/relationships/tags" Target="../tags/tag1192.xml"/><Relationship Id="rId162" Type="http://schemas.openxmlformats.org/officeDocument/2006/relationships/tags" Target="../tags/tag1262.xml"/><Relationship Id="rId183" Type="http://schemas.openxmlformats.org/officeDocument/2006/relationships/tags" Target="../tags/tag1283.xml"/><Relationship Id="rId213" Type="http://schemas.openxmlformats.org/officeDocument/2006/relationships/tags" Target="../tags/tag1313.xml"/><Relationship Id="rId218" Type="http://schemas.openxmlformats.org/officeDocument/2006/relationships/tags" Target="../tags/tag1318.xml"/><Relationship Id="rId234" Type="http://schemas.openxmlformats.org/officeDocument/2006/relationships/tags" Target="../tags/tag1334.xml"/><Relationship Id="rId239" Type="http://schemas.openxmlformats.org/officeDocument/2006/relationships/tags" Target="../tags/tag1339.xml"/><Relationship Id="rId2" Type="http://schemas.openxmlformats.org/officeDocument/2006/relationships/tags" Target="../tags/tag1102.xml"/><Relationship Id="rId29" Type="http://schemas.openxmlformats.org/officeDocument/2006/relationships/tags" Target="../tags/tag1129.xml"/><Relationship Id="rId250" Type="http://schemas.openxmlformats.org/officeDocument/2006/relationships/slideLayout" Target="../slideLayouts/slideLayout1.xml"/><Relationship Id="rId24" Type="http://schemas.openxmlformats.org/officeDocument/2006/relationships/tags" Target="../tags/tag1124.xml"/><Relationship Id="rId40" Type="http://schemas.openxmlformats.org/officeDocument/2006/relationships/tags" Target="../tags/tag1140.xml"/><Relationship Id="rId45" Type="http://schemas.openxmlformats.org/officeDocument/2006/relationships/tags" Target="../tags/tag1145.xml"/><Relationship Id="rId66" Type="http://schemas.openxmlformats.org/officeDocument/2006/relationships/tags" Target="../tags/tag1166.xml"/><Relationship Id="rId87" Type="http://schemas.openxmlformats.org/officeDocument/2006/relationships/tags" Target="../tags/tag1187.xml"/><Relationship Id="rId110" Type="http://schemas.openxmlformats.org/officeDocument/2006/relationships/tags" Target="../tags/tag1210.xml"/><Relationship Id="rId115" Type="http://schemas.openxmlformats.org/officeDocument/2006/relationships/tags" Target="../tags/tag1215.xml"/><Relationship Id="rId131" Type="http://schemas.openxmlformats.org/officeDocument/2006/relationships/tags" Target="../tags/tag1231.xml"/><Relationship Id="rId136" Type="http://schemas.openxmlformats.org/officeDocument/2006/relationships/tags" Target="../tags/tag1236.xml"/><Relationship Id="rId157" Type="http://schemas.openxmlformats.org/officeDocument/2006/relationships/tags" Target="../tags/tag1257.xml"/><Relationship Id="rId178" Type="http://schemas.openxmlformats.org/officeDocument/2006/relationships/tags" Target="../tags/tag1278.xml"/><Relationship Id="rId61" Type="http://schemas.openxmlformats.org/officeDocument/2006/relationships/tags" Target="../tags/tag1161.xml"/><Relationship Id="rId82" Type="http://schemas.openxmlformats.org/officeDocument/2006/relationships/tags" Target="../tags/tag1182.xml"/><Relationship Id="rId152" Type="http://schemas.openxmlformats.org/officeDocument/2006/relationships/tags" Target="../tags/tag1252.xml"/><Relationship Id="rId173" Type="http://schemas.openxmlformats.org/officeDocument/2006/relationships/tags" Target="../tags/tag1273.xml"/><Relationship Id="rId194" Type="http://schemas.openxmlformats.org/officeDocument/2006/relationships/tags" Target="../tags/tag1294.xml"/><Relationship Id="rId199" Type="http://schemas.openxmlformats.org/officeDocument/2006/relationships/tags" Target="../tags/tag1299.xml"/><Relationship Id="rId203" Type="http://schemas.openxmlformats.org/officeDocument/2006/relationships/tags" Target="../tags/tag1303.xml"/><Relationship Id="rId208" Type="http://schemas.openxmlformats.org/officeDocument/2006/relationships/tags" Target="../tags/tag1308.xml"/><Relationship Id="rId229" Type="http://schemas.openxmlformats.org/officeDocument/2006/relationships/tags" Target="../tags/tag1329.xml"/><Relationship Id="rId19" Type="http://schemas.openxmlformats.org/officeDocument/2006/relationships/tags" Target="../tags/tag1119.xml"/><Relationship Id="rId224" Type="http://schemas.openxmlformats.org/officeDocument/2006/relationships/tags" Target="../tags/tag1324.xml"/><Relationship Id="rId240" Type="http://schemas.openxmlformats.org/officeDocument/2006/relationships/tags" Target="../tags/tag1340.xml"/><Relationship Id="rId245" Type="http://schemas.openxmlformats.org/officeDocument/2006/relationships/tags" Target="../tags/tag1345.xml"/><Relationship Id="rId14" Type="http://schemas.openxmlformats.org/officeDocument/2006/relationships/tags" Target="../tags/tag1114.xml"/><Relationship Id="rId30" Type="http://schemas.openxmlformats.org/officeDocument/2006/relationships/tags" Target="../tags/tag1130.xml"/><Relationship Id="rId35" Type="http://schemas.openxmlformats.org/officeDocument/2006/relationships/tags" Target="../tags/tag1135.xml"/><Relationship Id="rId56" Type="http://schemas.openxmlformats.org/officeDocument/2006/relationships/tags" Target="../tags/tag1156.xml"/><Relationship Id="rId77" Type="http://schemas.openxmlformats.org/officeDocument/2006/relationships/tags" Target="../tags/tag1177.xml"/><Relationship Id="rId100" Type="http://schemas.openxmlformats.org/officeDocument/2006/relationships/tags" Target="../tags/tag1200.xml"/><Relationship Id="rId105" Type="http://schemas.openxmlformats.org/officeDocument/2006/relationships/tags" Target="../tags/tag1205.xml"/><Relationship Id="rId126" Type="http://schemas.openxmlformats.org/officeDocument/2006/relationships/tags" Target="../tags/tag1226.xml"/><Relationship Id="rId147" Type="http://schemas.openxmlformats.org/officeDocument/2006/relationships/tags" Target="../tags/tag1247.xml"/><Relationship Id="rId168" Type="http://schemas.openxmlformats.org/officeDocument/2006/relationships/tags" Target="../tags/tag1268.xml"/><Relationship Id="rId8" Type="http://schemas.openxmlformats.org/officeDocument/2006/relationships/tags" Target="../tags/tag1108.xml"/><Relationship Id="rId51" Type="http://schemas.openxmlformats.org/officeDocument/2006/relationships/tags" Target="../tags/tag1151.xml"/><Relationship Id="rId72" Type="http://schemas.openxmlformats.org/officeDocument/2006/relationships/tags" Target="../tags/tag1172.xml"/><Relationship Id="rId93" Type="http://schemas.openxmlformats.org/officeDocument/2006/relationships/tags" Target="../tags/tag1193.xml"/><Relationship Id="rId98" Type="http://schemas.openxmlformats.org/officeDocument/2006/relationships/tags" Target="../tags/tag1198.xml"/><Relationship Id="rId121" Type="http://schemas.openxmlformats.org/officeDocument/2006/relationships/tags" Target="../tags/tag1221.xml"/><Relationship Id="rId142" Type="http://schemas.openxmlformats.org/officeDocument/2006/relationships/tags" Target="../tags/tag1242.xml"/><Relationship Id="rId163" Type="http://schemas.openxmlformats.org/officeDocument/2006/relationships/tags" Target="../tags/tag1263.xml"/><Relationship Id="rId184" Type="http://schemas.openxmlformats.org/officeDocument/2006/relationships/tags" Target="../tags/tag1284.xml"/><Relationship Id="rId189" Type="http://schemas.openxmlformats.org/officeDocument/2006/relationships/tags" Target="../tags/tag1289.xml"/><Relationship Id="rId219" Type="http://schemas.openxmlformats.org/officeDocument/2006/relationships/tags" Target="../tags/tag1319.xml"/><Relationship Id="rId3" Type="http://schemas.openxmlformats.org/officeDocument/2006/relationships/tags" Target="../tags/tag1103.xml"/><Relationship Id="rId214" Type="http://schemas.openxmlformats.org/officeDocument/2006/relationships/tags" Target="../tags/tag1314.xml"/><Relationship Id="rId230" Type="http://schemas.openxmlformats.org/officeDocument/2006/relationships/tags" Target="../tags/tag1330.xml"/><Relationship Id="rId235" Type="http://schemas.openxmlformats.org/officeDocument/2006/relationships/tags" Target="../tags/tag1335.xml"/><Relationship Id="rId25" Type="http://schemas.openxmlformats.org/officeDocument/2006/relationships/tags" Target="../tags/tag1125.xml"/><Relationship Id="rId46" Type="http://schemas.openxmlformats.org/officeDocument/2006/relationships/tags" Target="../tags/tag1146.xml"/><Relationship Id="rId67" Type="http://schemas.openxmlformats.org/officeDocument/2006/relationships/tags" Target="../tags/tag1167.xml"/><Relationship Id="rId116" Type="http://schemas.openxmlformats.org/officeDocument/2006/relationships/tags" Target="../tags/tag1216.xml"/><Relationship Id="rId137" Type="http://schemas.openxmlformats.org/officeDocument/2006/relationships/tags" Target="../tags/tag1237.xml"/><Relationship Id="rId158" Type="http://schemas.openxmlformats.org/officeDocument/2006/relationships/tags" Target="../tags/tag1258.xml"/><Relationship Id="rId20" Type="http://schemas.openxmlformats.org/officeDocument/2006/relationships/tags" Target="../tags/tag1120.xml"/><Relationship Id="rId41" Type="http://schemas.openxmlformats.org/officeDocument/2006/relationships/tags" Target="../tags/tag1141.xml"/><Relationship Id="rId62" Type="http://schemas.openxmlformats.org/officeDocument/2006/relationships/tags" Target="../tags/tag1162.xml"/><Relationship Id="rId83" Type="http://schemas.openxmlformats.org/officeDocument/2006/relationships/tags" Target="../tags/tag1183.xml"/><Relationship Id="rId88" Type="http://schemas.openxmlformats.org/officeDocument/2006/relationships/tags" Target="../tags/tag1188.xml"/><Relationship Id="rId111" Type="http://schemas.openxmlformats.org/officeDocument/2006/relationships/tags" Target="../tags/tag1211.xml"/><Relationship Id="rId132" Type="http://schemas.openxmlformats.org/officeDocument/2006/relationships/tags" Target="../tags/tag1232.xml"/><Relationship Id="rId153" Type="http://schemas.openxmlformats.org/officeDocument/2006/relationships/tags" Target="../tags/tag1253.xml"/><Relationship Id="rId174" Type="http://schemas.openxmlformats.org/officeDocument/2006/relationships/tags" Target="../tags/tag1274.xml"/><Relationship Id="rId179" Type="http://schemas.openxmlformats.org/officeDocument/2006/relationships/tags" Target="../tags/tag1279.xml"/><Relationship Id="rId195" Type="http://schemas.openxmlformats.org/officeDocument/2006/relationships/tags" Target="../tags/tag1295.xml"/><Relationship Id="rId209" Type="http://schemas.openxmlformats.org/officeDocument/2006/relationships/tags" Target="../tags/tag1309.xml"/><Relationship Id="rId190" Type="http://schemas.openxmlformats.org/officeDocument/2006/relationships/tags" Target="../tags/tag1290.xml"/><Relationship Id="rId204" Type="http://schemas.openxmlformats.org/officeDocument/2006/relationships/tags" Target="../tags/tag1304.xml"/><Relationship Id="rId220" Type="http://schemas.openxmlformats.org/officeDocument/2006/relationships/tags" Target="../tags/tag1320.xml"/><Relationship Id="rId225" Type="http://schemas.openxmlformats.org/officeDocument/2006/relationships/tags" Target="../tags/tag1325.xml"/><Relationship Id="rId241" Type="http://schemas.openxmlformats.org/officeDocument/2006/relationships/tags" Target="../tags/tag1341.xml"/><Relationship Id="rId246" Type="http://schemas.openxmlformats.org/officeDocument/2006/relationships/tags" Target="../tags/tag1346.xml"/><Relationship Id="rId15" Type="http://schemas.openxmlformats.org/officeDocument/2006/relationships/tags" Target="../tags/tag1115.xml"/><Relationship Id="rId36" Type="http://schemas.openxmlformats.org/officeDocument/2006/relationships/tags" Target="../tags/tag1136.xml"/><Relationship Id="rId57" Type="http://schemas.openxmlformats.org/officeDocument/2006/relationships/tags" Target="../tags/tag1157.xml"/><Relationship Id="rId106" Type="http://schemas.openxmlformats.org/officeDocument/2006/relationships/tags" Target="../tags/tag1206.xml"/><Relationship Id="rId127" Type="http://schemas.openxmlformats.org/officeDocument/2006/relationships/tags" Target="../tags/tag1227.xml"/><Relationship Id="rId10" Type="http://schemas.openxmlformats.org/officeDocument/2006/relationships/tags" Target="../tags/tag1110.xml"/><Relationship Id="rId31" Type="http://schemas.openxmlformats.org/officeDocument/2006/relationships/tags" Target="../tags/tag1131.xml"/><Relationship Id="rId52" Type="http://schemas.openxmlformats.org/officeDocument/2006/relationships/tags" Target="../tags/tag1152.xml"/><Relationship Id="rId73" Type="http://schemas.openxmlformats.org/officeDocument/2006/relationships/tags" Target="../tags/tag1173.xml"/><Relationship Id="rId78" Type="http://schemas.openxmlformats.org/officeDocument/2006/relationships/tags" Target="../tags/tag1178.xml"/><Relationship Id="rId94" Type="http://schemas.openxmlformats.org/officeDocument/2006/relationships/tags" Target="../tags/tag1194.xml"/><Relationship Id="rId99" Type="http://schemas.openxmlformats.org/officeDocument/2006/relationships/tags" Target="../tags/tag1199.xml"/><Relationship Id="rId101" Type="http://schemas.openxmlformats.org/officeDocument/2006/relationships/tags" Target="../tags/tag1201.xml"/><Relationship Id="rId122" Type="http://schemas.openxmlformats.org/officeDocument/2006/relationships/tags" Target="../tags/tag1222.xml"/><Relationship Id="rId143" Type="http://schemas.openxmlformats.org/officeDocument/2006/relationships/tags" Target="../tags/tag1243.xml"/><Relationship Id="rId148" Type="http://schemas.openxmlformats.org/officeDocument/2006/relationships/tags" Target="../tags/tag1248.xml"/><Relationship Id="rId164" Type="http://schemas.openxmlformats.org/officeDocument/2006/relationships/tags" Target="../tags/tag1264.xml"/><Relationship Id="rId169" Type="http://schemas.openxmlformats.org/officeDocument/2006/relationships/tags" Target="../tags/tag1269.xml"/><Relationship Id="rId185" Type="http://schemas.openxmlformats.org/officeDocument/2006/relationships/tags" Target="../tags/tag1285.xml"/><Relationship Id="rId4" Type="http://schemas.openxmlformats.org/officeDocument/2006/relationships/tags" Target="../tags/tag1104.xml"/><Relationship Id="rId9" Type="http://schemas.openxmlformats.org/officeDocument/2006/relationships/tags" Target="../tags/tag1109.xml"/><Relationship Id="rId180" Type="http://schemas.openxmlformats.org/officeDocument/2006/relationships/tags" Target="../tags/tag1280.xml"/><Relationship Id="rId210" Type="http://schemas.openxmlformats.org/officeDocument/2006/relationships/tags" Target="../tags/tag1310.xml"/><Relationship Id="rId215" Type="http://schemas.openxmlformats.org/officeDocument/2006/relationships/tags" Target="../tags/tag1315.xml"/><Relationship Id="rId236" Type="http://schemas.openxmlformats.org/officeDocument/2006/relationships/tags" Target="../tags/tag1336.xml"/><Relationship Id="rId26" Type="http://schemas.openxmlformats.org/officeDocument/2006/relationships/tags" Target="../tags/tag1126.xml"/><Relationship Id="rId231" Type="http://schemas.openxmlformats.org/officeDocument/2006/relationships/tags" Target="../tags/tag1331.xml"/><Relationship Id="rId47" Type="http://schemas.openxmlformats.org/officeDocument/2006/relationships/tags" Target="../tags/tag1147.xml"/><Relationship Id="rId68" Type="http://schemas.openxmlformats.org/officeDocument/2006/relationships/tags" Target="../tags/tag1168.xml"/><Relationship Id="rId89" Type="http://schemas.openxmlformats.org/officeDocument/2006/relationships/tags" Target="../tags/tag1189.xml"/><Relationship Id="rId112" Type="http://schemas.openxmlformats.org/officeDocument/2006/relationships/tags" Target="../tags/tag1212.xml"/><Relationship Id="rId133" Type="http://schemas.openxmlformats.org/officeDocument/2006/relationships/tags" Target="../tags/tag1233.xml"/><Relationship Id="rId154" Type="http://schemas.openxmlformats.org/officeDocument/2006/relationships/tags" Target="../tags/tag1254.xml"/><Relationship Id="rId175" Type="http://schemas.openxmlformats.org/officeDocument/2006/relationships/tags" Target="../tags/tag1275.xml"/><Relationship Id="rId196" Type="http://schemas.openxmlformats.org/officeDocument/2006/relationships/tags" Target="../tags/tag1296.xml"/><Relationship Id="rId200" Type="http://schemas.openxmlformats.org/officeDocument/2006/relationships/tags" Target="../tags/tag1300.xml"/><Relationship Id="rId16" Type="http://schemas.openxmlformats.org/officeDocument/2006/relationships/tags" Target="../tags/tag1116.xml"/><Relationship Id="rId221" Type="http://schemas.openxmlformats.org/officeDocument/2006/relationships/tags" Target="../tags/tag1321.xml"/><Relationship Id="rId242" Type="http://schemas.openxmlformats.org/officeDocument/2006/relationships/tags" Target="../tags/tag1342.xml"/><Relationship Id="rId37" Type="http://schemas.openxmlformats.org/officeDocument/2006/relationships/tags" Target="../tags/tag1137.xml"/><Relationship Id="rId58" Type="http://schemas.openxmlformats.org/officeDocument/2006/relationships/tags" Target="../tags/tag1158.xml"/><Relationship Id="rId79" Type="http://schemas.openxmlformats.org/officeDocument/2006/relationships/tags" Target="../tags/tag1179.xml"/><Relationship Id="rId102" Type="http://schemas.openxmlformats.org/officeDocument/2006/relationships/tags" Target="../tags/tag1202.xml"/><Relationship Id="rId123" Type="http://schemas.openxmlformats.org/officeDocument/2006/relationships/tags" Target="../tags/tag1223.xml"/><Relationship Id="rId144" Type="http://schemas.openxmlformats.org/officeDocument/2006/relationships/tags" Target="../tags/tag1244.xml"/><Relationship Id="rId90" Type="http://schemas.openxmlformats.org/officeDocument/2006/relationships/tags" Target="../tags/tag1190.xml"/><Relationship Id="rId165" Type="http://schemas.openxmlformats.org/officeDocument/2006/relationships/tags" Target="../tags/tag1265.xml"/><Relationship Id="rId186" Type="http://schemas.openxmlformats.org/officeDocument/2006/relationships/tags" Target="../tags/tag1286.xml"/><Relationship Id="rId211" Type="http://schemas.openxmlformats.org/officeDocument/2006/relationships/tags" Target="../tags/tag1311.xml"/><Relationship Id="rId232" Type="http://schemas.openxmlformats.org/officeDocument/2006/relationships/tags" Target="../tags/tag1332.xml"/><Relationship Id="rId27" Type="http://schemas.openxmlformats.org/officeDocument/2006/relationships/tags" Target="../tags/tag1127.xml"/><Relationship Id="rId48" Type="http://schemas.openxmlformats.org/officeDocument/2006/relationships/tags" Target="../tags/tag1148.xml"/><Relationship Id="rId69" Type="http://schemas.openxmlformats.org/officeDocument/2006/relationships/tags" Target="../tags/tag1169.xml"/><Relationship Id="rId113" Type="http://schemas.openxmlformats.org/officeDocument/2006/relationships/tags" Target="../tags/tag1213.xml"/><Relationship Id="rId134" Type="http://schemas.openxmlformats.org/officeDocument/2006/relationships/tags" Target="../tags/tag1234.xml"/><Relationship Id="rId80" Type="http://schemas.openxmlformats.org/officeDocument/2006/relationships/tags" Target="../tags/tag1180.xml"/><Relationship Id="rId155" Type="http://schemas.openxmlformats.org/officeDocument/2006/relationships/tags" Target="../tags/tag1255.xml"/><Relationship Id="rId176" Type="http://schemas.openxmlformats.org/officeDocument/2006/relationships/tags" Target="../tags/tag1276.xml"/><Relationship Id="rId197" Type="http://schemas.openxmlformats.org/officeDocument/2006/relationships/tags" Target="../tags/tag1297.xml"/><Relationship Id="rId201" Type="http://schemas.openxmlformats.org/officeDocument/2006/relationships/tags" Target="../tags/tag1301.xml"/><Relationship Id="rId222" Type="http://schemas.openxmlformats.org/officeDocument/2006/relationships/tags" Target="../tags/tag1322.xml"/><Relationship Id="rId243" Type="http://schemas.openxmlformats.org/officeDocument/2006/relationships/tags" Target="../tags/tag134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62.xml"/><Relationship Id="rId18" Type="http://schemas.openxmlformats.org/officeDocument/2006/relationships/tags" Target="../tags/tag1367.xml"/><Relationship Id="rId26" Type="http://schemas.openxmlformats.org/officeDocument/2006/relationships/tags" Target="../tags/tag1375.xml"/><Relationship Id="rId39" Type="http://schemas.openxmlformats.org/officeDocument/2006/relationships/tags" Target="../tags/tag1388.xml"/><Relationship Id="rId21" Type="http://schemas.openxmlformats.org/officeDocument/2006/relationships/tags" Target="../tags/tag1370.xml"/><Relationship Id="rId34" Type="http://schemas.openxmlformats.org/officeDocument/2006/relationships/tags" Target="../tags/tag1383.xml"/><Relationship Id="rId42" Type="http://schemas.openxmlformats.org/officeDocument/2006/relationships/tags" Target="../tags/tag1391.xml"/><Relationship Id="rId47" Type="http://schemas.openxmlformats.org/officeDocument/2006/relationships/tags" Target="../tags/tag1396.xml"/><Relationship Id="rId50" Type="http://schemas.openxmlformats.org/officeDocument/2006/relationships/tags" Target="../tags/tag1399.xml"/><Relationship Id="rId55" Type="http://schemas.openxmlformats.org/officeDocument/2006/relationships/tags" Target="../tags/tag1404.xml"/><Relationship Id="rId63" Type="http://schemas.openxmlformats.org/officeDocument/2006/relationships/tags" Target="../tags/tag1412.xml"/><Relationship Id="rId68" Type="http://schemas.openxmlformats.org/officeDocument/2006/relationships/tags" Target="../tags/tag1417.xml"/><Relationship Id="rId76" Type="http://schemas.openxmlformats.org/officeDocument/2006/relationships/tags" Target="../tags/tag1425.xml"/><Relationship Id="rId7" Type="http://schemas.openxmlformats.org/officeDocument/2006/relationships/tags" Target="../tags/tag1356.xml"/><Relationship Id="rId71" Type="http://schemas.openxmlformats.org/officeDocument/2006/relationships/tags" Target="../tags/tag1420.xml"/><Relationship Id="rId2" Type="http://schemas.openxmlformats.org/officeDocument/2006/relationships/tags" Target="../tags/tag1351.xml"/><Relationship Id="rId16" Type="http://schemas.openxmlformats.org/officeDocument/2006/relationships/tags" Target="../tags/tag1365.xml"/><Relationship Id="rId29" Type="http://schemas.openxmlformats.org/officeDocument/2006/relationships/tags" Target="../tags/tag1378.xml"/><Relationship Id="rId11" Type="http://schemas.openxmlformats.org/officeDocument/2006/relationships/tags" Target="../tags/tag1360.xml"/><Relationship Id="rId24" Type="http://schemas.openxmlformats.org/officeDocument/2006/relationships/tags" Target="../tags/tag1373.xml"/><Relationship Id="rId32" Type="http://schemas.openxmlformats.org/officeDocument/2006/relationships/tags" Target="../tags/tag1381.xml"/><Relationship Id="rId37" Type="http://schemas.openxmlformats.org/officeDocument/2006/relationships/tags" Target="../tags/tag1386.xml"/><Relationship Id="rId40" Type="http://schemas.openxmlformats.org/officeDocument/2006/relationships/tags" Target="../tags/tag1389.xml"/><Relationship Id="rId45" Type="http://schemas.openxmlformats.org/officeDocument/2006/relationships/tags" Target="../tags/tag1394.xml"/><Relationship Id="rId53" Type="http://schemas.openxmlformats.org/officeDocument/2006/relationships/tags" Target="../tags/tag1402.xml"/><Relationship Id="rId58" Type="http://schemas.openxmlformats.org/officeDocument/2006/relationships/tags" Target="../tags/tag1407.xml"/><Relationship Id="rId66" Type="http://schemas.openxmlformats.org/officeDocument/2006/relationships/tags" Target="../tags/tag1415.xml"/><Relationship Id="rId74" Type="http://schemas.openxmlformats.org/officeDocument/2006/relationships/tags" Target="../tags/tag1423.xml"/><Relationship Id="rId79" Type="http://schemas.openxmlformats.org/officeDocument/2006/relationships/tags" Target="../tags/tag1428.xml"/><Relationship Id="rId5" Type="http://schemas.openxmlformats.org/officeDocument/2006/relationships/tags" Target="../tags/tag1354.xml"/><Relationship Id="rId61" Type="http://schemas.openxmlformats.org/officeDocument/2006/relationships/tags" Target="../tags/tag1410.xml"/><Relationship Id="rId82" Type="http://schemas.openxmlformats.org/officeDocument/2006/relationships/slideLayout" Target="../slideLayouts/slideLayout1.xml"/><Relationship Id="rId10" Type="http://schemas.openxmlformats.org/officeDocument/2006/relationships/tags" Target="../tags/tag1359.xml"/><Relationship Id="rId19" Type="http://schemas.openxmlformats.org/officeDocument/2006/relationships/tags" Target="../tags/tag1368.xml"/><Relationship Id="rId31" Type="http://schemas.openxmlformats.org/officeDocument/2006/relationships/tags" Target="../tags/tag1380.xml"/><Relationship Id="rId44" Type="http://schemas.openxmlformats.org/officeDocument/2006/relationships/tags" Target="../tags/tag1393.xml"/><Relationship Id="rId52" Type="http://schemas.openxmlformats.org/officeDocument/2006/relationships/tags" Target="../tags/tag1401.xml"/><Relationship Id="rId60" Type="http://schemas.openxmlformats.org/officeDocument/2006/relationships/tags" Target="../tags/tag1409.xml"/><Relationship Id="rId65" Type="http://schemas.openxmlformats.org/officeDocument/2006/relationships/tags" Target="../tags/tag1414.xml"/><Relationship Id="rId73" Type="http://schemas.openxmlformats.org/officeDocument/2006/relationships/tags" Target="../tags/tag1422.xml"/><Relationship Id="rId78" Type="http://schemas.openxmlformats.org/officeDocument/2006/relationships/tags" Target="../tags/tag1427.xml"/><Relationship Id="rId81" Type="http://schemas.openxmlformats.org/officeDocument/2006/relationships/tags" Target="../tags/tag1430.xml"/><Relationship Id="rId4" Type="http://schemas.openxmlformats.org/officeDocument/2006/relationships/tags" Target="../tags/tag1353.xml"/><Relationship Id="rId9" Type="http://schemas.openxmlformats.org/officeDocument/2006/relationships/tags" Target="../tags/tag1358.xml"/><Relationship Id="rId14" Type="http://schemas.openxmlformats.org/officeDocument/2006/relationships/tags" Target="../tags/tag1363.xml"/><Relationship Id="rId22" Type="http://schemas.openxmlformats.org/officeDocument/2006/relationships/tags" Target="../tags/tag1371.xml"/><Relationship Id="rId27" Type="http://schemas.openxmlformats.org/officeDocument/2006/relationships/tags" Target="../tags/tag1376.xml"/><Relationship Id="rId30" Type="http://schemas.openxmlformats.org/officeDocument/2006/relationships/tags" Target="../tags/tag1379.xml"/><Relationship Id="rId35" Type="http://schemas.openxmlformats.org/officeDocument/2006/relationships/tags" Target="../tags/tag1384.xml"/><Relationship Id="rId43" Type="http://schemas.openxmlformats.org/officeDocument/2006/relationships/tags" Target="../tags/tag1392.xml"/><Relationship Id="rId48" Type="http://schemas.openxmlformats.org/officeDocument/2006/relationships/tags" Target="../tags/tag1397.xml"/><Relationship Id="rId56" Type="http://schemas.openxmlformats.org/officeDocument/2006/relationships/tags" Target="../tags/tag1405.xml"/><Relationship Id="rId64" Type="http://schemas.openxmlformats.org/officeDocument/2006/relationships/tags" Target="../tags/tag1413.xml"/><Relationship Id="rId69" Type="http://schemas.openxmlformats.org/officeDocument/2006/relationships/tags" Target="../tags/tag1418.xml"/><Relationship Id="rId77" Type="http://schemas.openxmlformats.org/officeDocument/2006/relationships/tags" Target="../tags/tag1426.xml"/><Relationship Id="rId8" Type="http://schemas.openxmlformats.org/officeDocument/2006/relationships/tags" Target="../tags/tag1357.xml"/><Relationship Id="rId51" Type="http://schemas.openxmlformats.org/officeDocument/2006/relationships/tags" Target="../tags/tag1400.xml"/><Relationship Id="rId72" Type="http://schemas.openxmlformats.org/officeDocument/2006/relationships/tags" Target="../tags/tag1421.xml"/><Relationship Id="rId80" Type="http://schemas.openxmlformats.org/officeDocument/2006/relationships/tags" Target="../tags/tag1429.xml"/><Relationship Id="rId3" Type="http://schemas.openxmlformats.org/officeDocument/2006/relationships/tags" Target="../tags/tag1352.xml"/><Relationship Id="rId12" Type="http://schemas.openxmlformats.org/officeDocument/2006/relationships/tags" Target="../tags/tag1361.xml"/><Relationship Id="rId17" Type="http://schemas.openxmlformats.org/officeDocument/2006/relationships/tags" Target="../tags/tag1366.xml"/><Relationship Id="rId25" Type="http://schemas.openxmlformats.org/officeDocument/2006/relationships/tags" Target="../tags/tag1374.xml"/><Relationship Id="rId33" Type="http://schemas.openxmlformats.org/officeDocument/2006/relationships/tags" Target="../tags/tag1382.xml"/><Relationship Id="rId38" Type="http://schemas.openxmlformats.org/officeDocument/2006/relationships/tags" Target="../tags/tag1387.xml"/><Relationship Id="rId46" Type="http://schemas.openxmlformats.org/officeDocument/2006/relationships/tags" Target="../tags/tag1395.xml"/><Relationship Id="rId59" Type="http://schemas.openxmlformats.org/officeDocument/2006/relationships/tags" Target="../tags/tag1408.xml"/><Relationship Id="rId67" Type="http://schemas.openxmlformats.org/officeDocument/2006/relationships/tags" Target="../tags/tag1416.xml"/><Relationship Id="rId20" Type="http://schemas.openxmlformats.org/officeDocument/2006/relationships/tags" Target="../tags/tag1369.xml"/><Relationship Id="rId41" Type="http://schemas.openxmlformats.org/officeDocument/2006/relationships/tags" Target="../tags/tag1390.xml"/><Relationship Id="rId54" Type="http://schemas.openxmlformats.org/officeDocument/2006/relationships/tags" Target="../tags/tag1403.xml"/><Relationship Id="rId62" Type="http://schemas.openxmlformats.org/officeDocument/2006/relationships/tags" Target="../tags/tag1411.xml"/><Relationship Id="rId70" Type="http://schemas.openxmlformats.org/officeDocument/2006/relationships/tags" Target="../tags/tag1419.xml"/><Relationship Id="rId75" Type="http://schemas.openxmlformats.org/officeDocument/2006/relationships/tags" Target="../tags/tag1424.xml"/><Relationship Id="rId1" Type="http://schemas.openxmlformats.org/officeDocument/2006/relationships/tags" Target="../tags/tag1350.xml"/><Relationship Id="rId6" Type="http://schemas.openxmlformats.org/officeDocument/2006/relationships/tags" Target="../tags/tag1355.xml"/><Relationship Id="rId15" Type="http://schemas.openxmlformats.org/officeDocument/2006/relationships/tags" Target="../tags/tag1364.xml"/><Relationship Id="rId23" Type="http://schemas.openxmlformats.org/officeDocument/2006/relationships/tags" Target="../tags/tag1372.xml"/><Relationship Id="rId28" Type="http://schemas.openxmlformats.org/officeDocument/2006/relationships/tags" Target="../tags/tag1377.xml"/><Relationship Id="rId36" Type="http://schemas.openxmlformats.org/officeDocument/2006/relationships/tags" Target="../tags/tag1385.xml"/><Relationship Id="rId49" Type="http://schemas.openxmlformats.org/officeDocument/2006/relationships/tags" Target="../tags/tag1398.xml"/><Relationship Id="rId57" Type="http://schemas.openxmlformats.org/officeDocument/2006/relationships/tags" Target="../tags/tag14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MARTInkShape-524">
            <a:extLst>
              <a:ext uri="{FF2B5EF4-FFF2-40B4-BE49-F238E27FC236}">
                <a16:creationId xmlns:a16="http://schemas.microsoft.com/office/drawing/2014/main" xmlns="" id="{C847FC79-8636-4BCC-8AAF-E7D063D449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9588" y="5834709"/>
            <a:ext cx="459455" cy="152683"/>
          </a:xfrm>
          <a:custGeom>
            <a:avLst/>
            <a:gdLst/>
            <a:ahLst/>
            <a:cxnLst/>
            <a:rect l="0" t="0" r="0" b="0"/>
            <a:pathLst>
              <a:path w="459455" h="152683">
                <a:moveTo>
                  <a:pt x="272212" y="45391"/>
                </a:moveTo>
                <a:lnTo>
                  <a:pt x="272212" y="45391"/>
                </a:lnTo>
                <a:lnTo>
                  <a:pt x="268841" y="45389"/>
                </a:lnTo>
                <a:lnTo>
                  <a:pt x="265305" y="47273"/>
                </a:lnTo>
                <a:lnTo>
                  <a:pt x="218235" y="87407"/>
                </a:lnTo>
                <a:lnTo>
                  <a:pt x="183076" y="101820"/>
                </a:lnTo>
                <a:lnTo>
                  <a:pt x="138791" y="111264"/>
                </a:lnTo>
                <a:lnTo>
                  <a:pt x="94391" y="112182"/>
                </a:lnTo>
                <a:lnTo>
                  <a:pt x="66180" y="108236"/>
                </a:lnTo>
                <a:lnTo>
                  <a:pt x="41883" y="99428"/>
                </a:lnTo>
                <a:lnTo>
                  <a:pt x="15113" y="79198"/>
                </a:lnTo>
                <a:lnTo>
                  <a:pt x="4369" y="61592"/>
                </a:lnTo>
                <a:lnTo>
                  <a:pt x="517" y="51959"/>
                </a:lnTo>
                <a:lnTo>
                  <a:pt x="0" y="33729"/>
                </a:lnTo>
                <a:lnTo>
                  <a:pt x="1837" y="24916"/>
                </a:lnTo>
                <a:lnTo>
                  <a:pt x="5886" y="18335"/>
                </a:lnTo>
                <a:lnTo>
                  <a:pt x="17907" y="9142"/>
                </a:lnTo>
                <a:lnTo>
                  <a:pt x="37171" y="0"/>
                </a:lnTo>
                <a:lnTo>
                  <a:pt x="53685" y="758"/>
                </a:lnTo>
                <a:lnTo>
                  <a:pt x="72078" y="7209"/>
                </a:lnTo>
                <a:lnTo>
                  <a:pt x="118797" y="38891"/>
                </a:lnTo>
                <a:lnTo>
                  <a:pt x="163850" y="77679"/>
                </a:lnTo>
                <a:lnTo>
                  <a:pt x="210000" y="121081"/>
                </a:lnTo>
                <a:lnTo>
                  <a:pt x="226218" y="132652"/>
                </a:lnTo>
                <a:lnTo>
                  <a:pt x="268053" y="148335"/>
                </a:lnTo>
                <a:lnTo>
                  <a:pt x="312203" y="152682"/>
                </a:lnTo>
                <a:lnTo>
                  <a:pt x="353019" y="149839"/>
                </a:lnTo>
                <a:lnTo>
                  <a:pt x="393640" y="137415"/>
                </a:lnTo>
                <a:lnTo>
                  <a:pt x="423512" y="119490"/>
                </a:lnTo>
                <a:lnTo>
                  <a:pt x="449795" y="92406"/>
                </a:lnTo>
                <a:lnTo>
                  <a:pt x="456970" y="76399"/>
                </a:lnTo>
                <a:lnTo>
                  <a:pt x="459454" y="59878"/>
                </a:lnTo>
                <a:lnTo>
                  <a:pt x="458206" y="43128"/>
                </a:lnTo>
                <a:lnTo>
                  <a:pt x="451536" y="30039"/>
                </a:lnTo>
                <a:lnTo>
                  <a:pt x="430009" y="10138"/>
                </a:lnTo>
                <a:lnTo>
                  <a:pt x="415957" y="5029"/>
                </a:lnTo>
                <a:lnTo>
                  <a:pt x="380568" y="1749"/>
                </a:lnTo>
                <a:lnTo>
                  <a:pt x="334538" y="15603"/>
                </a:lnTo>
                <a:lnTo>
                  <a:pt x="296560" y="29823"/>
                </a:lnTo>
                <a:lnTo>
                  <a:pt x="254338" y="51284"/>
                </a:lnTo>
                <a:lnTo>
                  <a:pt x="209844" y="75516"/>
                </a:lnTo>
                <a:lnTo>
                  <a:pt x="166870" y="97747"/>
                </a:lnTo>
                <a:lnTo>
                  <a:pt x="145212" y="10889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97">
            <a:extLst>
              <a:ext uri="{FF2B5EF4-FFF2-40B4-BE49-F238E27FC236}">
                <a16:creationId xmlns:a16="http://schemas.microsoft.com/office/drawing/2014/main" xmlns="" id="{0B6E4371-422E-4361-9B53-DF959D3E92F9}"/>
              </a:ext>
            </a:extLst>
          </p:cNvPr>
          <p:cNvGrpSpPr/>
          <p:nvPr/>
        </p:nvGrpSpPr>
        <p:grpSpPr>
          <a:xfrm>
            <a:off x="7645761" y="5776708"/>
            <a:ext cx="1164422" cy="281193"/>
            <a:chOff x="7645761" y="5776708"/>
            <a:chExt cx="1164422" cy="281193"/>
          </a:xfrm>
        </p:grpSpPr>
        <p:sp>
          <p:nvSpPr>
            <p:cNvPr id="206" name="SMARTInkShape-525">
              <a:extLst>
                <a:ext uri="{FF2B5EF4-FFF2-40B4-BE49-F238E27FC236}">
                  <a16:creationId xmlns:a16="http://schemas.microsoft.com/office/drawing/2014/main" xmlns="" id="{10B8185E-AC5F-4FE3-84C9-B8D49EBB8DF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645761" y="5776708"/>
              <a:ext cx="213563" cy="281193"/>
            </a:xfrm>
            <a:custGeom>
              <a:avLst/>
              <a:gdLst/>
              <a:ahLst/>
              <a:cxnLst/>
              <a:rect l="0" t="0" r="0" b="0"/>
              <a:pathLst>
                <a:path w="213563" h="281193">
                  <a:moveTo>
                    <a:pt x="18689" y="27192"/>
                  </a:moveTo>
                  <a:lnTo>
                    <a:pt x="18689" y="27192"/>
                  </a:lnTo>
                  <a:lnTo>
                    <a:pt x="18689" y="21104"/>
                  </a:lnTo>
                  <a:lnTo>
                    <a:pt x="18689" y="56032"/>
                  </a:lnTo>
                  <a:lnTo>
                    <a:pt x="18689" y="101824"/>
                  </a:lnTo>
                  <a:lnTo>
                    <a:pt x="17984" y="137972"/>
                  </a:lnTo>
                  <a:lnTo>
                    <a:pt x="15318" y="177558"/>
                  </a:lnTo>
                  <a:lnTo>
                    <a:pt x="11781" y="213024"/>
                  </a:lnTo>
                  <a:lnTo>
                    <a:pt x="5823" y="253233"/>
                  </a:lnTo>
                  <a:lnTo>
                    <a:pt x="861" y="275669"/>
                  </a:lnTo>
                  <a:lnTo>
                    <a:pt x="454" y="276099"/>
                  </a:lnTo>
                  <a:lnTo>
                    <a:pt x="0" y="272813"/>
                  </a:lnTo>
                  <a:lnTo>
                    <a:pt x="6191" y="226673"/>
                  </a:lnTo>
                  <a:lnTo>
                    <a:pt x="15250" y="188052"/>
                  </a:lnTo>
                  <a:lnTo>
                    <a:pt x="26333" y="146898"/>
                  </a:lnTo>
                  <a:lnTo>
                    <a:pt x="39020" y="107206"/>
                  </a:lnTo>
                  <a:lnTo>
                    <a:pt x="54066" y="73101"/>
                  </a:lnTo>
                  <a:lnTo>
                    <a:pt x="78403" y="36248"/>
                  </a:lnTo>
                  <a:lnTo>
                    <a:pt x="110231" y="10825"/>
                  </a:lnTo>
                  <a:lnTo>
                    <a:pt x="134163" y="2279"/>
                  </a:lnTo>
                  <a:lnTo>
                    <a:pt x="146472" y="0"/>
                  </a:lnTo>
                  <a:lnTo>
                    <a:pt x="167674" y="3112"/>
                  </a:lnTo>
                  <a:lnTo>
                    <a:pt x="177279" y="6906"/>
                  </a:lnTo>
                  <a:lnTo>
                    <a:pt x="191714" y="22409"/>
                  </a:lnTo>
                  <a:lnTo>
                    <a:pt x="202127" y="45527"/>
                  </a:lnTo>
                  <a:lnTo>
                    <a:pt x="211251" y="92832"/>
                  </a:lnTo>
                  <a:lnTo>
                    <a:pt x="213562" y="139460"/>
                  </a:lnTo>
                  <a:lnTo>
                    <a:pt x="211604" y="172104"/>
                  </a:lnTo>
                  <a:lnTo>
                    <a:pt x="203163" y="215474"/>
                  </a:lnTo>
                  <a:lnTo>
                    <a:pt x="192737" y="256503"/>
                  </a:lnTo>
                  <a:lnTo>
                    <a:pt x="188236" y="269279"/>
                  </a:lnTo>
                  <a:lnTo>
                    <a:pt x="188165" y="273250"/>
                  </a:lnTo>
                  <a:lnTo>
                    <a:pt x="189529" y="275898"/>
                  </a:lnTo>
                  <a:lnTo>
                    <a:pt x="196489" y="2811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26">
              <a:extLst>
                <a:ext uri="{FF2B5EF4-FFF2-40B4-BE49-F238E27FC236}">
                  <a16:creationId xmlns:a16="http://schemas.microsoft.com/office/drawing/2014/main" xmlns="" id="{B932BB15-8625-4FF1-8CCA-7EF1E4695EB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001715" y="5943600"/>
              <a:ext cx="767636" cy="31751"/>
            </a:xfrm>
            <a:custGeom>
              <a:avLst/>
              <a:gdLst/>
              <a:ahLst/>
              <a:cxnLst/>
              <a:rect l="0" t="0" r="0" b="0"/>
              <a:pathLst>
                <a:path w="767636" h="31751">
                  <a:moveTo>
                    <a:pt x="37385" y="31750"/>
                  </a:moveTo>
                  <a:lnTo>
                    <a:pt x="37385" y="31750"/>
                  </a:lnTo>
                  <a:lnTo>
                    <a:pt x="0" y="25662"/>
                  </a:lnTo>
                  <a:lnTo>
                    <a:pt x="47087" y="30460"/>
                  </a:lnTo>
                  <a:lnTo>
                    <a:pt x="92497" y="31178"/>
                  </a:lnTo>
                  <a:lnTo>
                    <a:pt x="121397" y="31367"/>
                  </a:lnTo>
                  <a:lnTo>
                    <a:pt x="152660" y="31495"/>
                  </a:lnTo>
                  <a:lnTo>
                    <a:pt x="189025" y="30874"/>
                  </a:lnTo>
                  <a:lnTo>
                    <a:pt x="228789" y="29755"/>
                  </a:lnTo>
                  <a:lnTo>
                    <a:pt x="270820" y="28304"/>
                  </a:lnTo>
                  <a:lnTo>
                    <a:pt x="314363" y="27336"/>
                  </a:lnTo>
                  <a:lnTo>
                    <a:pt x="358916" y="26691"/>
                  </a:lnTo>
                  <a:lnTo>
                    <a:pt x="404139" y="26260"/>
                  </a:lnTo>
                  <a:lnTo>
                    <a:pt x="446987" y="25268"/>
                  </a:lnTo>
                  <a:lnTo>
                    <a:pt x="488253" y="23901"/>
                  </a:lnTo>
                  <a:lnTo>
                    <a:pt x="528464" y="22284"/>
                  </a:lnTo>
                  <a:lnTo>
                    <a:pt x="565148" y="20500"/>
                  </a:lnTo>
                  <a:lnTo>
                    <a:pt x="599482" y="18605"/>
                  </a:lnTo>
                  <a:lnTo>
                    <a:pt x="632249" y="16636"/>
                  </a:lnTo>
                  <a:lnTo>
                    <a:pt x="659740" y="15325"/>
                  </a:lnTo>
                  <a:lnTo>
                    <a:pt x="705335" y="13867"/>
                  </a:lnTo>
                  <a:lnTo>
                    <a:pt x="745884" y="13046"/>
                  </a:lnTo>
                  <a:lnTo>
                    <a:pt x="761190" y="12802"/>
                  </a:lnTo>
                  <a:lnTo>
                    <a:pt x="763338" y="11356"/>
                  </a:lnTo>
                  <a:lnTo>
                    <a:pt x="764772" y="8982"/>
                  </a:lnTo>
                  <a:lnTo>
                    <a:pt x="7676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27">
              <a:extLst>
                <a:ext uri="{FF2B5EF4-FFF2-40B4-BE49-F238E27FC236}">
                  <a16:creationId xmlns:a16="http://schemas.microsoft.com/office/drawing/2014/main" xmlns="" id="{A8FDE091-C951-41EE-94C0-E3A5B761AAA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682215" y="5812015"/>
              <a:ext cx="127968" cy="226836"/>
            </a:xfrm>
            <a:custGeom>
              <a:avLst/>
              <a:gdLst/>
              <a:ahLst/>
              <a:cxnLst/>
              <a:rect l="0" t="0" r="0" b="0"/>
              <a:pathLst>
                <a:path w="127968" h="2268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45334" y="25069"/>
                  </a:lnTo>
                  <a:lnTo>
                    <a:pt x="87240" y="53082"/>
                  </a:lnTo>
                  <a:lnTo>
                    <a:pt x="106232" y="72000"/>
                  </a:lnTo>
                  <a:lnTo>
                    <a:pt x="123445" y="101073"/>
                  </a:lnTo>
                  <a:lnTo>
                    <a:pt x="127967" y="116613"/>
                  </a:lnTo>
                  <a:lnTo>
                    <a:pt x="124333" y="132457"/>
                  </a:lnTo>
                  <a:lnTo>
                    <a:pt x="114250" y="148906"/>
                  </a:lnTo>
                  <a:lnTo>
                    <a:pt x="72405" y="190903"/>
                  </a:lnTo>
                  <a:lnTo>
                    <a:pt x="40667" y="215614"/>
                  </a:lnTo>
                  <a:lnTo>
                    <a:pt x="37106" y="217237"/>
                  </a:lnTo>
                  <a:lnTo>
                    <a:pt x="36145" y="219025"/>
                  </a:lnTo>
                  <a:lnTo>
                    <a:pt x="36912" y="220923"/>
                  </a:lnTo>
                  <a:lnTo>
                    <a:pt x="42685" y="2268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98">
            <a:extLst>
              <a:ext uri="{FF2B5EF4-FFF2-40B4-BE49-F238E27FC236}">
                <a16:creationId xmlns:a16="http://schemas.microsoft.com/office/drawing/2014/main" xmlns="" id="{D9315FE2-BFE6-4C92-8902-628A75BFA2E0}"/>
              </a:ext>
            </a:extLst>
          </p:cNvPr>
          <p:cNvGrpSpPr/>
          <p:nvPr/>
        </p:nvGrpSpPr>
        <p:grpSpPr>
          <a:xfrm>
            <a:off x="4809598" y="6280150"/>
            <a:ext cx="530753" cy="118935"/>
            <a:chOff x="4809598" y="6280150"/>
            <a:chExt cx="530753" cy="118935"/>
          </a:xfrm>
        </p:grpSpPr>
        <p:sp>
          <p:nvSpPr>
            <p:cNvPr id="210" name="SMARTInkShape-528">
              <a:extLst>
                <a:ext uri="{FF2B5EF4-FFF2-40B4-BE49-F238E27FC236}">
                  <a16:creationId xmlns:a16="http://schemas.microsoft.com/office/drawing/2014/main" xmlns="" id="{6F674E83-2679-4ED6-AC20-D903A0B308F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809598" y="6280150"/>
              <a:ext cx="505353" cy="43151"/>
            </a:xfrm>
            <a:custGeom>
              <a:avLst/>
              <a:gdLst/>
              <a:ahLst/>
              <a:cxnLst/>
              <a:rect l="0" t="0" r="0" b="0"/>
              <a:pathLst>
                <a:path w="505353" h="43151">
                  <a:moveTo>
                    <a:pt x="16402" y="19050"/>
                  </a:moveTo>
                  <a:lnTo>
                    <a:pt x="16402" y="19050"/>
                  </a:lnTo>
                  <a:lnTo>
                    <a:pt x="3309" y="28484"/>
                  </a:lnTo>
                  <a:lnTo>
                    <a:pt x="0" y="33355"/>
                  </a:lnTo>
                  <a:lnTo>
                    <a:pt x="31846" y="40064"/>
                  </a:lnTo>
                  <a:lnTo>
                    <a:pt x="54215" y="41527"/>
                  </a:lnTo>
                  <a:lnTo>
                    <a:pt x="81827" y="42501"/>
                  </a:lnTo>
                  <a:lnTo>
                    <a:pt x="112936" y="43150"/>
                  </a:lnTo>
                  <a:lnTo>
                    <a:pt x="147785" y="42173"/>
                  </a:lnTo>
                  <a:lnTo>
                    <a:pt x="185130" y="40111"/>
                  </a:lnTo>
                  <a:lnTo>
                    <a:pt x="224137" y="37323"/>
                  </a:lnTo>
                  <a:lnTo>
                    <a:pt x="263547" y="33348"/>
                  </a:lnTo>
                  <a:lnTo>
                    <a:pt x="303227" y="28583"/>
                  </a:lnTo>
                  <a:lnTo>
                    <a:pt x="343085" y="23287"/>
                  </a:lnTo>
                  <a:lnTo>
                    <a:pt x="376713" y="18347"/>
                  </a:lnTo>
                  <a:lnTo>
                    <a:pt x="406187" y="13643"/>
                  </a:lnTo>
                  <a:lnTo>
                    <a:pt x="452812" y="6063"/>
                  </a:lnTo>
                  <a:lnTo>
                    <a:pt x="505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29">
              <a:extLst>
                <a:ext uri="{FF2B5EF4-FFF2-40B4-BE49-F238E27FC236}">
                  <a16:creationId xmlns:a16="http://schemas.microsoft.com/office/drawing/2014/main" xmlns="" id="{8511E499-04BE-4453-A637-00D6870F7D3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904178" y="6356350"/>
              <a:ext cx="436173" cy="42735"/>
            </a:xfrm>
            <a:custGeom>
              <a:avLst/>
              <a:gdLst/>
              <a:ahLst/>
              <a:cxnLst/>
              <a:rect l="0" t="0" r="0" b="0"/>
              <a:pathLst>
                <a:path w="436173" h="42735">
                  <a:moveTo>
                    <a:pt x="67872" y="0"/>
                  </a:moveTo>
                  <a:lnTo>
                    <a:pt x="67872" y="0"/>
                  </a:lnTo>
                  <a:lnTo>
                    <a:pt x="30791" y="13483"/>
                  </a:lnTo>
                  <a:lnTo>
                    <a:pt x="989" y="28611"/>
                  </a:lnTo>
                  <a:lnTo>
                    <a:pt x="0" y="32479"/>
                  </a:lnTo>
                  <a:lnTo>
                    <a:pt x="3574" y="35764"/>
                  </a:lnTo>
                  <a:lnTo>
                    <a:pt x="10190" y="38660"/>
                  </a:lnTo>
                  <a:lnTo>
                    <a:pt x="51408" y="41876"/>
                  </a:lnTo>
                  <a:lnTo>
                    <a:pt x="80179" y="42734"/>
                  </a:lnTo>
                  <a:lnTo>
                    <a:pt x="116293" y="41190"/>
                  </a:lnTo>
                  <a:lnTo>
                    <a:pt x="157303" y="38043"/>
                  </a:lnTo>
                  <a:lnTo>
                    <a:pt x="201576" y="33829"/>
                  </a:lnTo>
                  <a:lnTo>
                    <a:pt x="247320" y="29608"/>
                  </a:lnTo>
                  <a:lnTo>
                    <a:pt x="294042" y="25383"/>
                  </a:lnTo>
                  <a:lnTo>
                    <a:pt x="341418" y="21156"/>
                  </a:lnTo>
                  <a:lnTo>
                    <a:pt x="373003" y="18337"/>
                  </a:lnTo>
                  <a:lnTo>
                    <a:pt x="43617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99">
            <a:extLst>
              <a:ext uri="{FF2B5EF4-FFF2-40B4-BE49-F238E27FC236}">
                <a16:creationId xmlns:a16="http://schemas.microsoft.com/office/drawing/2014/main" xmlns="" id="{C0ECAE29-F671-4C76-AAAB-AF2CAE257861}"/>
              </a:ext>
            </a:extLst>
          </p:cNvPr>
          <p:cNvGrpSpPr/>
          <p:nvPr/>
        </p:nvGrpSpPr>
        <p:grpSpPr>
          <a:xfrm>
            <a:off x="10366179" y="4966867"/>
            <a:ext cx="371672" cy="77341"/>
            <a:chOff x="10366179" y="4966867"/>
            <a:chExt cx="371672" cy="77341"/>
          </a:xfrm>
        </p:grpSpPr>
        <p:sp>
          <p:nvSpPr>
            <p:cNvPr id="213" name="SMARTInkShape-530">
              <a:extLst>
                <a:ext uri="{FF2B5EF4-FFF2-40B4-BE49-F238E27FC236}">
                  <a16:creationId xmlns:a16="http://schemas.microsoft.com/office/drawing/2014/main" xmlns="" id="{6FF5BF59-B663-4001-8BA5-D27593C774A2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366179" y="4966867"/>
              <a:ext cx="371672" cy="17884"/>
            </a:xfrm>
            <a:custGeom>
              <a:avLst/>
              <a:gdLst/>
              <a:ahLst/>
              <a:cxnLst/>
              <a:rect l="0" t="0" r="0" b="0"/>
              <a:pathLst>
                <a:path w="371672" h="17884">
                  <a:moveTo>
                    <a:pt x="3371" y="17883"/>
                  </a:moveTo>
                  <a:lnTo>
                    <a:pt x="3371" y="17883"/>
                  </a:lnTo>
                  <a:lnTo>
                    <a:pt x="0" y="14512"/>
                  </a:lnTo>
                  <a:lnTo>
                    <a:pt x="1124" y="13519"/>
                  </a:lnTo>
                  <a:lnTo>
                    <a:pt x="33189" y="10044"/>
                  </a:lnTo>
                  <a:lnTo>
                    <a:pt x="73773" y="6638"/>
                  </a:lnTo>
                  <a:lnTo>
                    <a:pt x="100398" y="4742"/>
                  </a:lnTo>
                  <a:lnTo>
                    <a:pt x="129438" y="2772"/>
                  </a:lnTo>
                  <a:lnTo>
                    <a:pt x="160795" y="1459"/>
                  </a:lnTo>
                  <a:lnTo>
                    <a:pt x="193693" y="584"/>
                  </a:lnTo>
                  <a:lnTo>
                    <a:pt x="227620" y="0"/>
                  </a:lnTo>
                  <a:lnTo>
                    <a:pt x="258702" y="316"/>
                  </a:lnTo>
                  <a:lnTo>
                    <a:pt x="287891" y="1233"/>
                  </a:lnTo>
                  <a:lnTo>
                    <a:pt x="334436" y="3427"/>
                  </a:lnTo>
                  <a:lnTo>
                    <a:pt x="371671" y="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31">
              <a:extLst>
                <a:ext uri="{FF2B5EF4-FFF2-40B4-BE49-F238E27FC236}">
                  <a16:creationId xmlns:a16="http://schemas.microsoft.com/office/drawing/2014/main" xmlns="" id="{CFF0FFEB-7C2F-41FA-966B-CFB446D50B39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447663" y="5022850"/>
              <a:ext cx="163188" cy="21358"/>
            </a:xfrm>
            <a:custGeom>
              <a:avLst/>
              <a:gdLst/>
              <a:ahLst/>
              <a:cxnLst/>
              <a:rect l="0" t="0" r="0" b="0"/>
              <a:pathLst>
                <a:path w="163188" h="21358">
                  <a:moveTo>
                    <a:pt x="93337" y="0"/>
                  </a:moveTo>
                  <a:lnTo>
                    <a:pt x="93337" y="0"/>
                  </a:lnTo>
                  <a:lnTo>
                    <a:pt x="52884" y="3371"/>
                  </a:lnTo>
                  <a:lnTo>
                    <a:pt x="19855" y="8789"/>
                  </a:lnTo>
                  <a:lnTo>
                    <a:pt x="4132" y="12209"/>
                  </a:lnTo>
                  <a:lnTo>
                    <a:pt x="0" y="15195"/>
                  </a:lnTo>
                  <a:lnTo>
                    <a:pt x="3597" y="17892"/>
                  </a:lnTo>
                  <a:lnTo>
                    <a:pt x="12343" y="20394"/>
                  </a:lnTo>
                  <a:lnTo>
                    <a:pt x="32991" y="21357"/>
                  </a:lnTo>
                  <a:lnTo>
                    <a:pt x="61572" y="21294"/>
                  </a:lnTo>
                  <a:lnTo>
                    <a:pt x="95444" y="20546"/>
                  </a:lnTo>
                  <a:lnTo>
                    <a:pt x="16318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100">
            <a:extLst>
              <a:ext uri="{FF2B5EF4-FFF2-40B4-BE49-F238E27FC236}">
                <a16:creationId xmlns:a16="http://schemas.microsoft.com/office/drawing/2014/main" xmlns="" id="{514BCEDD-071A-482E-8BA6-CFFD166C75EE}"/>
              </a:ext>
            </a:extLst>
          </p:cNvPr>
          <p:cNvGrpSpPr/>
          <p:nvPr/>
        </p:nvGrpSpPr>
        <p:grpSpPr>
          <a:xfrm>
            <a:off x="4646838" y="5340951"/>
            <a:ext cx="591913" cy="729650"/>
            <a:chOff x="4646838" y="5340951"/>
            <a:chExt cx="591913" cy="729650"/>
          </a:xfrm>
        </p:grpSpPr>
        <p:sp>
          <p:nvSpPr>
            <p:cNvPr id="216" name="SMARTInkShape-532">
              <a:extLst>
                <a:ext uri="{FF2B5EF4-FFF2-40B4-BE49-F238E27FC236}">
                  <a16:creationId xmlns:a16="http://schemas.microsoft.com/office/drawing/2014/main" xmlns="" id="{27AC45CB-CCB8-4362-85E6-A2B70A49A645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646838" y="5556250"/>
              <a:ext cx="356963" cy="124180"/>
            </a:xfrm>
            <a:custGeom>
              <a:avLst/>
              <a:gdLst/>
              <a:ahLst/>
              <a:cxnLst/>
              <a:rect l="0" t="0" r="0" b="0"/>
              <a:pathLst>
                <a:path w="356963" h="124180">
                  <a:moveTo>
                    <a:pt x="77562" y="50800"/>
                  </a:moveTo>
                  <a:lnTo>
                    <a:pt x="77562" y="50800"/>
                  </a:lnTo>
                  <a:lnTo>
                    <a:pt x="80933" y="47429"/>
                  </a:lnTo>
                  <a:lnTo>
                    <a:pt x="86351" y="45774"/>
                  </a:lnTo>
                  <a:lnTo>
                    <a:pt x="89771" y="45333"/>
                  </a:lnTo>
                  <a:lnTo>
                    <a:pt x="92051" y="45744"/>
                  </a:lnTo>
                  <a:lnTo>
                    <a:pt x="93571" y="46723"/>
                  </a:lnTo>
                  <a:lnTo>
                    <a:pt x="99382" y="56736"/>
                  </a:lnTo>
                  <a:lnTo>
                    <a:pt x="99489" y="68019"/>
                  </a:lnTo>
                  <a:lnTo>
                    <a:pt x="93702" y="90239"/>
                  </a:lnTo>
                  <a:lnTo>
                    <a:pt x="86146" y="105018"/>
                  </a:lnTo>
                  <a:lnTo>
                    <a:pt x="75733" y="116289"/>
                  </a:lnTo>
                  <a:lnTo>
                    <a:pt x="64048" y="122239"/>
                  </a:lnTo>
                  <a:lnTo>
                    <a:pt x="51095" y="124179"/>
                  </a:lnTo>
                  <a:lnTo>
                    <a:pt x="35930" y="122689"/>
                  </a:lnTo>
                  <a:lnTo>
                    <a:pt x="21663" y="115912"/>
                  </a:lnTo>
                  <a:lnTo>
                    <a:pt x="9680" y="105844"/>
                  </a:lnTo>
                  <a:lnTo>
                    <a:pt x="2001" y="94314"/>
                  </a:lnTo>
                  <a:lnTo>
                    <a:pt x="0" y="82134"/>
                  </a:lnTo>
                  <a:lnTo>
                    <a:pt x="454" y="75922"/>
                  </a:lnTo>
                  <a:lnTo>
                    <a:pt x="6603" y="65258"/>
                  </a:lnTo>
                  <a:lnTo>
                    <a:pt x="11206" y="60439"/>
                  </a:lnTo>
                  <a:lnTo>
                    <a:pt x="41281" y="46914"/>
                  </a:lnTo>
                  <a:lnTo>
                    <a:pt x="73196" y="40136"/>
                  </a:lnTo>
                  <a:lnTo>
                    <a:pt x="113016" y="34066"/>
                  </a:lnTo>
                  <a:lnTo>
                    <a:pt x="136476" y="30472"/>
                  </a:lnTo>
                  <a:lnTo>
                    <a:pt x="161288" y="26664"/>
                  </a:lnTo>
                  <a:lnTo>
                    <a:pt x="185590" y="23421"/>
                  </a:lnTo>
                  <a:lnTo>
                    <a:pt x="209553" y="20553"/>
                  </a:lnTo>
                  <a:lnTo>
                    <a:pt x="253347" y="15484"/>
                  </a:lnTo>
                  <a:lnTo>
                    <a:pt x="300391" y="8664"/>
                  </a:lnTo>
                  <a:lnTo>
                    <a:pt x="344669" y="1281"/>
                  </a:lnTo>
                  <a:lnTo>
                    <a:pt x="3569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33">
              <a:extLst>
                <a:ext uri="{FF2B5EF4-FFF2-40B4-BE49-F238E27FC236}">
                  <a16:creationId xmlns:a16="http://schemas.microsoft.com/office/drawing/2014/main" xmlns="" id="{B685D1D8-AA8D-40E4-9C1B-942FDABF2CC0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067300" y="5340951"/>
              <a:ext cx="171451" cy="94650"/>
            </a:xfrm>
            <a:custGeom>
              <a:avLst/>
              <a:gdLst/>
              <a:ahLst/>
              <a:cxnLst/>
              <a:rect l="0" t="0" r="0" b="0"/>
              <a:pathLst>
                <a:path w="171451" h="94650">
                  <a:moveTo>
                    <a:pt x="0" y="18449"/>
                  </a:moveTo>
                  <a:lnTo>
                    <a:pt x="0" y="18449"/>
                  </a:lnTo>
                  <a:lnTo>
                    <a:pt x="0" y="15078"/>
                  </a:lnTo>
                  <a:lnTo>
                    <a:pt x="13484" y="6240"/>
                  </a:lnTo>
                  <a:lnTo>
                    <a:pt x="28611" y="1426"/>
                  </a:lnTo>
                  <a:lnTo>
                    <a:pt x="45401" y="0"/>
                  </a:lnTo>
                  <a:lnTo>
                    <a:pt x="55691" y="3429"/>
                  </a:lnTo>
                  <a:lnTo>
                    <a:pt x="60411" y="6319"/>
                  </a:lnTo>
                  <a:lnTo>
                    <a:pt x="62851" y="10362"/>
                  </a:lnTo>
                  <a:lnTo>
                    <a:pt x="63682" y="20500"/>
                  </a:lnTo>
                  <a:lnTo>
                    <a:pt x="56055" y="33941"/>
                  </a:lnTo>
                  <a:lnTo>
                    <a:pt x="24845" y="78370"/>
                  </a:lnTo>
                  <a:lnTo>
                    <a:pt x="20767" y="88728"/>
                  </a:lnTo>
                  <a:lnTo>
                    <a:pt x="21606" y="90702"/>
                  </a:lnTo>
                  <a:lnTo>
                    <a:pt x="23576" y="92017"/>
                  </a:lnTo>
                  <a:lnTo>
                    <a:pt x="31645" y="93479"/>
                  </a:lnTo>
                  <a:lnTo>
                    <a:pt x="69333" y="92536"/>
                  </a:lnTo>
                  <a:lnTo>
                    <a:pt x="107797" y="89555"/>
                  </a:lnTo>
                  <a:lnTo>
                    <a:pt x="151978" y="91919"/>
                  </a:lnTo>
                  <a:lnTo>
                    <a:pt x="171450" y="9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34">
              <a:extLst>
                <a:ext uri="{FF2B5EF4-FFF2-40B4-BE49-F238E27FC236}">
                  <a16:creationId xmlns:a16="http://schemas.microsoft.com/office/drawing/2014/main" xmlns="" id="{C550D55C-6C89-43AD-AC93-A12586D2D35C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718050" y="5797550"/>
              <a:ext cx="431801" cy="38101"/>
            </a:xfrm>
            <a:custGeom>
              <a:avLst/>
              <a:gdLst/>
              <a:ahLst/>
              <a:cxnLst/>
              <a:rect l="0" t="0" r="0" b="0"/>
              <a:pathLst>
                <a:path w="431801" h="38101">
                  <a:moveTo>
                    <a:pt x="0" y="38100"/>
                  </a:moveTo>
                  <a:lnTo>
                    <a:pt x="0" y="38100"/>
                  </a:lnTo>
                  <a:lnTo>
                    <a:pt x="42063" y="33074"/>
                  </a:lnTo>
                  <a:lnTo>
                    <a:pt x="77255" y="31633"/>
                  </a:lnTo>
                  <a:lnTo>
                    <a:pt x="123471" y="28640"/>
                  </a:lnTo>
                  <a:lnTo>
                    <a:pt x="150047" y="26855"/>
                  </a:lnTo>
                  <a:lnTo>
                    <a:pt x="178348" y="24959"/>
                  </a:lnTo>
                  <a:lnTo>
                    <a:pt x="207799" y="22990"/>
                  </a:lnTo>
                  <a:lnTo>
                    <a:pt x="235900" y="20971"/>
                  </a:lnTo>
                  <a:lnTo>
                    <a:pt x="263099" y="18921"/>
                  </a:lnTo>
                  <a:lnTo>
                    <a:pt x="289699" y="16847"/>
                  </a:lnTo>
                  <a:lnTo>
                    <a:pt x="336188" y="12661"/>
                  </a:lnTo>
                  <a:lnTo>
                    <a:pt x="375195" y="8449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35">
              <a:extLst>
                <a:ext uri="{FF2B5EF4-FFF2-40B4-BE49-F238E27FC236}">
                  <a16:creationId xmlns:a16="http://schemas.microsoft.com/office/drawing/2014/main" xmlns="" id="{71A53F55-1C25-48D0-BC0B-D7939E36913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870553" y="5890245"/>
              <a:ext cx="138305" cy="180356"/>
            </a:xfrm>
            <a:custGeom>
              <a:avLst/>
              <a:gdLst/>
              <a:ahLst/>
              <a:cxnLst/>
              <a:rect l="0" t="0" r="0" b="0"/>
              <a:pathLst>
                <a:path w="138305" h="180356">
                  <a:moveTo>
                    <a:pt x="6247" y="40655"/>
                  </a:moveTo>
                  <a:lnTo>
                    <a:pt x="6247" y="40655"/>
                  </a:lnTo>
                  <a:lnTo>
                    <a:pt x="6247" y="44026"/>
                  </a:lnTo>
                  <a:lnTo>
                    <a:pt x="12989" y="52864"/>
                  </a:lnTo>
                  <a:lnTo>
                    <a:pt x="14417" y="66072"/>
                  </a:lnTo>
                  <a:lnTo>
                    <a:pt x="7767" y="112049"/>
                  </a:lnTo>
                  <a:lnTo>
                    <a:pt x="245" y="146419"/>
                  </a:lnTo>
                  <a:lnTo>
                    <a:pt x="0" y="137844"/>
                  </a:lnTo>
                  <a:lnTo>
                    <a:pt x="10056" y="95706"/>
                  </a:lnTo>
                  <a:lnTo>
                    <a:pt x="22271" y="55633"/>
                  </a:lnTo>
                  <a:lnTo>
                    <a:pt x="47763" y="9014"/>
                  </a:lnTo>
                  <a:lnTo>
                    <a:pt x="53681" y="4744"/>
                  </a:lnTo>
                  <a:lnTo>
                    <a:pt x="67780" y="0"/>
                  </a:lnTo>
                  <a:lnTo>
                    <a:pt x="83454" y="1654"/>
                  </a:lnTo>
                  <a:lnTo>
                    <a:pt x="91585" y="4071"/>
                  </a:lnTo>
                  <a:lnTo>
                    <a:pt x="106264" y="18046"/>
                  </a:lnTo>
                  <a:lnTo>
                    <a:pt x="129563" y="61510"/>
                  </a:lnTo>
                  <a:lnTo>
                    <a:pt x="136624" y="98340"/>
                  </a:lnTo>
                  <a:lnTo>
                    <a:pt x="138304" y="142936"/>
                  </a:lnTo>
                  <a:lnTo>
                    <a:pt x="133247" y="180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01">
            <a:extLst>
              <a:ext uri="{FF2B5EF4-FFF2-40B4-BE49-F238E27FC236}">
                <a16:creationId xmlns:a16="http://schemas.microsoft.com/office/drawing/2014/main" xmlns="" id="{6C6C2FEE-C5F0-42BB-AE5A-0C4D06500C00}"/>
              </a:ext>
            </a:extLst>
          </p:cNvPr>
          <p:cNvGrpSpPr/>
          <p:nvPr/>
        </p:nvGrpSpPr>
        <p:grpSpPr>
          <a:xfrm>
            <a:off x="3939550" y="5670550"/>
            <a:ext cx="181601" cy="105951"/>
            <a:chOff x="3939550" y="5670550"/>
            <a:chExt cx="181601" cy="105951"/>
          </a:xfrm>
        </p:grpSpPr>
        <p:sp>
          <p:nvSpPr>
            <p:cNvPr id="221" name="SMARTInkShape-536">
              <a:extLst>
                <a:ext uri="{FF2B5EF4-FFF2-40B4-BE49-F238E27FC236}">
                  <a16:creationId xmlns:a16="http://schemas.microsoft.com/office/drawing/2014/main" xmlns="" id="{92ED3EB9-D4EE-4DDC-B792-049B744288FF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939550" y="5670550"/>
              <a:ext cx="181601" cy="9722"/>
            </a:xfrm>
            <a:custGeom>
              <a:avLst/>
              <a:gdLst/>
              <a:ahLst/>
              <a:cxnLst/>
              <a:rect l="0" t="0" r="0" b="0"/>
              <a:pathLst>
                <a:path w="181601" h="9722">
                  <a:moveTo>
                    <a:pt x="29200" y="6350"/>
                  </a:moveTo>
                  <a:lnTo>
                    <a:pt x="29200" y="6350"/>
                  </a:lnTo>
                  <a:lnTo>
                    <a:pt x="0" y="6350"/>
                  </a:lnTo>
                  <a:lnTo>
                    <a:pt x="8318" y="9721"/>
                  </a:lnTo>
                  <a:lnTo>
                    <a:pt x="52487" y="7748"/>
                  </a:lnTo>
                  <a:lnTo>
                    <a:pt x="87763" y="6971"/>
                  </a:lnTo>
                  <a:lnTo>
                    <a:pt x="125078" y="4745"/>
                  </a:lnTo>
                  <a:lnTo>
                    <a:pt x="18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37">
              <a:extLst>
                <a:ext uri="{FF2B5EF4-FFF2-40B4-BE49-F238E27FC236}">
                  <a16:creationId xmlns:a16="http://schemas.microsoft.com/office/drawing/2014/main" xmlns="" id="{6E0958AE-E843-4982-B92F-26002B43C4C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952679" y="5765800"/>
              <a:ext cx="136722" cy="10701"/>
            </a:xfrm>
            <a:custGeom>
              <a:avLst/>
              <a:gdLst/>
              <a:ahLst/>
              <a:cxnLst/>
              <a:rect l="0" t="0" r="0" b="0"/>
              <a:pathLst>
                <a:path w="136722" h="1070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7056"/>
                  </a:lnTo>
                  <a:lnTo>
                    <a:pt x="4646" y="9721"/>
                  </a:lnTo>
                  <a:lnTo>
                    <a:pt x="52097" y="10700"/>
                  </a:lnTo>
                  <a:lnTo>
                    <a:pt x="93466" y="5697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02">
            <a:extLst>
              <a:ext uri="{FF2B5EF4-FFF2-40B4-BE49-F238E27FC236}">
                <a16:creationId xmlns:a16="http://schemas.microsoft.com/office/drawing/2014/main" xmlns="" id="{79F1F1C2-A10D-40D4-A411-AF18E1DE181C}"/>
              </a:ext>
            </a:extLst>
          </p:cNvPr>
          <p:cNvGrpSpPr/>
          <p:nvPr/>
        </p:nvGrpSpPr>
        <p:grpSpPr>
          <a:xfrm>
            <a:off x="2089150" y="5386818"/>
            <a:ext cx="1538330" cy="550433"/>
            <a:chOff x="2089150" y="5386818"/>
            <a:chExt cx="1538330" cy="550433"/>
          </a:xfrm>
        </p:grpSpPr>
        <p:sp>
          <p:nvSpPr>
            <p:cNvPr id="224" name="SMARTInkShape-538">
              <a:extLst>
                <a:ext uri="{FF2B5EF4-FFF2-40B4-BE49-F238E27FC236}">
                  <a16:creationId xmlns:a16="http://schemas.microsoft.com/office/drawing/2014/main" xmlns="" id="{34CF3B0F-CADE-40AF-9034-49F380B3E6F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089150" y="5386818"/>
              <a:ext cx="292101" cy="446439"/>
            </a:xfrm>
            <a:custGeom>
              <a:avLst/>
              <a:gdLst/>
              <a:ahLst/>
              <a:cxnLst/>
              <a:rect l="0" t="0" r="0" b="0"/>
              <a:pathLst>
                <a:path w="292101" h="446439">
                  <a:moveTo>
                    <a:pt x="0" y="118632"/>
                  </a:moveTo>
                  <a:lnTo>
                    <a:pt x="0" y="118632"/>
                  </a:lnTo>
                  <a:lnTo>
                    <a:pt x="0" y="104326"/>
                  </a:lnTo>
                  <a:lnTo>
                    <a:pt x="1881" y="99810"/>
                  </a:lnTo>
                  <a:lnTo>
                    <a:pt x="3371" y="97617"/>
                  </a:lnTo>
                  <a:lnTo>
                    <a:pt x="5069" y="96860"/>
                  </a:lnTo>
                  <a:lnTo>
                    <a:pt x="6908" y="97062"/>
                  </a:lnTo>
                  <a:lnTo>
                    <a:pt x="8838" y="97902"/>
                  </a:lnTo>
                  <a:lnTo>
                    <a:pt x="25040" y="112568"/>
                  </a:lnTo>
                  <a:lnTo>
                    <a:pt x="47714" y="155014"/>
                  </a:lnTo>
                  <a:lnTo>
                    <a:pt x="64010" y="198067"/>
                  </a:lnTo>
                  <a:lnTo>
                    <a:pt x="72307" y="222388"/>
                  </a:lnTo>
                  <a:lnTo>
                    <a:pt x="80660" y="248481"/>
                  </a:lnTo>
                  <a:lnTo>
                    <a:pt x="89051" y="275754"/>
                  </a:lnTo>
                  <a:lnTo>
                    <a:pt x="97467" y="303813"/>
                  </a:lnTo>
                  <a:lnTo>
                    <a:pt x="105900" y="328869"/>
                  </a:lnTo>
                  <a:lnTo>
                    <a:pt x="122796" y="373644"/>
                  </a:lnTo>
                  <a:lnTo>
                    <a:pt x="144804" y="421066"/>
                  </a:lnTo>
                  <a:lnTo>
                    <a:pt x="157989" y="443975"/>
                  </a:lnTo>
                  <a:lnTo>
                    <a:pt x="161065" y="446300"/>
                  </a:lnTo>
                  <a:lnTo>
                    <a:pt x="163821" y="446438"/>
                  </a:lnTo>
                  <a:lnTo>
                    <a:pt x="166364" y="445119"/>
                  </a:lnTo>
                  <a:lnTo>
                    <a:pt x="176685" y="412925"/>
                  </a:lnTo>
                  <a:lnTo>
                    <a:pt x="186477" y="369373"/>
                  </a:lnTo>
                  <a:lnTo>
                    <a:pt x="192051" y="342943"/>
                  </a:lnTo>
                  <a:lnTo>
                    <a:pt x="197884" y="314033"/>
                  </a:lnTo>
                  <a:lnTo>
                    <a:pt x="203889" y="283472"/>
                  </a:lnTo>
                  <a:lnTo>
                    <a:pt x="210009" y="251810"/>
                  </a:lnTo>
                  <a:lnTo>
                    <a:pt x="216206" y="222938"/>
                  </a:lnTo>
                  <a:lnTo>
                    <a:pt x="222454" y="195931"/>
                  </a:lnTo>
                  <a:lnTo>
                    <a:pt x="228736" y="170165"/>
                  </a:lnTo>
                  <a:lnTo>
                    <a:pt x="237598" y="122721"/>
                  </a:lnTo>
                  <a:lnTo>
                    <a:pt x="243888" y="80938"/>
                  </a:lnTo>
                  <a:lnTo>
                    <a:pt x="252101" y="35732"/>
                  </a:lnTo>
                  <a:lnTo>
                    <a:pt x="265280" y="4184"/>
                  </a:lnTo>
                  <a:lnTo>
                    <a:pt x="267870" y="0"/>
                  </a:lnTo>
                  <a:lnTo>
                    <a:pt x="271713" y="33"/>
                  </a:lnTo>
                  <a:lnTo>
                    <a:pt x="292100" y="17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39">
              <a:extLst>
                <a:ext uri="{FF2B5EF4-FFF2-40B4-BE49-F238E27FC236}">
                  <a16:creationId xmlns:a16="http://schemas.microsoft.com/office/drawing/2014/main" xmlns="" id="{0F97B626-9415-406A-8B61-FB430C0CD9A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367528" y="5626093"/>
              <a:ext cx="153423" cy="176281"/>
            </a:xfrm>
            <a:custGeom>
              <a:avLst/>
              <a:gdLst/>
              <a:ahLst/>
              <a:cxnLst/>
              <a:rect l="0" t="0" r="0" b="0"/>
              <a:pathLst>
                <a:path w="153423" h="176281">
                  <a:moveTo>
                    <a:pt x="89922" y="82557"/>
                  </a:moveTo>
                  <a:lnTo>
                    <a:pt x="89922" y="82557"/>
                  </a:lnTo>
                  <a:lnTo>
                    <a:pt x="75616" y="41737"/>
                  </a:lnTo>
                  <a:lnTo>
                    <a:pt x="56983" y="3696"/>
                  </a:lnTo>
                  <a:lnTo>
                    <a:pt x="53851" y="1055"/>
                  </a:lnTo>
                  <a:lnTo>
                    <a:pt x="50353" y="0"/>
                  </a:lnTo>
                  <a:lnTo>
                    <a:pt x="46609" y="2"/>
                  </a:lnTo>
                  <a:lnTo>
                    <a:pt x="36805" y="11294"/>
                  </a:lnTo>
                  <a:lnTo>
                    <a:pt x="19385" y="47096"/>
                  </a:lnTo>
                  <a:lnTo>
                    <a:pt x="8478" y="80202"/>
                  </a:lnTo>
                  <a:lnTo>
                    <a:pt x="1278" y="116082"/>
                  </a:lnTo>
                  <a:lnTo>
                    <a:pt x="0" y="155129"/>
                  </a:lnTo>
                  <a:lnTo>
                    <a:pt x="2457" y="163394"/>
                  </a:lnTo>
                  <a:lnTo>
                    <a:pt x="10832" y="174458"/>
                  </a:lnTo>
                  <a:lnTo>
                    <a:pt x="16029" y="176280"/>
                  </a:lnTo>
                  <a:lnTo>
                    <a:pt x="27447" y="174541"/>
                  </a:lnTo>
                  <a:lnTo>
                    <a:pt x="39578" y="161539"/>
                  </a:lnTo>
                  <a:lnTo>
                    <a:pt x="56426" y="126655"/>
                  </a:lnTo>
                  <a:lnTo>
                    <a:pt x="68473" y="86216"/>
                  </a:lnTo>
                  <a:lnTo>
                    <a:pt x="74745" y="65839"/>
                  </a:lnTo>
                  <a:lnTo>
                    <a:pt x="82236" y="54430"/>
                  </a:lnTo>
                  <a:lnTo>
                    <a:pt x="86209" y="51810"/>
                  </a:lnTo>
                  <a:lnTo>
                    <a:pt x="90269" y="50771"/>
                  </a:lnTo>
                  <a:lnTo>
                    <a:pt x="94386" y="50783"/>
                  </a:lnTo>
                  <a:lnTo>
                    <a:pt x="97837" y="53613"/>
                  </a:lnTo>
                  <a:lnTo>
                    <a:pt x="117479" y="92900"/>
                  </a:lnTo>
                  <a:lnTo>
                    <a:pt x="136078" y="134720"/>
                  </a:lnTo>
                  <a:lnTo>
                    <a:pt x="153422" y="171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40">
              <a:extLst>
                <a:ext uri="{FF2B5EF4-FFF2-40B4-BE49-F238E27FC236}">
                  <a16:creationId xmlns:a16="http://schemas.microsoft.com/office/drawing/2014/main" xmlns="" id="{C7BC7001-22C7-418C-A240-5E22E893EC3A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552700" y="5607050"/>
              <a:ext cx="190501" cy="199012"/>
            </a:xfrm>
            <a:custGeom>
              <a:avLst/>
              <a:gdLst/>
              <a:ahLst/>
              <a:cxnLst/>
              <a:rect l="0" t="0" r="0" b="0"/>
              <a:pathLst>
                <a:path w="190501" h="199012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411" y="40086"/>
                  </a:lnTo>
                  <a:lnTo>
                    <a:pt x="6742" y="38983"/>
                  </a:lnTo>
                  <a:lnTo>
                    <a:pt x="24418" y="48474"/>
                  </a:lnTo>
                  <a:lnTo>
                    <a:pt x="47530" y="74806"/>
                  </a:lnTo>
                  <a:lnTo>
                    <a:pt x="62139" y="119531"/>
                  </a:lnTo>
                  <a:lnTo>
                    <a:pt x="67565" y="162887"/>
                  </a:lnTo>
                  <a:lnTo>
                    <a:pt x="64182" y="199011"/>
                  </a:lnTo>
                  <a:lnTo>
                    <a:pt x="62543" y="198290"/>
                  </a:lnTo>
                  <a:lnTo>
                    <a:pt x="56960" y="191845"/>
                  </a:lnTo>
                  <a:lnTo>
                    <a:pt x="52625" y="166204"/>
                  </a:lnTo>
                  <a:lnTo>
                    <a:pt x="58083" y="125054"/>
                  </a:lnTo>
                  <a:lnTo>
                    <a:pt x="72008" y="87226"/>
                  </a:lnTo>
                  <a:lnTo>
                    <a:pt x="96281" y="50304"/>
                  </a:lnTo>
                  <a:lnTo>
                    <a:pt x="132558" y="22666"/>
                  </a:lnTo>
                  <a:lnTo>
                    <a:pt x="175396" y="520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41">
              <a:extLst>
                <a:ext uri="{FF2B5EF4-FFF2-40B4-BE49-F238E27FC236}">
                  <a16:creationId xmlns:a16="http://schemas.microsoft.com/office/drawing/2014/main" xmlns="" id="{A0C953DA-94F5-4435-87CF-60B3FE0F88B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835261" y="5429250"/>
              <a:ext cx="117490" cy="508001"/>
            </a:xfrm>
            <a:custGeom>
              <a:avLst/>
              <a:gdLst/>
              <a:ahLst/>
              <a:cxnLst/>
              <a:rect l="0" t="0" r="0" b="0"/>
              <a:pathLst>
                <a:path w="117490" h="508001">
                  <a:moveTo>
                    <a:pt x="117489" y="0"/>
                  </a:moveTo>
                  <a:lnTo>
                    <a:pt x="117489" y="0"/>
                  </a:lnTo>
                  <a:lnTo>
                    <a:pt x="100883" y="706"/>
                  </a:lnTo>
                  <a:lnTo>
                    <a:pt x="90352" y="3371"/>
                  </a:lnTo>
                  <a:lnTo>
                    <a:pt x="69154" y="22322"/>
                  </a:lnTo>
                  <a:lnTo>
                    <a:pt x="48369" y="53651"/>
                  </a:lnTo>
                  <a:lnTo>
                    <a:pt x="33382" y="90637"/>
                  </a:lnTo>
                  <a:lnTo>
                    <a:pt x="25434" y="113341"/>
                  </a:lnTo>
                  <a:lnTo>
                    <a:pt x="18725" y="141177"/>
                  </a:lnTo>
                  <a:lnTo>
                    <a:pt x="12841" y="172435"/>
                  </a:lnTo>
                  <a:lnTo>
                    <a:pt x="7507" y="205973"/>
                  </a:lnTo>
                  <a:lnTo>
                    <a:pt x="3951" y="238916"/>
                  </a:lnTo>
                  <a:lnTo>
                    <a:pt x="1580" y="271461"/>
                  </a:lnTo>
                  <a:lnTo>
                    <a:pt x="0" y="303740"/>
                  </a:lnTo>
                  <a:lnTo>
                    <a:pt x="1063" y="333022"/>
                  </a:lnTo>
                  <a:lnTo>
                    <a:pt x="3888" y="360302"/>
                  </a:lnTo>
                  <a:lnTo>
                    <a:pt x="7889" y="386251"/>
                  </a:lnTo>
                  <a:lnTo>
                    <a:pt x="19859" y="428254"/>
                  </a:lnTo>
                  <a:lnTo>
                    <a:pt x="42465" y="474025"/>
                  </a:lnTo>
                  <a:lnTo>
                    <a:pt x="50540" y="485349"/>
                  </a:lnTo>
                  <a:lnTo>
                    <a:pt x="68919" y="497934"/>
                  </a:lnTo>
                  <a:lnTo>
                    <a:pt x="98439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42">
              <a:extLst>
                <a:ext uri="{FF2B5EF4-FFF2-40B4-BE49-F238E27FC236}">
                  <a16:creationId xmlns:a16="http://schemas.microsoft.com/office/drawing/2014/main" xmlns="" id="{C4DD1AD5-CDB6-487A-AE17-D6D55C556A1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048000" y="5559229"/>
              <a:ext cx="190501" cy="314522"/>
            </a:xfrm>
            <a:custGeom>
              <a:avLst/>
              <a:gdLst/>
              <a:ahLst/>
              <a:cxnLst/>
              <a:rect l="0" t="0" r="0" b="0"/>
              <a:pathLst>
                <a:path w="190501" h="314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0443" y="42328"/>
                  </a:lnTo>
                  <a:lnTo>
                    <a:pt x="60526" y="85469"/>
                  </a:lnTo>
                  <a:lnTo>
                    <a:pt x="83345" y="120292"/>
                  </a:lnTo>
                  <a:lnTo>
                    <a:pt x="105246" y="156936"/>
                  </a:lnTo>
                  <a:lnTo>
                    <a:pt x="126739" y="194388"/>
                  </a:lnTo>
                  <a:lnTo>
                    <a:pt x="147345" y="230084"/>
                  </a:lnTo>
                  <a:lnTo>
                    <a:pt x="172696" y="271864"/>
                  </a:lnTo>
                  <a:lnTo>
                    <a:pt x="19050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43">
              <a:extLst>
                <a:ext uri="{FF2B5EF4-FFF2-40B4-BE49-F238E27FC236}">
                  <a16:creationId xmlns:a16="http://schemas.microsoft.com/office/drawing/2014/main" xmlns="" id="{73B035CD-34F4-4AAB-A35E-9B33F8634F9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064697" y="5533255"/>
              <a:ext cx="173804" cy="365896"/>
            </a:xfrm>
            <a:custGeom>
              <a:avLst/>
              <a:gdLst/>
              <a:ahLst/>
              <a:cxnLst/>
              <a:rect l="0" t="0" r="0" b="0"/>
              <a:pathLst>
                <a:path w="173804" h="365896">
                  <a:moveTo>
                    <a:pt x="173803" y="29345"/>
                  </a:moveTo>
                  <a:lnTo>
                    <a:pt x="173803" y="29345"/>
                  </a:lnTo>
                  <a:lnTo>
                    <a:pt x="173803" y="144"/>
                  </a:lnTo>
                  <a:lnTo>
                    <a:pt x="172391" y="0"/>
                  </a:lnTo>
                  <a:lnTo>
                    <a:pt x="167061" y="1721"/>
                  </a:lnTo>
                  <a:lnTo>
                    <a:pt x="152755" y="20141"/>
                  </a:lnTo>
                  <a:lnTo>
                    <a:pt x="131740" y="58054"/>
                  </a:lnTo>
                  <a:lnTo>
                    <a:pt x="113951" y="90788"/>
                  </a:lnTo>
                  <a:lnTo>
                    <a:pt x="94991" y="129325"/>
                  </a:lnTo>
                  <a:lnTo>
                    <a:pt x="85984" y="152443"/>
                  </a:lnTo>
                  <a:lnTo>
                    <a:pt x="77157" y="177027"/>
                  </a:lnTo>
                  <a:lnTo>
                    <a:pt x="66333" y="201178"/>
                  </a:lnTo>
                  <a:lnTo>
                    <a:pt x="41137" y="248707"/>
                  </a:lnTo>
                  <a:lnTo>
                    <a:pt x="21001" y="286295"/>
                  </a:lnTo>
                  <a:lnTo>
                    <a:pt x="3410" y="327493"/>
                  </a:lnTo>
                  <a:lnTo>
                    <a:pt x="0" y="346005"/>
                  </a:lnTo>
                  <a:lnTo>
                    <a:pt x="2353" y="365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44">
              <a:extLst>
                <a:ext uri="{FF2B5EF4-FFF2-40B4-BE49-F238E27FC236}">
                  <a16:creationId xmlns:a16="http://schemas.microsoft.com/office/drawing/2014/main" xmlns="" id="{4ADD23E9-3528-4C0A-A8EE-C3E84B61BA9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327400" y="5794571"/>
              <a:ext cx="94031" cy="142680"/>
            </a:xfrm>
            <a:custGeom>
              <a:avLst/>
              <a:gdLst/>
              <a:ahLst/>
              <a:cxnLst/>
              <a:rect l="0" t="0" r="0" b="0"/>
              <a:pathLst>
                <a:path w="94031" h="142680">
                  <a:moveTo>
                    <a:pt x="0" y="28379"/>
                  </a:moveTo>
                  <a:lnTo>
                    <a:pt x="0" y="28379"/>
                  </a:lnTo>
                  <a:lnTo>
                    <a:pt x="705" y="34858"/>
                  </a:lnTo>
                  <a:lnTo>
                    <a:pt x="5762" y="66342"/>
                  </a:lnTo>
                  <a:lnTo>
                    <a:pt x="6340" y="100220"/>
                  </a:lnTo>
                  <a:lnTo>
                    <a:pt x="7760" y="76802"/>
                  </a:lnTo>
                  <a:lnTo>
                    <a:pt x="20164" y="36768"/>
                  </a:lnTo>
                  <a:lnTo>
                    <a:pt x="32080" y="13695"/>
                  </a:lnTo>
                  <a:lnTo>
                    <a:pt x="39658" y="4214"/>
                  </a:lnTo>
                  <a:lnTo>
                    <a:pt x="45377" y="0"/>
                  </a:lnTo>
                  <a:lnTo>
                    <a:pt x="48596" y="286"/>
                  </a:lnTo>
                  <a:lnTo>
                    <a:pt x="55935" y="4370"/>
                  </a:lnTo>
                  <a:lnTo>
                    <a:pt x="76509" y="33697"/>
                  </a:lnTo>
                  <a:lnTo>
                    <a:pt x="89070" y="63901"/>
                  </a:lnTo>
                  <a:lnTo>
                    <a:pt x="94030" y="107911"/>
                  </a:lnTo>
                  <a:lnTo>
                    <a:pt x="94002" y="124404"/>
                  </a:lnTo>
                  <a:lnTo>
                    <a:pt x="88900" y="142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45">
              <a:extLst>
                <a:ext uri="{FF2B5EF4-FFF2-40B4-BE49-F238E27FC236}">
                  <a16:creationId xmlns:a16="http://schemas.microsoft.com/office/drawing/2014/main" xmlns="" id="{2FED064F-FA00-407F-9E91-65027BD6488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505200" y="5440130"/>
              <a:ext cx="122280" cy="478071"/>
            </a:xfrm>
            <a:custGeom>
              <a:avLst/>
              <a:gdLst/>
              <a:ahLst/>
              <a:cxnLst/>
              <a:rect l="0" t="0" r="0" b="0"/>
              <a:pathLst>
                <a:path w="122280" h="47807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705" y="147"/>
                  </a:lnTo>
                  <a:lnTo>
                    <a:pt x="1881" y="0"/>
                  </a:lnTo>
                  <a:lnTo>
                    <a:pt x="18952" y="8203"/>
                  </a:lnTo>
                  <a:lnTo>
                    <a:pt x="44812" y="32874"/>
                  </a:lnTo>
                  <a:lnTo>
                    <a:pt x="68364" y="64540"/>
                  </a:lnTo>
                  <a:lnTo>
                    <a:pt x="92473" y="105896"/>
                  </a:lnTo>
                  <a:lnTo>
                    <a:pt x="101865" y="129765"/>
                  </a:lnTo>
                  <a:lnTo>
                    <a:pt x="110244" y="154850"/>
                  </a:lnTo>
                  <a:lnTo>
                    <a:pt x="115829" y="181451"/>
                  </a:lnTo>
                  <a:lnTo>
                    <a:pt x="119552" y="209062"/>
                  </a:lnTo>
                  <a:lnTo>
                    <a:pt x="122035" y="237348"/>
                  </a:lnTo>
                  <a:lnTo>
                    <a:pt x="122279" y="264672"/>
                  </a:lnTo>
                  <a:lnTo>
                    <a:pt x="121030" y="291355"/>
                  </a:lnTo>
                  <a:lnTo>
                    <a:pt x="118787" y="317610"/>
                  </a:lnTo>
                  <a:lnTo>
                    <a:pt x="108768" y="361834"/>
                  </a:lnTo>
                  <a:lnTo>
                    <a:pt x="94908" y="398187"/>
                  </a:lnTo>
                  <a:lnTo>
                    <a:pt x="70533" y="437782"/>
                  </a:lnTo>
                  <a:lnTo>
                    <a:pt x="31750" y="478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546">
            <a:extLst>
              <a:ext uri="{FF2B5EF4-FFF2-40B4-BE49-F238E27FC236}">
                <a16:creationId xmlns:a16="http://schemas.microsoft.com/office/drawing/2014/main" xmlns="" id="{C82DE4A1-4B41-4E34-8B3A-96E29974AF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07650" y="4486362"/>
            <a:ext cx="317501" cy="307889"/>
          </a:xfrm>
          <a:custGeom>
            <a:avLst/>
            <a:gdLst/>
            <a:ahLst/>
            <a:cxnLst/>
            <a:rect l="0" t="0" r="0" b="0"/>
            <a:pathLst>
              <a:path w="317501" h="307889">
                <a:moveTo>
                  <a:pt x="0" y="307888"/>
                </a:moveTo>
                <a:lnTo>
                  <a:pt x="0" y="307888"/>
                </a:lnTo>
                <a:lnTo>
                  <a:pt x="3370" y="307888"/>
                </a:lnTo>
                <a:lnTo>
                  <a:pt x="6907" y="304125"/>
                </a:lnTo>
                <a:lnTo>
                  <a:pt x="38501" y="262325"/>
                </a:lnTo>
                <a:lnTo>
                  <a:pt x="56811" y="215632"/>
                </a:lnTo>
                <a:lnTo>
                  <a:pt x="64760" y="185745"/>
                </a:lnTo>
                <a:lnTo>
                  <a:pt x="70646" y="148945"/>
                </a:lnTo>
                <a:lnTo>
                  <a:pt x="77494" y="114715"/>
                </a:lnTo>
                <a:lnTo>
                  <a:pt x="89283" y="69560"/>
                </a:lnTo>
                <a:lnTo>
                  <a:pt x="102539" y="26488"/>
                </a:lnTo>
                <a:lnTo>
                  <a:pt x="107475" y="0"/>
                </a:lnTo>
                <a:lnTo>
                  <a:pt x="99070" y="39120"/>
                </a:lnTo>
                <a:lnTo>
                  <a:pt x="93009" y="80948"/>
                </a:lnTo>
                <a:lnTo>
                  <a:pt x="88847" y="114598"/>
                </a:lnTo>
                <a:lnTo>
                  <a:pt x="86054" y="148603"/>
                </a:lnTo>
                <a:lnTo>
                  <a:pt x="88447" y="190842"/>
                </a:lnTo>
                <a:lnTo>
                  <a:pt x="97460" y="235196"/>
                </a:lnTo>
                <a:lnTo>
                  <a:pt x="100957" y="244610"/>
                </a:lnTo>
                <a:lnTo>
                  <a:pt x="114248" y="258832"/>
                </a:lnTo>
                <a:lnTo>
                  <a:pt x="122731" y="264601"/>
                </a:lnTo>
                <a:lnTo>
                  <a:pt x="130504" y="267035"/>
                </a:lnTo>
                <a:lnTo>
                  <a:pt x="144787" y="265979"/>
                </a:lnTo>
                <a:lnTo>
                  <a:pt x="167595" y="228818"/>
                </a:lnTo>
                <a:lnTo>
                  <a:pt x="181580" y="200141"/>
                </a:lnTo>
                <a:lnTo>
                  <a:pt x="198999" y="155108"/>
                </a:lnTo>
                <a:lnTo>
                  <a:pt x="208388" y="120041"/>
                </a:lnTo>
                <a:lnTo>
                  <a:pt x="216298" y="72547"/>
                </a:lnTo>
                <a:lnTo>
                  <a:pt x="226382" y="26159"/>
                </a:lnTo>
                <a:lnTo>
                  <a:pt x="227943" y="19880"/>
                </a:lnTo>
                <a:lnTo>
                  <a:pt x="228162" y="19927"/>
                </a:lnTo>
                <a:lnTo>
                  <a:pt x="229288" y="63992"/>
                </a:lnTo>
                <a:lnTo>
                  <a:pt x="232959" y="100156"/>
                </a:lnTo>
                <a:lnTo>
                  <a:pt x="235771" y="141132"/>
                </a:lnTo>
                <a:lnTo>
                  <a:pt x="244913" y="178986"/>
                </a:lnTo>
                <a:lnTo>
                  <a:pt x="257971" y="207998"/>
                </a:lnTo>
                <a:lnTo>
                  <a:pt x="271522" y="223276"/>
                </a:lnTo>
                <a:lnTo>
                  <a:pt x="317500" y="2507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SMARTInkShape-Group104">
            <a:extLst>
              <a:ext uri="{FF2B5EF4-FFF2-40B4-BE49-F238E27FC236}">
                <a16:creationId xmlns:a16="http://schemas.microsoft.com/office/drawing/2014/main" xmlns="" id="{00ECCD43-F35A-4F4C-AFF5-695BAB5FADAB}"/>
              </a:ext>
            </a:extLst>
          </p:cNvPr>
          <p:cNvGrpSpPr/>
          <p:nvPr/>
        </p:nvGrpSpPr>
        <p:grpSpPr>
          <a:xfrm>
            <a:off x="9945477" y="4565650"/>
            <a:ext cx="201824" cy="104671"/>
            <a:chOff x="9945477" y="4565650"/>
            <a:chExt cx="201824" cy="104671"/>
          </a:xfrm>
        </p:grpSpPr>
        <p:sp>
          <p:nvSpPr>
            <p:cNvPr id="234" name="SMARTInkShape-547">
              <a:extLst>
                <a:ext uri="{FF2B5EF4-FFF2-40B4-BE49-F238E27FC236}">
                  <a16:creationId xmlns:a16="http://schemas.microsoft.com/office/drawing/2014/main" xmlns="" id="{BA4C7620-61BF-4B26-932C-CC01609B29D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945477" y="4565650"/>
              <a:ext cx="189124" cy="12701"/>
            </a:xfrm>
            <a:custGeom>
              <a:avLst/>
              <a:gdLst/>
              <a:ahLst/>
              <a:cxnLst/>
              <a:rect l="0" t="0" r="0" b="0"/>
              <a:pathLst>
                <a:path w="189124" h="12701">
                  <a:moveTo>
                    <a:pt x="30373" y="0"/>
                  </a:moveTo>
                  <a:lnTo>
                    <a:pt x="30373" y="0"/>
                  </a:lnTo>
                  <a:lnTo>
                    <a:pt x="13415" y="6907"/>
                  </a:lnTo>
                  <a:lnTo>
                    <a:pt x="8020" y="10126"/>
                  </a:lnTo>
                  <a:lnTo>
                    <a:pt x="0" y="12361"/>
                  </a:lnTo>
                  <a:lnTo>
                    <a:pt x="36646" y="12670"/>
                  </a:lnTo>
                  <a:lnTo>
                    <a:pt x="78169" y="12691"/>
                  </a:lnTo>
                  <a:lnTo>
                    <a:pt x="125125" y="12697"/>
                  </a:lnTo>
                  <a:lnTo>
                    <a:pt x="164674" y="12699"/>
                  </a:lnTo>
                  <a:lnTo>
                    <a:pt x="18912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48">
              <a:extLst>
                <a:ext uri="{FF2B5EF4-FFF2-40B4-BE49-F238E27FC236}">
                  <a16:creationId xmlns:a16="http://schemas.microsoft.com/office/drawing/2014/main" xmlns="" id="{B3A872C0-CF4C-4C3F-AAA4-45C0F59E4D6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991198" y="4660900"/>
              <a:ext cx="156103" cy="9421"/>
            </a:xfrm>
            <a:custGeom>
              <a:avLst/>
              <a:gdLst/>
              <a:ahLst/>
              <a:cxnLst/>
              <a:rect l="0" t="0" r="0" b="0"/>
              <a:pathLst>
                <a:path w="156103" h="9421">
                  <a:moveTo>
                    <a:pt x="16402" y="0"/>
                  </a:moveTo>
                  <a:lnTo>
                    <a:pt x="16402" y="0"/>
                  </a:lnTo>
                  <a:lnTo>
                    <a:pt x="3311" y="5069"/>
                  </a:lnTo>
                  <a:lnTo>
                    <a:pt x="0" y="8838"/>
                  </a:lnTo>
                  <a:lnTo>
                    <a:pt x="529" y="9420"/>
                  </a:lnTo>
                  <a:lnTo>
                    <a:pt x="45929" y="6007"/>
                  </a:lnTo>
                  <a:lnTo>
                    <a:pt x="78208" y="3140"/>
                  </a:lnTo>
                  <a:lnTo>
                    <a:pt x="125339" y="931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105">
            <a:extLst>
              <a:ext uri="{FF2B5EF4-FFF2-40B4-BE49-F238E27FC236}">
                <a16:creationId xmlns:a16="http://schemas.microsoft.com/office/drawing/2014/main" xmlns="" id="{ECA66312-C0B9-49C8-8116-AC2F9E13126A}"/>
              </a:ext>
            </a:extLst>
          </p:cNvPr>
          <p:cNvGrpSpPr/>
          <p:nvPr/>
        </p:nvGrpSpPr>
        <p:grpSpPr>
          <a:xfrm>
            <a:off x="10414000" y="3351958"/>
            <a:ext cx="1616159" cy="597743"/>
            <a:chOff x="10414000" y="3351958"/>
            <a:chExt cx="1616159" cy="597743"/>
          </a:xfrm>
        </p:grpSpPr>
        <p:sp>
          <p:nvSpPr>
            <p:cNvPr id="237" name="SMARTInkShape-549">
              <a:extLst>
                <a:ext uri="{FF2B5EF4-FFF2-40B4-BE49-F238E27FC236}">
                  <a16:creationId xmlns:a16="http://schemas.microsoft.com/office/drawing/2014/main" xmlns="" id="{285D0926-68E0-49CD-BCB2-D71A4051004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528300" y="3441707"/>
              <a:ext cx="12418" cy="158744"/>
            </a:xfrm>
            <a:custGeom>
              <a:avLst/>
              <a:gdLst/>
              <a:ahLst/>
              <a:cxnLst/>
              <a:rect l="0" t="0" r="0" b="0"/>
              <a:pathLst>
                <a:path w="12418" h="158744">
                  <a:moveTo>
                    <a:pt x="0" y="6343"/>
                  </a:moveTo>
                  <a:lnTo>
                    <a:pt x="0" y="6343"/>
                  </a:lnTo>
                  <a:lnTo>
                    <a:pt x="0" y="876"/>
                  </a:lnTo>
                  <a:lnTo>
                    <a:pt x="705" y="581"/>
                  </a:lnTo>
                  <a:lnTo>
                    <a:pt x="11739" y="0"/>
                  </a:lnTo>
                  <a:lnTo>
                    <a:pt x="12417" y="6737"/>
                  </a:lnTo>
                  <a:lnTo>
                    <a:pt x="7208" y="47523"/>
                  </a:lnTo>
                  <a:lnTo>
                    <a:pt x="3318" y="89020"/>
                  </a:lnTo>
                  <a:lnTo>
                    <a:pt x="5244" y="125468"/>
                  </a:lnTo>
                  <a:lnTo>
                    <a:pt x="0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50">
              <a:extLst>
                <a:ext uri="{FF2B5EF4-FFF2-40B4-BE49-F238E27FC236}">
                  <a16:creationId xmlns:a16="http://schemas.microsoft.com/office/drawing/2014/main" xmlns="" id="{A4FDE6F2-A40F-4542-A4AF-6C5F0986D71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414000" y="36703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6627" y="22029"/>
                  </a:lnTo>
                  <a:lnTo>
                    <a:pt x="78038" y="13190"/>
                  </a:lnTo>
                  <a:lnTo>
                    <a:pt x="109707" y="7509"/>
                  </a:lnTo>
                  <a:lnTo>
                    <a:pt x="151745" y="222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51">
              <a:extLst>
                <a:ext uri="{FF2B5EF4-FFF2-40B4-BE49-F238E27FC236}">
                  <a16:creationId xmlns:a16="http://schemas.microsoft.com/office/drawing/2014/main" xmlns="" id="{FEC0F21C-DA7E-4404-8AC2-D77CE81742B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452456" y="3792251"/>
              <a:ext cx="120295" cy="123092"/>
            </a:xfrm>
            <a:custGeom>
              <a:avLst/>
              <a:gdLst/>
              <a:ahLst/>
              <a:cxnLst/>
              <a:rect l="0" t="0" r="0" b="0"/>
              <a:pathLst>
                <a:path w="120295" h="123092">
                  <a:moveTo>
                    <a:pt x="12344" y="30449"/>
                  </a:moveTo>
                  <a:lnTo>
                    <a:pt x="12344" y="30449"/>
                  </a:lnTo>
                  <a:lnTo>
                    <a:pt x="14225" y="64294"/>
                  </a:lnTo>
                  <a:lnTo>
                    <a:pt x="16003" y="75830"/>
                  </a:lnTo>
                  <a:lnTo>
                    <a:pt x="13035" y="93519"/>
                  </a:lnTo>
                  <a:lnTo>
                    <a:pt x="843" y="123091"/>
                  </a:lnTo>
                  <a:lnTo>
                    <a:pt x="443" y="122550"/>
                  </a:lnTo>
                  <a:lnTo>
                    <a:pt x="0" y="118184"/>
                  </a:lnTo>
                  <a:lnTo>
                    <a:pt x="8480" y="77263"/>
                  </a:lnTo>
                  <a:lnTo>
                    <a:pt x="23417" y="36403"/>
                  </a:lnTo>
                  <a:lnTo>
                    <a:pt x="39143" y="16534"/>
                  </a:lnTo>
                  <a:lnTo>
                    <a:pt x="57207" y="1710"/>
                  </a:lnTo>
                  <a:lnTo>
                    <a:pt x="64126" y="0"/>
                  </a:lnTo>
                  <a:lnTo>
                    <a:pt x="79338" y="1864"/>
                  </a:lnTo>
                  <a:lnTo>
                    <a:pt x="91742" y="9277"/>
                  </a:lnTo>
                  <a:lnTo>
                    <a:pt x="106661" y="27233"/>
                  </a:lnTo>
                  <a:lnTo>
                    <a:pt x="114233" y="42425"/>
                  </a:lnTo>
                  <a:lnTo>
                    <a:pt x="120294" y="93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52">
              <a:extLst>
                <a:ext uri="{FF2B5EF4-FFF2-40B4-BE49-F238E27FC236}">
                  <a16:creationId xmlns:a16="http://schemas.microsoft.com/office/drawing/2014/main" xmlns="" id="{C1D93F08-44EA-4BAA-9DB4-7E733E4298F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814374" y="3474312"/>
              <a:ext cx="214115" cy="257379"/>
            </a:xfrm>
            <a:custGeom>
              <a:avLst/>
              <a:gdLst/>
              <a:ahLst/>
              <a:cxnLst/>
              <a:rect l="0" t="0" r="0" b="0"/>
              <a:pathLst>
                <a:path w="214115" h="257379">
                  <a:moveTo>
                    <a:pt x="171126" y="24538"/>
                  </a:moveTo>
                  <a:lnTo>
                    <a:pt x="171126" y="24538"/>
                  </a:lnTo>
                  <a:lnTo>
                    <a:pt x="214114" y="0"/>
                  </a:lnTo>
                  <a:lnTo>
                    <a:pt x="175811" y="26625"/>
                  </a:lnTo>
                  <a:lnTo>
                    <a:pt x="138490" y="49067"/>
                  </a:lnTo>
                  <a:lnTo>
                    <a:pt x="96858" y="72179"/>
                  </a:lnTo>
                  <a:lnTo>
                    <a:pt x="50151" y="93345"/>
                  </a:lnTo>
                  <a:lnTo>
                    <a:pt x="26658" y="107745"/>
                  </a:lnTo>
                  <a:lnTo>
                    <a:pt x="24719" y="109642"/>
                  </a:lnTo>
                  <a:lnTo>
                    <a:pt x="24131" y="110908"/>
                  </a:lnTo>
                  <a:lnTo>
                    <a:pt x="24447" y="111751"/>
                  </a:lnTo>
                  <a:lnTo>
                    <a:pt x="38374" y="112938"/>
                  </a:lnTo>
                  <a:lnTo>
                    <a:pt x="83572" y="109681"/>
                  </a:lnTo>
                  <a:lnTo>
                    <a:pt x="122763" y="112717"/>
                  </a:lnTo>
                  <a:lnTo>
                    <a:pt x="141164" y="116175"/>
                  </a:lnTo>
                  <a:lnTo>
                    <a:pt x="146919" y="119496"/>
                  </a:lnTo>
                  <a:lnTo>
                    <a:pt x="150754" y="123827"/>
                  </a:lnTo>
                  <a:lnTo>
                    <a:pt x="153311" y="128830"/>
                  </a:lnTo>
                  <a:lnTo>
                    <a:pt x="152898" y="134988"/>
                  </a:lnTo>
                  <a:lnTo>
                    <a:pt x="146796" y="149356"/>
                  </a:lnTo>
                  <a:lnTo>
                    <a:pt x="121349" y="173312"/>
                  </a:lnTo>
                  <a:lnTo>
                    <a:pt x="83626" y="198284"/>
                  </a:lnTo>
                  <a:lnTo>
                    <a:pt x="44541" y="220187"/>
                  </a:lnTo>
                  <a:lnTo>
                    <a:pt x="1219" y="247173"/>
                  </a:lnTo>
                  <a:lnTo>
                    <a:pt x="0" y="249867"/>
                  </a:lnTo>
                  <a:lnTo>
                    <a:pt x="597" y="252369"/>
                  </a:lnTo>
                  <a:lnTo>
                    <a:pt x="2407" y="254742"/>
                  </a:lnTo>
                  <a:lnTo>
                    <a:pt x="13826" y="257378"/>
                  </a:lnTo>
                  <a:lnTo>
                    <a:pt x="60011" y="255700"/>
                  </a:lnTo>
                  <a:lnTo>
                    <a:pt x="94694" y="250514"/>
                  </a:lnTo>
                  <a:lnTo>
                    <a:pt x="132923" y="244211"/>
                  </a:lnTo>
                  <a:lnTo>
                    <a:pt x="171080" y="239057"/>
                  </a:lnTo>
                  <a:lnTo>
                    <a:pt x="209226" y="23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53">
              <a:extLst>
                <a:ext uri="{FF2B5EF4-FFF2-40B4-BE49-F238E27FC236}">
                  <a16:creationId xmlns:a16="http://schemas.microsoft.com/office/drawing/2014/main" xmlns="" id="{660B0BFA-1CF6-4159-8DFC-961597C6B08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196405" y="3441961"/>
              <a:ext cx="176446" cy="279140"/>
            </a:xfrm>
            <a:custGeom>
              <a:avLst/>
              <a:gdLst/>
              <a:ahLst/>
              <a:cxnLst/>
              <a:rect l="0" t="0" r="0" b="0"/>
              <a:pathLst>
                <a:path w="176446" h="279140">
                  <a:moveTo>
                    <a:pt x="176445" y="6089"/>
                  </a:moveTo>
                  <a:lnTo>
                    <a:pt x="176445" y="6089"/>
                  </a:lnTo>
                  <a:lnTo>
                    <a:pt x="169702" y="2718"/>
                  </a:lnTo>
                  <a:lnTo>
                    <a:pt x="128914" y="0"/>
                  </a:lnTo>
                  <a:lnTo>
                    <a:pt x="91180" y="6681"/>
                  </a:lnTo>
                  <a:lnTo>
                    <a:pt x="80693" y="11291"/>
                  </a:lnTo>
                  <a:lnTo>
                    <a:pt x="71330" y="18043"/>
                  </a:lnTo>
                  <a:lnTo>
                    <a:pt x="61496" y="33149"/>
                  </a:lnTo>
                  <a:lnTo>
                    <a:pt x="52925" y="73106"/>
                  </a:lnTo>
                  <a:lnTo>
                    <a:pt x="45063" y="111624"/>
                  </a:lnTo>
                  <a:lnTo>
                    <a:pt x="38112" y="146955"/>
                  </a:lnTo>
                  <a:lnTo>
                    <a:pt x="23478" y="193056"/>
                  </a:lnTo>
                  <a:lnTo>
                    <a:pt x="7872" y="237752"/>
                  </a:lnTo>
                  <a:lnTo>
                    <a:pt x="0" y="262243"/>
                  </a:lnTo>
                  <a:lnTo>
                    <a:pt x="959" y="264347"/>
                  </a:lnTo>
                  <a:lnTo>
                    <a:pt x="5789" y="268566"/>
                  </a:lnTo>
                  <a:lnTo>
                    <a:pt x="19812" y="271538"/>
                  </a:lnTo>
                  <a:lnTo>
                    <a:pt x="63538" y="274506"/>
                  </a:lnTo>
                  <a:lnTo>
                    <a:pt x="108764" y="278529"/>
                  </a:lnTo>
                  <a:lnTo>
                    <a:pt x="131995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54">
              <a:extLst>
                <a:ext uri="{FF2B5EF4-FFF2-40B4-BE49-F238E27FC236}">
                  <a16:creationId xmlns:a16="http://schemas.microsoft.com/office/drawing/2014/main" xmlns="" id="{D3D6F810-47AD-40AD-971E-4D89EE9A574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248541" y="3600450"/>
              <a:ext cx="137010" cy="31751"/>
            </a:xfrm>
            <a:custGeom>
              <a:avLst/>
              <a:gdLst/>
              <a:ahLst/>
              <a:cxnLst/>
              <a:rect l="0" t="0" r="0" b="0"/>
              <a:pathLst>
                <a:path w="1370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9" y="31750"/>
                  </a:lnTo>
                  <a:lnTo>
                    <a:pt x="0" y="31044"/>
                  </a:lnTo>
                  <a:lnTo>
                    <a:pt x="1563" y="28379"/>
                  </a:lnTo>
                  <a:lnTo>
                    <a:pt x="42199" y="13452"/>
                  </a:lnTo>
                  <a:lnTo>
                    <a:pt x="87551" y="3389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55">
              <a:extLst>
                <a:ext uri="{FF2B5EF4-FFF2-40B4-BE49-F238E27FC236}">
                  <a16:creationId xmlns:a16="http://schemas.microsoft.com/office/drawing/2014/main" xmlns="" id="{DD00C460-5579-409B-92D3-DC597363FD7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432687" y="3424133"/>
              <a:ext cx="237732" cy="328718"/>
            </a:xfrm>
            <a:custGeom>
              <a:avLst/>
              <a:gdLst/>
              <a:ahLst/>
              <a:cxnLst/>
              <a:rect l="0" t="0" r="0" b="0"/>
              <a:pathLst>
                <a:path w="237732" h="328718">
                  <a:moveTo>
                    <a:pt x="232263" y="23917"/>
                  </a:moveTo>
                  <a:lnTo>
                    <a:pt x="232263" y="23917"/>
                  </a:lnTo>
                  <a:lnTo>
                    <a:pt x="235633" y="20546"/>
                  </a:lnTo>
                  <a:lnTo>
                    <a:pt x="237289" y="15128"/>
                  </a:lnTo>
                  <a:lnTo>
                    <a:pt x="237731" y="11707"/>
                  </a:lnTo>
                  <a:lnTo>
                    <a:pt x="236339" y="6026"/>
                  </a:lnTo>
                  <a:lnTo>
                    <a:pt x="234981" y="3523"/>
                  </a:lnTo>
                  <a:lnTo>
                    <a:pt x="232664" y="1854"/>
                  </a:lnTo>
                  <a:lnTo>
                    <a:pt x="226326" y="0"/>
                  </a:lnTo>
                  <a:lnTo>
                    <a:pt x="190942" y="594"/>
                  </a:lnTo>
                  <a:lnTo>
                    <a:pt x="154564" y="10765"/>
                  </a:lnTo>
                  <a:lnTo>
                    <a:pt x="110431" y="30486"/>
                  </a:lnTo>
                  <a:lnTo>
                    <a:pt x="95976" y="43032"/>
                  </a:lnTo>
                  <a:lnTo>
                    <a:pt x="92721" y="47243"/>
                  </a:lnTo>
                  <a:lnTo>
                    <a:pt x="89106" y="57567"/>
                  </a:lnTo>
                  <a:lnTo>
                    <a:pt x="86468" y="104604"/>
                  </a:lnTo>
                  <a:lnTo>
                    <a:pt x="84210" y="128217"/>
                  </a:lnTo>
                  <a:lnTo>
                    <a:pt x="71036" y="169278"/>
                  </a:lnTo>
                  <a:lnTo>
                    <a:pt x="53024" y="212018"/>
                  </a:lnTo>
                  <a:lnTo>
                    <a:pt x="31537" y="250395"/>
                  </a:lnTo>
                  <a:lnTo>
                    <a:pt x="3360" y="296147"/>
                  </a:lnTo>
                  <a:lnTo>
                    <a:pt x="0" y="303188"/>
                  </a:lnTo>
                  <a:lnTo>
                    <a:pt x="515" y="306053"/>
                  </a:lnTo>
                  <a:lnTo>
                    <a:pt x="4851" y="311118"/>
                  </a:lnTo>
                  <a:lnTo>
                    <a:pt x="15244" y="311958"/>
                  </a:lnTo>
                  <a:lnTo>
                    <a:pt x="40727" y="312227"/>
                  </a:lnTo>
                  <a:lnTo>
                    <a:pt x="83891" y="318639"/>
                  </a:lnTo>
                  <a:lnTo>
                    <a:pt x="125684" y="325995"/>
                  </a:lnTo>
                  <a:lnTo>
                    <a:pt x="162413" y="328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56">
              <a:extLst>
                <a:ext uri="{FF2B5EF4-FFF2-40B4-BE49-F238E27FC236}">
                  <a16:creationId xmlns:a16="http://schemas.microsoft.com/office/drawing/2014/main" xmlns="" id="{C6295DB5-C661-49AA-8CDB-225A1B36AEF4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1671300" y="3511550"/>
              <a:ext cx="127001" cy="215901"/>
            </a:xfrm>
            <a:custGeom>
              <a:avLst/>
              <a:gdLst/>
              <a:ahLst/>
              <a:cxnLst/>
              <a:rect l="0" t="0" r="0" b="0"/>
              <a:pathLst>
                <a:path w="127001" h="215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49854" y="46453"/>
                  </a:lnTo>
                  <a:lnTo>
                    <a:pt x="79384" y="93921"/>
                  </a:lnTo>
                  <a:lnTo>
                    <a:pt x="104034" y="136327"/>
                  </a:lnTo>
                  <a:lnTo>
                    <a:pt x="125391" y="183353"/>
                  </a:lnTo>
                  <a:lnTo>
                    <a:pt x="1270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57">
              <a:extLst>
                <a:ext uri="{FF2B5EF4-FFF2-40B4-BE49-F238E27FC236}">
                  <a16:creationId xmlns:a16="http://schemas.microsoft.com/office/drawing/2014/main" xmlns="" id="{98235387-117D-4A92-A9BE-8ABD480E30E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696700" y="3524250"/>
              <a:ext cx="158751" cy="215901"/>
            </a:xfrm>
            <a:custGeom>
              <a:avLst/>
              <a:gdLst/>
              <a:ahLst/>
              <a:cxnLst/>
              <a:rect l="0" t="0" r="0" b="0"/>
              <a:pathLst>
                <a:path w="158751" h="215901">
                  <a:moveTo>
                    <a:pt x="158750" y="0"/>
                  </a:moveTo>
                  <a:lnTo>
                    <a:pt x="158750" y="0"/>
                  </a:lnTo>
                  <a:lnTo>
                    <a:pt x="147906" y="705"/>
                  </a:lnTo>
                  <a:lnTo>
                    <a:pt x="137702" y="3371"/>
                  </a:lnTo>
                  <a:lnTo>
                    <a:pt x="120058" y="18952"/>
                  </a:lnTo>
                  <a:lnTo>
                    <a:pt x="85697" y="59639"/>
                  </a:lnTo>
                  <a:lnTo>
                    <a:pt x="59572" y="96693"/>
                  </a:lnTo>
                  <a:lnTo>
                    <a:pt x="34661" y="137932"/>
                  </a:lnTo>
                  <a:lnTo>
                    <a:pt x="14974" y="17586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58">
              <a:extLst>
                <a:ext uri="{FF2B5EF4-FFF2-40B4-BE49-F238E27FC236}">
                  <a16:creationId xmlns:a16="http://schemas.microsoft.com/office/drawing/2014/main" xmlns="" id="{361C30A4-CCD4-4A0F-863A-D50752FC891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836400" y="37211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2574" y="2166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59">
              <a:extLst>
                <a:ext uri="{FF2B5EF4-FFF2-40B4-BE49-F238E27FC236}">
                  <a16:creationId xmlns:a16="http://schemas.microsoft.com/office/drawing/2014/main" xmlns="" id="{3DC964A4-29B8-4DC3-B847-00533F1E9BC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1849100" y="3626111"/>
              <a:ext cx="12701" cy="6090"/>
            </a:xfrm>
            <a:custGeom>
              <a:avLst/>
              <a:gdLst/>
              <a:ahLst/>
              <a:cxnLst/>
              <a:rect l="0" t="0" r="0" b="0"/>
              <a:pathLst>
                <a:path w="12701" h="60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6907" y="1737"/>
                  </a:lnTo>
                  <a:lnTo>
                    <a:pt x="127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60">
              <a:extLst>
                <a:ext uri="{FF2B5EF4-FFF2-40B4-BE49-F238E27FC236}">
                  <a16:creationId xmlns:a16="http://schemas.microsoft.com/office/drawing/2014/main" xmlns="" id="{8ED6F8F0-E2E5-4DA3-9888-0AD71CCE134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874500" y="3474264"/>
              <a:ext cx="155659" cy="307185"/>
            </a:xfrm>
            <a:custGeom>
              <a:avLst/>
              <a:gdLst/>
              <a:ahLst/>
              <a:cxnLst/>
              <a:rect l="0" t="0" r="0" b="0"/>
              <a:pathLst>
                <a:path w="155659" h="307185">
                  <a:moveTo>
                    <a:pt x="12700" y="18236"/>
                  </a:moveTo>
                  <a:lnTo>
                    <a:pt x="12700" y="18236"/>
                  </a:lnTo>
                  <a:lnTo>
                    <a:pt x="12700" y="14865"/>
                  </a:lnTo>
                  <a:lnTo>
                    <a:pt x="18345" y="11329"/>
                  </a:lnTo>
                  <a:lnTo>
                    <a:pt x="45958" y="3309"/>
                  </a:lnTo>
                  <a:lnTo>
                    <a:pt x="85382" y="0"/>
                  </a:lnTo>
                  <a:lnTo>
                    <a:pt x="130935" y="2664"/>
                  </a:lnTo>
                  <a:lnTo>
                    <a:pt x="148313" y="8056"/>
                  </a:lnTo>
                  <a:lnTo>
                    <a:pt x="151791" y="10744"/>
                  </a:lnTo>
                  <a:lnTo>
                    <a:pt x="155658" y="17493"/>
                  </a:lnTo>
                  <a:lnTo>
                    <a:pt x="155495" y="27078"/>
                  </a:lnTo>
                  <a:lnTo>
                    <a:pt x="151659" y="39099"/>
                  </a:lnTo>
                  <a:lnTo>
                    <a:pt x="132807" y="81391"/>
                  </a:lnTo>
                  <a:lnTo>
                    <a:pt x="113644" y="128078"/>
                  </a:lnTo>
                  <a:lnTo>
                    <a:pt x="100622" y="169001"/>
                  </a:lnTo>
                  <a:lnTo>
                    <a:pt x="91981" y="207546"/>
                  </a:lnTo>
                  <a:lnTo>
                    <a:pt x="82740" y="252533"/>
                  </a:lnTo>
                  <a:lnTo>
                    <a:pt x="76455" y="299559"/>
                  </a:lnTo>
                  <a:lnTo>
                    <a:pt x="76313" y="302018"/>
                  </a:lnTo>
                  <a:lnTo>
                    <a:pt x="75569" y="302674"/>
                  </a:lnTo>
                  <a:lnTo>
                    <a:pt x="57260" y="307184"/>
                  </a:lnTo>
                  <a:lnTo>
                    <a:pt x="10459" y="304390"/>
                  </a:lnTo>
                  <a:lnTo>
                    <a:pt x="0" y="303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61">
              <a:extLst>
                <a:ext uri="{FF2B5EF4-FFF2-40B4-BE49-F238E27FC236}">
                  <a16:creationId xmlns:a16="http://schemas.microsoft.com/office/drawing/2014/main" xmlns="" id="{FFEE64AC-1C13-49A2-BEE4-FD72C357ACE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896600" y="3886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62">
              <a:extLst>
                <a:ext uri="{FF2B5EF4-FFF2-40B4-BE49-F238E27FC236}">
                  <a16:creationId xmlns:a16="http://schemas.microsoft.com/office/drawing/2014/main" xmlns="" id="{9137BA14-F298-4937-BE12-E746BE7EED1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890250" y="3803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63">
              <a:extLst>
                <a:ext uri="{FF2B5EF4-FFF2-40B4-BE49-F238E27FC236}">
                  <a16:creationId xmlns:a16="http://schemas.microsoft.com/office/drawing/2014/main" xmlns="" id="{01B772E9-09E6-491D-A981-E9EE0215DD0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985500" y="38544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0"/>
                  </a:lnTo>
                  <a:lnTo>
                    <a:pt x="35461" y="5069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64">
              <a:extLst>
                <a:ext uri="{FF2B5EF4-FFF2-40B4-BE49-F238E27FC236}">
                  <a16:creationId xmlns:a16="http://schemas.microsoft.com/office/drawing/2014/main" xmlns="" id="{87C65F53-E861-4AF3-84E2-223A5E6C28B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991850" y="3924300"/>
              <a:ext cx="69851" cy="12308"/>
            </a:xfrm>
            <a:custGeom>
              <a:avLst/>
              <a:gdLst/>
              <a:ahLst/>
              <a:cxnLst/>
              <a:rect l="0" t="0" r="0" b="0"/>
              <a:pathLst>
                <a:path w="69851" h="1230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8789" y="12307"/>
                  </a:lnTo>
                  <a:lnTo>
                    <a:pt x="33878" y="925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65">
              <a:extLst>
                <a:ext uri="{FF2B5EF4-FFF2-40B4-BE49-F238E27FC236}">
                  <a16:creationId xmlns:a16="http://schemas.microsoft.com/office/drawing/2014/main" xmlns="" id="{E333CC57-9C6B-401D-B77C-794C6F9C186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125200" y="3867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115" y="567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66">
              <a:extLst>
                <a:ext uri="{FF2B5EF4-FFF2-40B4-BE49-F238E27FC236}">
                  <a16:creationId xmlns:a16="http://schemas.microsoft.com/office/drawing/2014/main" xmlns="" id="{73B1B48D-A239-4ADF-B94F-984DC3C9468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865113" y="3351958"/>
              <a:ext cx="75938" cy="115143"/>
            </a:xfrm>
            <a:custGeom>
              <a:avLst/>
              <a:gdLst/>
              <a:ahLst/>
              <a:cxnLst/>
              <a:rect l="0" t="0" r="0" b="0"/>
              <a:pathLst>
                <a:path w="75938" h="115143">
                  <a:moveTo>
                    <a:pt x="12437" y="13542"/>
                  </a:moveTo>
                  <a:lnTo>
                    <a:pt x="12437" y="13542"/>
                  </a:lnTo>
                  <a:lnTo>
                    <a:pt x="6346" y="7453"/>
                  </a:lnTo>
                  <a:lnTo>
                    <a:pt x="4216" y="51774"/>
                  </a:lnTo>
                  <a:lnTo>
                    <a:pt x="0" y="89869"/>
                  </a:lnTo>
                  <a:lnTo>
                    <a:pt x="616" y="90532"/>
                  </a:lnTo>
                  <a:lnTo>
                    <a:pt x="1736" y="89563"/>
                  </a:lnTo>
                  <a:lnTo>
                    <a:pt x="11970" y="71127"/>
                  </a:lnTo>
                  <a:lnTo>
                    <a:pt x="26678" y="27066"/>
                  </a:lnTo>
                  <a:lnTo>
                    <a:pt x="39005" y="2651"/>
                  </a:lnTo>
                  <a:lnTo>
                    <a:pt x="42143" y="637"/>
                  </a:lnTo>
                  <a:lnTo>
                    <a:pt x="45647" y="0"/>
                  </a:lnTo>
                  <a:lnTo>
                    <a:pt x="49394" y="280"/>
                  </a:lnTo>
                  <a:lnTo>
                    <a:pt x="57319" y="6237"/>
                  </a:lnTo>
                  <a:lnTo>
                    <a:pt x="64839" y="16645"/>
                  </a:lnTo>
                  <a:lnTo>
                    <a:pt x="72336" y="39077"/>
                  </a:lnTo>
                  <a:lnTo>
                    <a:pt x="75225" y="79786"/>
                  </a:lnTo>
                  <a:lnTo>
                    <a:pt x="75937" y="115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06">
            <a:extLst>
              <a:ext uri="{FF2B5EF4-FFF2-40B4-BE49-F238E27FC236}">
                <a16:creationId xmlns:a16="http://schemas.microsoft.com/office/drawing/2014/main" xmlns="" id="{0B1D249A-3E13-46E8-8EDA-F1344561927C}"/>
              </a:ext>
            </a:extLst>
          </p:cNvPr>
          <p:cNvGrpSpPr/>
          <p:nvPr/>
        </p:nvGrpSpPr>
        <p:grpSpPr>
          <a:xfrm>
            <a:off x="9830789" y="3245833"/>
            <a:ext cx="373662" cy="187867"/>
            <a:chOff x="9830789" y="3245833"/>
            <a:chExt cx="373662" cy="187867"/>
          </a:xfrm>
        </p:grpSpPr>
        <p:sp>
          <p:nvSpPr>
            <p:cNvPr id="256" name="SMARTInkShape-567">
              <a:extLst>
                <a:ext uri="{FF2B5EF4-FFF2-40B4-BE49-F238E27FC236}">
                  <a16:creationId xmlns:a16="http://schemas.microsoft.com/office/drawing/2014/main" xmlns="" id="{1F2B8400-91F8-456C-AA9C-EA4FC177856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830789" y="3270589"/>
              <a:ext cx="113312" cy="126116"/>
            </a:xfrm>
            <a:custGeom>
              <a:avLst/>
              <a:gdLst/>
              <a:ahLst/>
              <a:cxnLst/>
              <a:rect l="0" t="0" r="0" b="0"/>
              <a:pathLst>
                <a:path w="113312" h="126116">
                  <a:moveTo>
                    <a:pt x="24411" y="12361"/>
                  </a:moveTo>
                  <a:lnTo>
                    <a:pt x="24411" y="12361"/>
                  </a:lnTo>
                  <a:lnTo>
                    <a:pt x="24409" y="0"/>
                  </a:lnTo>
                  <a:lnTo>
                    <a:pt x="15572" y="40511"/>
                  </a:lnTo>
                  <a:lnTo>
                    <a:pt x="7193" y="82294"/>
                  </a:lnTo>
                  <a:lnTo>
                    <a:pt x="0" y="120435"/>
                  </a:lnTo>
                  <a:lnTo>
                    <a:pt x="377" y="122510"/>
                  </a:lnTo>
                  <a:lnTo>
                    <a:pt x="1333" y="123894"/>
                  </a:lnTo>
                  <a:lnTo>
                    <a:pt x="2674" y="124817"/>
                  </a:lnTo>
                  <a:lnTo>
                    <a:pt x="7937" y="126115"/>
                  </a:lnTo>
                  <a:lnTo>
                    <a:pt x="45752" y="124707"/>
                  </a:lnTo>
                  <a:lnTo>
                    <a:pt x="93347" y="120697"/>
                  </a:lnTo>
                  <a:lnTo>
                    <a:pt x="113311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68">
              <a:extLst>
                <a:ext uri="{FF2B5EF4-FFF2-40B4-BE49-F238E27FC236}">
                  <a16:creationId xmlns:a16="http://schemas.microsoft.com/office/drawing/2014/main" xmlns="" id="{CF36D103-352B-4782-838C-C8224468C9C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989980" y="3299279"/>
              <a:ext cx="53728" cy="86350"/>
            </a:xfrm>
            <a:custGeom>
              <a:avLst/>
              <a:gdLst/>
              <a:ahLst/>
              <a:cxnLst/>
              <a:rect l="0" t="0" r="0" b="0"/>
              <a:pathLst>
                <a:path w="53728" h="86350">
                  <a:moveTo>
                    <a:pt x="30320" y="21771"/>
                  </a:moveTo>
                  <a:lnTo>
                    <a:pt x="30320" y="21771"/>
                  </a:lnTo>
                  <a:lnTo>
                    <a:pt x="25293" y="9838"/>
                  </a:lnTo>
                  <a:lnTo>
                    <a:pt x="24853" y="7466"/>
                  </a:lnTo>
                  <a:lnTo>
                    <a:pt x="22480" y="2948"/>
                  </a:lnTo>
                  <a:lnTo>
                    <a:pt x="20860" y="756"/>
                  </a:lnTo>
                  <a:lnTo>
                    <a:pt x="19781" y="0"/>
                  </a:lnTo>
                  <a:lnTo>
                    <a:pt x="19061" y="201"/>
                  </a:lnTo>
                  <a:lnTo>
                    <a:pt x="16849" y="3012"/>
                  </a:lnTo>
                  <a:lnTo>
                    <a:pt x="11162" y="8965"/>
                  </a:lnTo>
                  <a:lnTo>
                    <a:pt x="3398" y="30363"/>
                  </a:lnTo>
                  <a:lnTo>
                    <a:pt x="0" y="52304"/>
                  </a:lnTo>
                  <a:lnTo>
                    <a:pt x="2364" y="72211"/>
                  </a:lnTo>
                  <a:lnTo>
                    <a:pt x="7534" y="84772"/>
                  </a:lnTo>
                  <a:lnTo>
                    <a:pt x="10896" y="86349"/>
                  </a:lnTo>
                  <a:lnTo>
                    <a:pt x="20276" y="86221"/>
                  </a:lnTo>
                  <a:lnTo>
                    <a:pt x="37458" y="78810"/>
                  </a:lnTo>
                  <a:lnTo>
                    <a:pt x="45957" y="69700"/>
                  </a:lnTo>
                  <a:lnTo>
                    <a:pt x="51382" y="57889"/>
                  </a:lnTo>
                  <a:lnTo>
                    <a:pt x="53727" y="36784"/>
                  </a:lnTo>
                  <a:lnTo>
                    <a:pt x="50270" y="21673"/>
                  </a:lnTo>
                  <a:lnTo>
                    <a:pt x="44661" y="9888"/>
                  </a:lnTo>
                  <a:lnTo>
                    <a:pt x="43749" y="6611"/>
                  </a:lnTo>
                  <a:lnTo>
                    <a:pt x="43506" y="6726"/>
                  </a:lnTo>
                  <a:lnTo>
                    <a:pt x="43020" y="9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69">
              <a:extLst>
                <a:ext uri="{FF2B5EF4-FFF2-40B4-BE49-F238E27FC236}">
                  <a16:creationId xmlns:a16="http://schemas.microsoft.com/office/drawing/2014/main" xmlns="" id="{002318D0-5762-4C23-BE87-784ED57EA96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110120" y="3245833"/>
              <a:ext cx="87981" cy="187867"/>
            </a:xfrm>
            <a:custGeom>
              <a:avLst/>
              <a:gdLst/>
              <a:ahLst/>
              <a:cxnLst/>
              <a:rect l="0" t="0" r="0" b="0"/>
              <a:pathLst>
                <a:path w="87981" h="187867">
                  <a:moveTo>
                    <a:pt x="87980" y="18067"/>
                  </a:moveTo>
                  <a:lnTo>
                    <a:pt x="87980" y="18067"/>
                  </a:lnTo>
                  <a:lnTo>
                    <a:pt x="87978" y="9229"/>
                  </a:lnTo>
                  <a:lnTo>
                    <a:pt x="87275" y="7942"/>
                  </a:lnTo>
                  <a:lnTo>
                    <a:pt x="86099" y="7084"/>
                  </a:lnTo>
                  <a:lnTo>
                    <a:pt x="84609" y="6512"/>
                  </a:lnTo>
                  <a:lnTo>
                    <a:pt x="83617" y="5424"/>
                  </a:lnTo>
                  <a:lnTo>
                    <a:pt x="82513" y="2335"/>
                  </a:lnTo>
                  <a:lnTo>
                    <a:pt x="81512" y="1229"/>
                  </a:lnTo>
                  <a:lnTo>
                    <a:pt x="78521" y="0"/>
                  </a:lnTo>
                  <a:lnTo>
                    <a:pt x="66127" y="2679"/>
                  </a:lnTo>
                  <a:lnTo>
                    <a:pt x="52420" y="11312"/>
                  </a:lnTo>
                  <a:lnTo>
                    <a:pt x="27740" y="36019"/>
                  </a:lnTo>
                  <a:lnTo>
                    <a:pt x="10668" y="63208"/>
                  </a:lnTo>
                  <a:lnTo>
                    <a:pt x="709" y="107007"/>
                  </a:lnTo>
                  <a:lnTo>
                    <a:pt x="0" y="134358"/>
                  </a:lnTo>
                  <a:lnTo>
                    <a:pt x="10643" y="174406"/>
                  </a:lnTo>
                  <a:lnTo>
                    <a:pt x="12434" y="178032"/>
                  </a:lnTo>
                  <a:lnTo>
                    <a:pt x="18186" y="183942"/>
                  </a:lnTo>
                  <a:lnTo>
                    <a:pt x="25445" y="187039"/>
                  </a:lnTo>
                  <a:lnTo>
                    <a:pt x="29356" y="187866"/>
                  </a:lnTo>
                  <a:lnTo>
                    <a:pt x="44975" y="185656"/>
                  </a:lnTo>
                  <a:lnTo>
                    <a:pt x="67804" y="174225"/>
                  </a:lnTo>
                  <a:lnTo>
                    <a:pt x="81630" y="16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570">
              <a:extLst>
                <a:ext uri="{FF2B5EF4-FFF2-40B4-BE49-F238E27FC236}">
                  <a16:creationId xmlns:a16="http://schemas.microsoft.com/office/drawing/2014/main" xmlns="" id="{2560CCB5-909A-425E-8FD5-7EF8319359D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109200" y="33528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3924" y="1081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07">
            <a:extLst>
              <a:ext uri="{FF2B5EF4-FFF2-40B4-BE49-F238E27FC236}">
                <a16:creationId xmlns:a16="http://schemas.microsoft.com/office/drawing/2014/main" xmlns="" id="{BF0B4B27-745C-4AFD-89B9-0E118FBF3D73}"/>
              </a:ext>
            </a:extLst>
          </p:cNvPr>
          <p:cNvGrpSpPr/>
          <p:nvPr/>
        </p:nvGrpSpPr>
        <p:grpSpPr>
          <a:xfrm>
            <a:off x="8143679" y="3195796"/>
            <a:ext cx="1857572" cy="516921"/>
            <a:chOff x="8143679" y="3195796"/>
            <a:chExt cx="1857572" cy="516921"/>
          </a:xfrm>
        </p:grpSpPr>
        <p:sp>
          <p:nvSpPr>
            <p:cNvPr id="261" name="SMARTInkShape-571">
              <a:extLst>
                <a:ext uri="{FF2B5EF4-FFF2-40B4-BE49-F238E27FC236}">
                  <a16:creationId xmlns:a16="http://schemas.microsoft.com/office/drawing/2014/main" xmlns="" id="{7EB04C60-1259-4BD7-B684-480FA836A34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143753" y="3306385"/>
              <a:ext cx="187448" cy="289810"/>
            </a:xfrm>
            <a:custGeom>
              <a:avLst/>
              <a:gdLst/>
              <a:ahLst/>
              <a:cxnLst/>
              <a:rect l="0" t="0" r="0" b="0"/>
              <a:pathLst>
                <a:path w="187448" h="289810">
                  <a:moveTo>
                    <a:pt x="181097" y="21015"/>
                  </a:moveTo>
                  <a:lnTo>
                    <a:pt x="181097" y="21015"/>
                  </a:lnTo>
                  <a:lnTo>
                    <a:pt x="184467" y="14273"/>
                  </a:lnTo>
                  <a:lnTo>
                    <a:pt x="184050" y="11581"/>
                  </a:lnTo>
                  <a:lnTo>
                    <a:pt x="182360" y="9081"/>
                  </a:lnTo>
                  <a:lnTo>
                    <a:pt x="176014" y="4422"/>
                  </a:lnTo>
                  <a:lnTo>
                    <a:pt x="166137" y="0"/>
                  </a:lnTo>
                  <a:lnTo>
                    <a:pt x="128451" y="285"/>
                  </a:lnTo>
                  <a:lnTo>
                    <a:pt x="87834" y="2339"/>
                  </a:lnTo>
                  <a:lnTo>
                    <a:pt x="67916" y="5188"/>
                  </a:lnTo>
                  <a:lnTo>
                    <a:pt x="60487" y="8347"/>
                  </a:lnTo>
                  <a:lnTo>
                    <a:pt x="50350" y="17502"/>
                  </a:lnTo>
                  <a:lnTo>
                    <a:pt x="33027" y="47106"/>
                  </a:lnTo>
                  <a:lnTo>
                    <a:pt x="21670" y="80251"/>
                  </a:lnTo>
                  <a:lnTo>
                    <a:pt x="17678" y="118294"/>
                  </a:lnTo>
                  <a:lnTo>
                    <a:pt x="15084" y="163982"/>
                  </a:lnTo>
                  <a:lnTo>
                    <a:pt x="7416" y="208406"/>
                  </a:lnTo>
                  <a:lnTo>
                    <a:pt x="3811" y="246577"/>
                  </a:lnTo>
                  <a:lnTo>
                    <a:pt x="0" y="270822"/>
                  </a:lnTo>
                  <a:lnTo>
                    <a:pt x="1361" y="279737"/>
                  </a:lnTo>
                  <a:lnTo>
                    <a:pt x="4123" y="283102"/>
                  </a:lnTo>
                  <a:lnTo>
                    <a:pt x="12836" y="288722"/>
                  </a:lnTo>
                  <a:lnTo>
                    <a:pt x="25644" y="289809"/>
                  </a:lnTo>
                  <a:lnTo>
                    <a:pt x="63606" y="284757"/>
                  </a:lnTo>
                  <a:lnTo>
                    <a:pt x="99483" y="275628"/>
                  </a:lnTo>
                  <a:lnTo>
                    <a:pt x="136925" y="267357"/>
                  </a:lnTo>
                  <a:lnTo>
                    <a:pt x="187447" y="25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72">
              <a:extLst>
                <a:ext uri="{FF2B5EF4-FFF2-40B4-BE49-F238E27FC236}">
                  <a16:creationId xmlns:a16="http://schemas.microsoft.com/office/drawing/2014/main" xmlns="" id="{83B774E2-5E1C-497C-AAFC-B9B08C813DB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143679" y="3467100"/>
              <a:ext cx="155772" cy="31751"/>
            </a:xfrm>
            <a:custGeom>
              <a:avLst/>
              <a:gdLst/>
              <a:ahLst/>
              <a:cxnLst/>
              <a:rect l="0" t="0" r="0" b="0"/>
              <a:pathLst>
                <a:path w="155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829" y="26680"/>
                  </a:lnTo>
                  <a:lnTo>
                    <a:pt x="39377" y="13452"/>
                  </a:lnTo>
                  <a:lnTo>
                    <a:pt x="77853" y="8454"/>
                  </a:lnTo>
                  <a:lnTo>
                    <a:pt x="123904" y="3602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73">
              <a:extLst>
                <a:ext uri="{FF2B5EF4-FFF2-40B4-BE49-F238E27FC236}">
                  <a16:creationId xmlns:a16="http://schemas.microsoft.com/office/drawing/2014/main" xmlns="" id="{FD97C7CC-7061-475E-9830-7515A4768C7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505567" y="3260298"/>
              <a:ext cx="181234" cy="332832"/>
            </a:xfrm>
            <a:custGeom>
              <a:avLst/>
              <a:gdLst/>
              <a:ahLst/>
              <a:cxnLst/>
              <a:rect l="0" t="0" r="0" b="0"/>
              <a:pathLst>
                <a:path w="181234" h="332832">
                  <a:moveTo>
                    <a:pt x="174883" y="16302"/>
                  </a:moveTo>
                  <a:lnTo>
                    <a:pt x="174883" y="16302"/>
                  </a:lnTo>
                  <a:lnTo>
                    <a:pt x="171512" y="16302"/>
                  </a:lnTo>
                  <a:lnTo>
                    <a:pt x="171224" y="15596"/>
                  </a:lnTo>
                  <a:lnTo>
                    <a:pt x="174470" y="9835"/>
                  </a:lnTo>
                  <a:lnTo>
                    <a:pt x="174699" y="6842"/>
                  </a:lnTo>
                  <a:lnTo>
                    <a:pt x="173348" y="5762"/>
                  </a:lnTo>
                  <a:lnTo>
                    <a:pt x="164001" y="4242"/>
                  </a:lnTo>
                  <a:lnTo>
                    <a:pt x="120602" y="0"/>
                  </a:lnTo>
                  <a:lnTo>
                    <a:pt x="77615" y="6360"/>
                  </a:lnTo>
                  <a:lnTo>
                    <a:pt x="55517" y="12258"/>
                  </a:lnTo>
                  <a:lnTo>
                    <a:pt x="35563" y="25217"/>
                  </a:lnTo>
                  <a:lnTo>
                    <a:pt x="26416" y="38374"/>
                  </a:lnTo>
                  <a:lnTo>
                    <a:pt x="14792" y="76557"/>
                  </a:lnTo>
                  <a:lnTo>
                    <a:pt x="14639" y="119214"/>
                  </a:lnTo>
                  <a:lnTo>
                    <a:pt x="15469" y="151176"/>
                  </a:lnTo>
                  <a:lnTo>
                    <a:pt x="15838" y="183490"/>
                  </a:lnTo>
                  <a:lnTo>
                    <a:pt x="15341" y="228744"/>
                  </a:lnTo>
                  <a:lnTo>
                    <a:pt x="11038" y="267866"/>
                  </a:lnTo>
                  <a:lnTo>
                    <a:pt x="4574" y="312620"/>
                  </a:lnTo>
                  <a:lnTo>
                    <a:pt x="2058" y="322741"/>
                  </a:lnTo>
                  <a:lnTo>
                    <a:pt x="400" y="326428"/>
                  </a:lnTo>
                  <a:lnTo>
                    <a:pt x="0" y="328886"/>
                  </a:lnTo>
                  <a:lnTo>
                    <a:pt x="439" y="330525"/>
                  </a:lnTo>
                  <a:lnTo>
                    <a:pt x="1438" y="331617"/>
                  </a:lnTo>
                  <a:lnTo>
                    <a:pt x="6309" y="332831"/>
                  </a:lnTo>
                  <a:lnTo>
                    <a:pt x="15294" y="332665"/>
                  </a:lnTo>
                  <a:lnTo>
                    <a:pt x="59749" y="321536"/>
                  </a:lnTo>
                  <a:lnTo>
                    <a:pt x="105416" y="311728"/>
                  </a:lnTo>
                  <a:lnTo>
                    <a:pt x="149140" y="307178"/>
                  </a:lnTo>
                  <a:lnTo>
                    <a:pt x="181233" y="30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74">
              <a:extLst>
                <a:ext uri="{FF2B5EF4-FFF2-40B4-BE49-F238E27FC236}">
                  <a16:creationId xmlns:a16="http://schemas.microsoft.com/office/drawing/2014/main" xmlns="" id="{CD5F59E9-B309-485A-ABD6-1BB8E443796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774518" y="3289377"/>
              <a:ext cx="220990" cy="266132"/>
            </a:xfrm>
            <a:custGeom>
              <a:avLst/>
              <a:gdLst/>
              <a:ahLst/>
              <a:cxnLst/>
              <a:rect l="0" t="0" r="0" b="0"/>
              <a:pathLst>
                <a:path w="220990" h="266132">
                  <a:moveTo>
                    <a:pt x="185332" y="6273"/>
                  </a:moveTo>
                  <a:lnTo>
                    <a:pt x="185332" y="6273"/>
                  </a:lnTo>
                  <a:lnTo>
                    <a:pt x="195470" y="1909"/>
                  </a:lnTo>
                  <a:lnTo>
                    <a:pt x="220989" y="0"/>
                  </a:lnTo>
                  <a:lnTo>
                    <a:pt x="220391" y="680"/>
                  </a:lnTo>
                  <a:lnTo>
                    <a:pt x="173120" y="26606"/>
                  </a:lnTo>
                  <a:lnTo>
                    <a:pt x="130913" y="44753"/>
                  </a:lnTo>
                  <a:lnTo>
                    <a:pt x="86423" y="63536"/>
                  </a:lnTo>
                  <a:lnTo>
                    <a:pt x="40204" y="88845"/>
                  </a:lnTo>
                  <a:lnTo>
                    <a:pt x="16155" y="104088"/>
                  </a:lnTo>
                  <a:lnTo>
                    <a:pt x="14691" y="106761"/>
                  </a:lnTo>
                  <a:lnTo>
                    <a:pt x="14422" y="109248"/>
                  </a:lnTo>
                  <a:lnTo>
                    <a:pt x="23529" y="115775"/>
                  </a:lnTo>
                  <a:lnTo>
                    <a:pt x="50373" y="125501"/>
                  </a:lnTo>
                  <a:lnTo>
                    <a:pt x="87017" y="132851"/>
                  </a:lnTo>
                  <a:lnTo>
                    <a:pt x="133534" y="141656"/>
                  </a:lnTo>
                  <a:lnTo>
                    <a:pt x="140216" y="144506"/>
                  </a:lnTo>
                  <a:lnTo>
                    <a:pt x="144672" y="147817"/>
                  </a:lnTo>
                  <a:lnTo>
                    <a:pt x="147643" y="151435"/>
                  </a:lnTo>
                  <a:lnTo>
                    <a:pt x="148210" y="155259"/>
                  </a:lnTo>
                  <a:lnTo>
                    <a:pt x="145078" y="163270"/>
                  </a:lnTo>
                  <a:lnTo>
                    <a:pt x="121898" y="182456"/>
                  </a:lnTo>
                  <a:lnTo>
                    <a:pt x="84850" y="202644"/>
                  </a:lnTo>
                  <a:lnTo>
                    <a:pt x="42591" y="222031"/>
                  </a:lnTo>
                  <a:lnTo>
                    <a:pt x="6460" y="242475"/>
                  </a:lnTo>
                  <a:lnTo>
                    <a:pt x="0" y="251422"/>
                  </a:lnTo>
                  <a:lnTo>
                    <a:pt x="392" y="255078"/>
                  </a:lnTo>
                  <a:lnTo>
                    <a:pt x="2773" y="258220"/>
                  </a:lnTo>
                  <a:lnTo>
                    <a:pt x="6475" y="261021"/>
                  </a:lnTo>
                  <a:lnTo>
                    <a:pt x="50024" y="265516"/>
                  </a:lnTo>
                  <a:lnTo>
                    <a:pt x="85213" y="266131"/>
                  </a:lnTo>
                  <a:lnTo>
                    <a:pt x="126253" y="264523"/>
                  </a:lnTo>
                  <a:lnTo>
                    <a:pt x="191682" y="26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575">
              <a:extLst>
                <a:ext uri="{FF2B5EF4-FFF2-40B4-BE49-F238E27FC236}">
                  <a16:creationId xmlns:a16="http://schemas.microsoft.com/office/drawing/2014/main" xmlns="" id="{8F326449-328C-4F82-9541-4874DE5EA1A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093200" y="3336729"/>
              <a:ext cx="254001" cy="225622"/>
            </a:xfrm>
            <a:custGeom>
              <a:avLst/>
              <a:gdLst/>
              <a:ahLst/>
              <a:cxnLst/>
              <a:rect l="0" t="0" r="0" b="0"/>
              <a:pathLst>
                <a:path w="254001" h="225622">
                  <a:moveTo>
                    <a:pt x="0" y="3371"/>
                  </a:moveTo>
                  <a:lnTo>
                    <a:pt x="0" y="3371"/>
                  </a:lnTo>
                  <a:lnTo>
                    <a:pt x="6743" y="0"/>
                  </a:lnTo>
                  <a:lnTo>
                    <a:pt x="15696" y="227"/>
                  </a:lnTo>
                  <a:lnTo>
                    <a:pt x="42063" y="9492"/>
                  </a:lnTo>
                  <a:lnTo>
                    <a:pt x="84587" y="40825"/>
                  </a:lnTo>
                  <a:lnTo>
                    <a:pt x="121254" y="75616"/>
                  </a:lnTo>
                  <a:lnTo>
                    <a:pt x="158928" y="116186"/>
                  </a:lnTo>
                  <a:lnTo>
                    <a:pt x="195492" y="154625"/>
                  </a:lnTo>
                  <a:lnTo>
                    <a:pt x="230082" y="195814"/>
                  </a:lnTo>
                  <a:lnTo>
                    <a:pt x="25400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576">
              <a:extLst>
                <a:ext uri="{FF2B5EF4-FFF2-40B4-BE49-F238E27FC236}">
                  <a16:creationId xmlns:a16="http://schemas.microsoft.com/office/drawing/2014/main" xmlns="" id="{09EB6C33-8BC7-4F50-9092-73C8E4D02D8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188450" y="3289300"/>
              <a:ext cx="165101" cy="304801"/>
            </a:xfrm>
            <a:custGeom>
              <a:avLst/>
              <a:gdLst/>
              <a:ahLst/>
              <a:cxnLst/>
              <a:rect l="0" t="0" r="0" b="0"/>
              <a:pathLst>
                <a:path w="165101" h="30480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49520" y="10113"/>
                  </a:lnTo>
                  <a:lnTo>
                    <a:pt x="120654" y="49818"/>
                  </a:lnTo>
                  <a:lnTo>
                    <a:pt x="101838" y="81408"/>
                  </a:lnTo>
                  <a:lnTo>
                    <a:pt x="81714" y="116615"/>
                  </a:lnTo>
                  <a:lnTo>
                    <a:pt x="60306" y="153429"/>
                  </a:lnTo>
                  <a:lnTo>
                    <a:pt x="36680" y="190957"/>
                  </a:lnTo>
                  <a:lnTo>
                    <a:pt x="9692" y="237673"/>
                  </a:lnTo>
                  <a:lnTo>
                    <a:pt x="2661" y="26508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77">
              <a:extLst>
                <a:ext uri="{FF2B5EF4-FFF2-40B4-BE49-F238E27FC236}">
                  <a16:creationId xmlns:a16="http://schemas.microsoft.com/office/drawing/2014/main" xmlns="" id="{91298D34-5123-44C1-B477-EE4469CC778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400025" y="3568700"/>
              <a:ext cx="17026" cy="76201"/>
            </a:xfrm>
            <a:custGeom>
              <a:avLst/>
              <a:gdLst/>
              <a:ahLst/>
              <a:cxnLst/>
              <a:rect l="0" t="0" r="0" b="0"/>
              <a:pathLst>
                <a:path w="17026" h="76201">
                  <a:moveTo>
                    <a:pt x="17025" y="0"/>
                  </a:moveTo>
                  <a:lnTo>
                    <a:pt x="17025" y="0"/>
                  </a:lnTo>
                  <a:lnTo>
                    <a:pt x="0" y="44780"/>
                  </a:lnTo>
                  <a:lnTo>
                    <a:pt x="2640" y="57297"/>
                  </a:lnTo>
                  <a:lnTo>
                    <a:pt x="7809" y="67799"/>
                  </a:lnTo>
                  <a:lnTo>
                    <a:pt x="170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78">
              <a:extLst>
                <a:ext uri="{FF2B5EF4-FFF2-40B4-BE49-F238E27FC236}">
                  <a16:creationId xmlns:a16="http://schemas.microsoft.com/office/drawing/2014/main" xmlns="" id="{91C908E3-FCDC-4153-BA3E-DE2A113273A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412337" y="3460750"/>
              <a:ext cx="58134" cy="36608"/>
            </a:xfrm>
            <a:custGeom>
              <a:avLst/>
              <a:gdLst/>
              <a:ahLst/>
              <a:cxnLst/>
              <a:rect l="0" t="0" r="0" b="0"/>
              <a:pathLst>
                <a:path w="58134" h="36608">
                  <a:moveTo>
                    <a:pt x="36463" y="19050"/>
                  </a:moveTo>
                  <a:lnTo>
                    <a:pt x="36463" y="19050"/>
                  </a:lnTo>
                  <a:lnTo>
                    <a:pt x="26350" y="12308"/>
                  </a:lnTo>
                  <a:lnTo>
                    <a:pt x="21961" y="11028"/>
                  </a:lnTo>
                  <a:lnTo>
                    <a:pt x="13318" y="11486"/>
                  </a:lnTo>
                  <a:lnTo>
                    <a:pt x="6657" y="14041"/>
                  </a:lnTo>
                  <a:lnTo>
                    <a:pt x="3892" y="15711"/>
                  </a:lnTo>
                  <a:lnTo>
                    <a:pt x="2049" y="18235"/>
                  </a:lnTo>
                  <a:lnTo>
                    <a:pt x="0" y="24802"/>
                  </a:lnTo>
                  <a:lnTo>
                    <a:pt x="2277" y="27824"/>
                  </a:lnTo>
                  <a:lnTo>
                    <a:pt x="12332" y="33062"/>
                  </a:lnTo>
                  <a:lnTo>
                    <a:pt x="30489" y="36607"/>
                  </a:lnTo>
                  <a:lnTo>
                    <a:pt x="42980" y="33674"/>
                  </a:lnTo>
                  <a:lnTo>
                    <a:pt x="49273" y="30916"/>
                  </a:lnTo>
                  <a:lnTo>
                    <a:pt x="53470" y="27666"/>
                  </a:lnTo>
                  <a:lnTo>
                    <a:pt x="58133" y="20292"/>
                  </a:lnTo>
                  <a:lnTo>
                    <a:pt x="57966" y="17056"/>
                  </a:lnTo>
                  <a:lnTo>
                    <a:pt x="56443" y="14193"/>
                  </a:lnTo>
                  <a:lnTo>
                    <a:pt x="50988" y="9130"/>
                  </a:lnTo>
                  <a:lnTo>
                    <a:pt x="364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79">
              <a:extLst>
                <a:ext uri="{FF2B5EF4-FFF2-40B4-BE49-F238E27FC236}">
                  <a16:creationId xmlns:a16="http://schemas.microsoft.com/office/drawing/2014/main" xmlns="" id="{C303083C-8A62-4BD7-9ED1-3B5A67839D3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544050" y="3195796"/>
              <a:ext cx="155278" cy="516921"/>
            </a:xfrm>
            <a:custGeom>
              <a:avLst/>
              <a:gdLst/>
              <a:ahLst/>
              <a:cxnLst/>
              <a:rect l="0" t="0" r="0" b="0"/>
              <a:pathLst>
                <a:path w="155278" h="516921">
                  <a:moveTo>
                    <a:pt x="19050" y="30004"/>
                  </a:moveTo>
                  <a:lnTo>
                    <a:pt x="19050" y="30004"/>
                  </a:lnTo>
                  <a:lnTo>
                    <a:pt x="15679" y="23262"/>
                  </a:lnTo>
                  <a:lnTo>
                    <a:pt x="16803" y="19865"/>
                  </a:lnTo>
                  <a:lnTo>
                    <a:pt x="23697" y="12327"/>
                  </a:lnTo>
                  <a:lnTo>
                    <a:pt x="46218" y="3522"/>
                  </a:lnTo>
                  <a:lnTo>
                    <a:pt x="85434" y="0"/>
                  </a:lnTo>
                  <a:lnTo>
                    <a:pt x="106174" y="2087"/>
                  </a:lnTo>
                  <a:lnTo>
                    <a:pt x="123389" y="9130"/>
                  </a:lnTo>
                  <a:lnTo>
                    <a:pt x="137389" y="20021"/>
                  </a:lnTo>
                  <a:lnTo>
                    <a:pt x="148316" y="34269"/>
                  </a:lnTo>
                  <a:lnTo>
                    <a:pt x="154113" y="53772"/>
                  </a:lnTo>
                  <a:lnTo>
                    <a:pt x="155277" y="78667"/>
                  </a:lnTo>
                  <a:lnTo>
                    <a:pt x="151091" y="110899"/>
                  </a:lnTo>
                  <a:lnTo>
                    <a:pt x="146407" y="144509"/>
                  </a:lnTo>
                  <a:lnTo>
                    <a:pt x="140565" y="179673"/>
                  </a:lnTo>
                  <a:lnTo>
                    <a:pt x="130912" y="218820"/>
                  </a:lnTo>
                  <a:lnTo>
                    <a:pt x="123330" y="257855"/>
                  </a:lnTo>
                  <a:lnTo>
                    <a:pt x="117608" y="296371"/>
                  </a:lnTo>
                  <a:lnTo>
                    <a:pt x="112711" y="334656"/>
                  </a:lnTo>
                  <a:lnTo>
                    <a:pt x="108186" y="370957"/>
                  </a:lnTo>
                  <a:lnTo>
                    <a:pt x="105232" y="405199"/>
                  </a:lnTo>
                  <a:lnTo>
                    <a:pt x="106831" y="450833"/>
                  </a:lnTo>
                  <a:lnTo>
                    <a:pt x="107729" y="492929"/>
                  </a:lnTo>
                  <a:lnTo>
                    <a:pt x="107146" y="504565"/>
                  </a:lnTo>
                  <a:lnTo>
                    <a:pt x="104535" y="512089"/>
                  </a:lnTo>
                  <a:lnTo>
                    <a:pt x="102144" y="514377"/>
                  </a:lnTo>
                  <a:lnTo>
                    <a:pt x="95727" y="516920"/>
                  </a:lnTo>
                  <a:lnTo>
                    <a:pt x="86289" y="514287"/>
                  </a:lnTo>
                  <a:lnTo>
                    <a:pt x="43714" y="497173"/>
                  </a:lnTo>
                  <a:lnTo>
                    <a:pt x="0" y="468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80">
              <a:extLst>
                <a:ext uri="{FF2B5EF4-FFF2-40B4-BE49-F238E27FC236}">
                  <a16:creationId xmlns:a16="http://schemas.microsoft.com/office/drawing/2014/main" xmlns="" id="{7DFEDBC0-E169-4DD1-B023-39791913B60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823450" y="34925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7576" y="5644"/>
                  </a:lnTo>
                  <a:lnTo>
                    <a:pt x="83700" y="1324"/>
                  </a:lnTo>
                  <a:lnTo>
                    <a:pt x="126836" y="26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581">
              <a:extLst>
                <a:ext uri="{FF2B5EF4-FFF2-40B4-BE49-F238E27FC236}">
                  <a16:creationId xmlns:a16="http://schemas.microsoft.com/office/drawing/2014/main" xmlns="" id="{C735CCD3-1C04-421D-8A36-58686794B7E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791700" y="3600450"/>
              <a:ext cx="209551" cy="3372"/>
            </a:xfrm>
            <a:custGeom>
              <a:avLst/>
              <a:gdLst/>
              <a:ahLst/>
              <a:cxnLst/>
              <a:rect l="0" t="0" r="0" b="0"/>
              <a:pathLst>
                <a:path w="209551" h="3372">
                  <a:moveTo>
                    <a:pt x="0" y="0"/>
                  </a:moveTo>
                  <a:lnTo>
                    <a:pt x="0" y="0"/>
                  </a:lnTo>
                  <a:lnTo>
                    <a:pt x="10112" y="3371"/>
                  </a:lnTo>
                  <a:lnTo>
                    <a:pt x="54183" y="1397"/>
                  </a:lnTo>
                  <a:lnTo>
                    <a:pt x="86876" y="621"/>
                  </a:lnTo>
                  <a:lnTo>
                    <a:pt x="120691" y="276"/>
                  </a:lnTo>
                  <a:lnTo>
                    <a:pt x="167699" y="8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08">
            <a:extLst>
              <a:ext uri="{FF2B5EF4-FFF2-40B4-BE49-F238E27FC236}">
                <a16:creationId xmlns:a16="http://schemas.microsoft.com/office/drawing/2014/main" xmlns="" id="{14E64536-904F-4EDD-A796-9224F023FEC5}"/>
              </a:ext>
            </a:extLst>
          </p:cNvPr>
          <p:cNvGrpSpPr/>
          <p:nvPr/>
        </p:nvGrpSpPr>
        <p:grpSpPr>
          <a:xfrm>
            <a:off x="7598982" y="3303145"/>
            <a:ext cx="228741" cy="475106"/>
            <a:chOff x="7598982" y="3303145"/>
            <a:chExt cx="228741" cy="475106"/>
          </a:xfrm>
        </p:grpSpPr>
        <p:sp>
          <p:nvSpPr>
            <p:cNvPr id="273" name="SMARTInkShape-582">
              <a:extLst>
                <a:ext uri="{FF2B5EF4-FFF2-40B4-BE49-F238E27FC236}">
                  <a16:creationId xmlns:a16="http://schemas.microsoft.com/office/drawing/2014/main" xmlns="" id="{9737AA93-FDAD-4BBE-8197-AD498193F31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709162" y="3303145"/>
              <a:ext cx="31489" cy="202056"/>
            </a:xfrm>
            <a:custGeom>
              <a:avLst/>
              <a:gdLst/>
              <a:ahLst/>
              <a:cxnLst/>
              <a:rect l="0" t="0" r="0" b="0"/>
              <a:pathLst>
                <a:path w="31489" h="202056">
                  <a:moveTo>
                    <a:pt x="6088" y="11555"/>
                  </a:moveTo>
                  <a:lnTo>
                    <a:pt x="6088" y="11555"/>
                  </a:lnTo>
                  <a:lnTo>
                    <a:pt x="2717" y="8184"/>
                  </a:lnTo>
                  <a:lnTo>
                    <a:pt x="1062" y="4647"/>
                  </a:lnTo>
                  <a:lnTo>
                    <a:pt x="0" y="0"/>
                  </a:lnTo>
                  <a:lnTo>
                    <a:pt x="6558" y="2565"/>
                  </a:lnTo>
                  <a:lnTo>
                    <a:pt x="20808" y="41503"/>
                  </a:lnTo>
                  <a:lnTo>
                    <a:pt x="24952" y="85340"/>
                  </a:lnTo>
                  <a:lnTo>
                    <a:pt x="25082" y="125139"/>
                  </a:lnTo>
                  <a:lnTo>
                    <a:pt x="28491" y="170485"/>
                  </a:lnTo>
                  <a:lnTo>
                    <a:pt x="31488" y="20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83">
              <a:extLst>
                <a:ext uri="{FF2B5EF4-FFF2-40B4-BE49-F238E27FC236}">
                  <a16:creationId xmlns:a16="http://schemas.microsoft.com/office/drawing/2014/main" xmlns="" id="{7F49E4EE-CF1E-4352-A6F9-29EB4D27745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598982" y="3587750"/>
              <a:ext cx="205169" cy="11769"/>
            </a:xfrm>
            <a:custGeom>
              <a:avLst/>
              <a:gdLst/>
              <a:ahLst/>
              <a:cxnLst/>
              <a:rect l="0" t="0" r="0" b="0"/>
              <a:pathLst>
                <a:path w="205169" h="11769">
                  <a:moveTo>
                    <a:pt x="21018" y="0"/>
                  </a:moveTo>
                  <a:lnTo>
                    <a:pt x="21018" y="0"/>
                  </a:lnTo>
                  <a:lnTo>
                    <a:pt x="4059" y="6907"/>
                  </a:lnTo>
                  <a:lnTo>
                    <a:pt x="1245" y="8838"/>
                  </a:lnTo>
                  <a:lnTo>
                    <a:pt x="74" y="10125"/>
                  </a:lnTo>
                  <a:lnTo>
                    <a:pt x="0" y="10983"/>
                  </a:lnTo>
                  <a:lnTo>
                    <a:pt x="656" y="11555"/>
                  </a:lnTo>
                  <a:lnTo>
                    <a:pt x="34243" y="11768"/>
                  </a:lnTo>
                  <a:lnTo>
                    <a:pt x="64995" y="9229"/>
                  </a:lnTo>
                  <a:lnTo>
                    <a:pt x="101712" y="5748"/>
                  </a:lnTo>
                  <a:lnTo>
                    <a:pt x="139432" y="2554"/>
                  </a:lnTo>
                  <a:lnTo>
                    <a:pt x="183496" y="757"/>
                  </a:lnTo>
                  <a:lnTo>
                    <a:pt x="20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84">
              <a:extLst>
                <a:ext uri="{FF2B5EF4-FFF2-40B4-BE49-F238E27FC236}">
                  <a16:creationId xmlns:a16="http://schemas.microsoft.com/office/drawing/2014/main" xmlns="" id="{5182E334-615A-471D-906E-A39A5A303FB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715250" y="3649604"/>
              <a:ext cx="112473" cy="128647"/>
            </a:xfrm>
            <a:custGeom>
              <a:avLst/>
              <a:gdLst/>
              <a:ahLst/>
              <a:cxnLst/>
              <a:rect l="0" t="0" r="0" b="0"/>
              <a:pathLst>
                <a:path w="112473" h="128647">
                  <a:moveTo>
                    <a:pt x="0" y="20696"/>
                  </a:moveTo>
                  <a:lnTo>
                    <a:pt x="0" y="20696"/>
                  </a:lnTo>
                  <a:lnTo>
                    <a:pt x="3370" y="63412"/>
                  </a:lnTo>
                  <a:lnTo>
                    <a:pt x="184" y="106767"/>
                  </a:lnTo>
                  <a:lnTo>
                    <a:pt x="122" y="107004"/>
                  </a:lnTo>
                  <a:lnTo>
                    <a:pt x="55" y="105387"/>
                  </a:lnTo>
                  <a:lnTo>
                    <a:pt x="8843" y="61338"/>
                  </a:lnTo>
                  <a:lnTo>
                    <a:pt x="21669" y="32660"/>
                  </a:lnTo>
                  <a:lnTo>
                    <a:pt x="35505" y="13031"/>
                  </a:lnTo>
                  <a:lnTo>
                    <a:pt x="48000" y="4824"/>
                  </a:lnTo>
                  <a:lnTo>
                    <a:pt x="55284" y="1648"/>
                  </a:lnTo>
                  <a:lnTo>
                    <a:pt x="70902" y="0"/>
                  </a:lnTo>
                  <a:lnTo>
                    <a:pt x="79018" y="549"/>
                  </a:lnTo>
                  <a:lnTo>
                    <a:pt x="85840" y="3737"/>
                  </a:lnTo>
                  <a:lnTo>
                    <a:pt x="97182" y="14805"/>
                  </a:lnTo>
                  <a:lnTo>
                    <a:pt x="108131" y="40273"/>
                  </a:lnTo>
                  <a:lnTo>
                    <a:pt x="112472" y="70164"/>
                  </a:lnTo>
                  <a:lnTo>
                    <a:pt x="103205" y="117368"/>
                  </a:lnTo>
                  <a:lnTo>
                    <a:pt x="101600" y="12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09">
            <a:extLst>
              <a:ext uri="{FF2B5EF4-FFF2-40B4-BE49-F238E27FC236}">
                <a16:creationId xmlns:a16="http://schemas.microsoft.com/office/drawing/2014/main" xmlns="" id="{7BA1F5AE-7808-405F-B763-50718BDF3CD7}"/>
              </a:ext>
            </a:extLst>
          </p:cNvPr>
          <p:cNvGrpSpPr/>
          <p:nvPr/>
        </p:nvGrpSpPr>
        <p:grpSpPr>
          <a:xfrm>
            <a:off x="7001561" y="3498850"/>
            <a:ext cx="199340" cy="128966"/>
            <a:chOff x="7001561" y="3498850"/>
            <a:chExt cx="199340" cy="128966"/>
          </a:xfrm>
        </p:grpSpPr>
        <p:sp>
          <p:nvSpPr>
            <p:cNvPr id="277" name="SMARTInkShape-585">
              <a:extLst>
                <a:ext uri="{FF2B5EF4-FFF2-40B4-BE49-F238E27FC236}">
                  <a16:creationId xmlns:a16="http://schemas.microsoft.com/office/drawing/2014/main" xmlns="" id="{B101E5D9-BFEE-4F90-9517-F9F4AB108BB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001561" y="3498850"/>
              <a:ext cx="123140" cy="12701"/>
            </a:xfrm>
            <a:custGeom>
              <a:avLst/>
              <a:gdLst/>
              <a:ahLst/>
              <a:cxnLst/>
              <a:rect l="0" t="0" r="0" b="0"/>
              <a:pathLst>
                <a:path w="123140" h="12701">
                  <a:moveTo>
                    <a:pt x="8839" y="0"/>
                  </a:moveTo>
                  <a:lnTo>
                    <a:pt x="8839" y="0"/>
                  </a:lnTo>
                  <a:lnTo>
                    <a:pt x="0" y="8838"/>
                  </a:lnTo>
                  <a:lnTo>
                    <a:pt x="1536" y="10125"/>
                  </a:lnTo>
                  <a:lnTo>
                    <a:pt x="45465" y="12474"/>
                  </a:lnTo>
                  <a:lnTo>
                    <a:pt x="90470" y="12655"/>
                  </a:lnTo>
                  <a:lnTo>
                    <a:pt x="1231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86">
              <a:extLst>
                <a:ext uri="{FF2B5EF4-FFF2-40B4-BE49-F238E27FC236}">
                  <a16:creationId xmlns:a16="http://schemas.microsoft.com/office/drawing/2014/main" xmlns="" id="{EE89D0E0-51A5-40EE-AAA0-0FEE6016394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024865" y="3606800"/>
              <a:ext cx="176036" cy="21016"/>
            </a:xfrm>
            <a:custGeom>
              <a:avLst/>
              <a:gdLst/>
              <a:ahLst/>
              <a:cxnLst/>
              <a:rect l="0" t="0" r="0" b="0"/>
              <a:pathLst>
                <a:path w="176036" h="21016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5"/>
                  </a:lnTo>
                  <a:lnTo>
                    <a:pt x="1529" y="16592"/>
                  </a:lnTo>
                  <a:lnTo>
                    <a:pt x="8871" y="21015"/>
                  </a:lnTo>
                  <a:lnTo>
                    <a:pt x="47451" y="19464"/>
                  </a:lnTo>
                  <a:lnTo>
                    <a:pt x="94035" y="13607"/>
                  </a:lnTo>
                  <a:lnTo>
                    <a:pt x="134416" y="6988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110">
            <a:extLst>
              <a:ext uri="{FF2B5EF4-FFF2-40B4-BE49-F238E27FC236}">
                <a16:creationId xmlns:a16="http://schemas.microsoft.com/office/drawing/2014/main" xmlns="" id="{47D616E0-3B47-415D-B2EC-76EB98B00B0C}"/>
              </a:ext>
            </a:extLst>
          </p:cNvPr>
          <p:cNvGrpSpPr/>
          <p:nvPr/>
        </p:nvGrpSpPr>
        <p:grpSpPr>
          <a:xfrm>
            <a:off x="4693695" y="2951148"/>
            <a:ext cx="1838952" cy="941403"/>
            <a:chOff x="4693695" y="2951148"/>
            <a:chExt cx="1838952" cy="941403"/>
          </a:xfrm>
        </p:grpSpPr>
        <p:sp>
          <p:nvSpPr>
            <p:cNvPr id="280" name="SMARTInkShape-587">
              <a:extLst>
                <a:ext uri="{FF2B5EF4-FFF2-40B4-BE49-F238E27FC236}">
                  <a16:creationId xmlns:a16="http://schemas.microsoft.com/office/drawing/2014/main" xmlns="" id="{6CC614B5-3E7F-417C-95F6-2980D9D25D9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93695" y="3134264"/>
              <a:ext cx="231214" cy="467513"/>
            </a:xfrm>
            <a:custGeom>
              <a:avLst/>
              <a:gdLst/>
              <a:ahLst/>
              <a:cxnLst/>
              <a:rect l="0" t="0" r="0" b="0"/>
              <a:pathLst>
                <a:path w="231214" h="467513">
                  <a:moveTo>
                    <a:pt x="227555" y="15336"/>
                  </a:moveTo>
                  <a:lnTo>
                    <a:pt x="227555" y="15336"/>
                  </a:lnTo>
                  <a:lnTo>
                    <a:pt x="227555" y="11965"/>
                  </a:lnTo>
                  <a:lnTo>
                    <a:pt x="229436" y="8429"/>
                  </a:lnTo>
                  <a:lnTo>
                    <a:pt x="230926" y="6498"/>
                  </a:lnTo>
                  <a:lnTo>
                    <a:pt x="231213" y="4505"/>
                  </a:lnTo>
                  <a:lnTo>
                    <a:pt x="229651" y="409"/>
                  </a:lnTo>
                  <a:lnTo>
                    <a:pt x="219079" y="0"/>
                  </a:lnTo>
                  <a:lnTo>
                    <a:pt x="173522" y="3700"/>
                  </a:lnTo>
                  <a:lnTo>
                    <a:pt x="132084" y="16382"/>
                  </a:lnTo>
                  <a:lnTo>
                    <a:pt x="93298" y="35847"/>
                  </a:lnTo>
                  <a:lnTo>
                    <a:pt x="49914" y="75117"/>
                  </a:lnTo>
                  <a:lnTo>
                    <a:pt x="22661" y="111968"/>
                  </a:lnTo>
                  <a:lnTo>
                    <a:pt x="11545" y="144627"/>
                  </a:lnTo>
                  <a:lnTo>
                    <a:pt x="7154" y="184486"/>
                  </a:lnTo>
                  <a:lnTo>
                    <a:pt x="4245" y="216808"/>
                  </a:lnTo>
                  <a:lnTo>
                    <a:pt x="1306" y="252340"/>
                  </a:lnTo>
                  <a:lnTo>
                    <a:pt x="0" y="289299"/>
                  </a:lnTo>
                  <a:lnTo>
                    <a:pt x="2635" y="335693"/>
                  </a:lnTo>
                  <a:lnTo>
                    <a:pt x="11256" y="372880"/>
                  </a:lnTo>
                  <a:lnTo>
                    <a:pt x="23152" y="411275"/>
                  </a:lnTo>
                  <a:lnTo>
                    <a:pt x="50432" y="446594"/>
                  </a:lnTo>
                  <a:lnTo>
                    <a:pt x="72377" y="459283"/>
                  </a:lnTo>
                  <a:lnTo>
                    <a:pt x="96753" y="467512"/>
                  </a:lnTo>
                  <a:lnTo>
                    <a:pt x="144071" y="466474"/>
                  </a:lnTo>
                  <a:lnTo>
                    <a:pt x="185089" y="457593"/>
                  </a:lnTo>
                  <a:lnTo>
                    <a:pt x="208505" y="44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88">
              <a:extLst>
                <a:ext uri="{FF2B5EF4-FFF2-40B4-BE49-F238E27FC236}">
                  <a16:creationId xmlns:a16="http://schemas.microsoft.com/office/drawing/2014/main" xmlns="" id="{6C8B4D9D-9717-426F-B4A1-97869056D57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708042" y="3384550"/>
              <a:ext cx="194159" cy="44451"/>
            </a:xfrm>
            <a:custGeom>
              <a:avLst/>
              <a:gdLst/>
              <a:ahLst/>
              <a:cxnLst/>
              <a:rect l="0" t="0" r="0" b="0"/>
              <a:pathLst>
                <a:path w="19415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44450"/>
                  </a:lnTo>
                  <a:lnTo>
                    <a:pt x="0" y="43744"/>
                  </a:lnTo>
                  <a:lnTo>
                    <a:pt x="1561" y="41079"/>
                  </a:lnTo>
                  <a:lnTo>
                    <a:pt x="16521" y="32240"/>
                  </a:lnTo>
                  <a:lnTo>
                    <a:pt x="52311" y="20685"/>
                  </a:lnTo>
                  <a:lnTo>
                    <a:pt x="86429" y="14367"/>
                  </a:lnTo>
                  <a:lnTo>
                    <a:pt x="123701" y="9208"/>
                  </a:lnTo>
                  <a:lnTo>
                    <a:pt x="170773" y="3042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589">
              <a:extLst>
                <a:ext uri="{FF2B5EF4-FFF2-40B4-BE49-F238E27FC236}">
                  <a16:creationId xmlns:a16="http://schemas.microsoft.com/office/drawing/2014/main" xmlns="" id="{8C18F06C-A40B-4D62-B98A-8145316BF2A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083784" y="3076440"/>
              <a:ext cx="250217" cy="633724"/>
            </a:xfrm>
            <a:custGeom>
              <a:avLst/>
              <a:gdLst/>
              <a:ahLst/>
              <a:cxnLst/>
              <a:rect l="0" t="0" r="0" b="0"/>
              <a:pathLst>
                <a:path w="250217" h="633724">
                  <a:moveTo>
                    <a:pt x="250216" y="16010"/>
                  </a:moveTo>
                  <a:lnTo>
                    <a:pt x="250216" y="16010"/>
                  </a:lnTo>
                  <a:lnTo>
                    <a:pt x="250216" y="5075"/>
                  </a:lnTo>
                  <a:lnTo>
                    <a:pt x="246845" y="462"/>
                  </a:lnTo>
                  <a:lnTo>
                    <a:pt x="243735" y="0"/>
                  </a:lnTo>
                  <a:lnTo>
                    <a:pt x="200702" y="8702"/>
                  </a:lnTo>
                  <a:lnTo>
                    <a:pt x="165460" y="19097"/>
                  </a:lnTo>
                  <a:lnTo>
                    <a:pt x="126169" y="31114"/>
                  </a:lnTo>
                  <a:lnTo>
                    <a:pt x="96418" y="44317"/>
                  </a:lnTo>
                  <a:lnTo>
                    <a:pt x="76000" y="60616"/>
                  </a:lnTo>
                  <a:lnTo>
                    <a:pt x="70480" y="70172"/>
                  </a:lnTo>
                  <a:lnTo>
                    <a:pt x="66453" y="117414"/>
                  </a:lnTo>
                  <a:lnTo>
                    <a:pt x="66142" y="164687"/>
                  </a:lnTo>
                  <a:lnTo>
                    <a:pt x="66088" y="211365"/>
                  </a:lnTo>
                  <a:lnTo>
                    <a:pt x="66075" y="246768"/>
                  </a:lnTo>
                  <a:lnTo>
                    <a:pt x="64188" y="287432"/>
                  </a:lnTo>
                  <a:lnTo>
                    <a:pt x="60998" y="330669"/>
                  </a:lnTo>
                  <a:lnTo>
                    <a:pt x="57228" y="373405"/>
                  </a:lnTo>
                  <a:lnTo>
                    <a:pt x="49438" y="414035"/>
                  </a:lnTo>
                  <a:lnTo>
                    <a:pt x="39626" y="453260"/>
                  </a:lnTo>
                  <a:lnTo>
                    <a:pt x="30561" y="491860"/>
                  </a:lnTo>
                  <a:lnTo>
                    <a:pt x="21828" y="526419"/>
                  </a:lnTo>
                  <a:lnTo>
                    <a:pt x="10861" y="567998"/>
                  </a:lnTo>
                  <a:lnTo>
                    <a:pt x="0" y="610471"/>
                  </a:lnTo>
                  <a:lnTo>
                    <a:pt x="955" y="621469"/>
                  </a:lnTo>
                  <a:lnTo>
                    <a:pt x="5613" y="629179"/>
                  </a:lnTo>
                  <a:lnTo>
                    <a:pt x="8831" y="632222"/>
                  </a:lnTo>
                  <a:lnTo>
                    <a:pt x="21814" y="633723"/>
                  </a:lnTo>
                  <a:lnTo>
                    <a:pt x="69005" y="628937"/>
                  </a:lnTo>
                  <a:lnTo>
                    <a:pt x="103826" y="625207"/>
                  </a:lnTo>
                  <a:lnTo>
                    <a:pt x="141409" y="621903"/>
                  </a:lnTo>
                  <a:lnTo>
                    <a:pt x="176928" y="620434"/>
                  </a:lnTo>
                  <a:lnTo>
                    <a:pt x="218545" y="616237"/>
                  </a:lnTo>
                  <a:lnTo>
                    <a:pt x="243866" y="61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90">
              <a:extLst>
                <a:ext uri="{FF2B5EF4-FFF2-40B4-BE49-F238E27FC236}">
                  <a16:creationId xmlns:a16="http://schemas.microsoft.com/office/drawing/2014/main" xmlns="" id="{EF1DE177-3939-43AF-9533-19A2E4B9214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539576" y="3086100"/>
              <a:ext cx="238925" cy="254439"/>
            </a:xfrm>
            <a:custGeom>
              <a:avLst/>
              <a:gdLst/>
              <a:ahLst/>
              <a:cxnLst/>
              <a:rect l="0" t="0" r="0" b="0"/>
              <a:pathLst>
                <a:path w="238925" h="254439">
                  <a:moveTo>
                    <a:pt x="213524" y="0"/>
                  </a:moveTo>
                  <a:lnTo>
                    <a:pt x="213524" y="0"/>
                  </a:lnTo>
                  <a:lnTo>
                    <a:pt x="219612" y="0"/>
                  </a:lnTo>
                  <a:lnTo>
                    <a:pt x="216425" y="0"/>
                  </a:lnTo>
                  <a:lnTo>
                    <a:pt x="201841" y="6481"/>
                  </a:lnTo>
                  <a:lnTo>
                    <a:pt x="163422" y="26680"/>
                  </a:lnTo>
                  <a:lnTo>
                    <a:pt x="124831" y="44829"/>
                  </a:lnTo>
                  <a:lnTo>
                    <a:pt x="86585" y="63612"/>
                  </a:lnTo>
                  <a:lnTo>
                    <a:pt x="45849" y="88922"/>
                  </a:lnTo>
                  <a:lnTo>
                    <a:pt x="23901" y="108529"/>
                  </a:lnTo>
                  <a:lnTo>
                    <a:pt x="19885" y="114793"/>
                  </a:lnTo>
                  <a:lnTo>
                    <a:pt x="20226" y="117451"/>
                  </a:lnTo>
                  <a:lnTo>
                    <a:pt x="21864" y="119928"/>
                  </a:lnTo>
                  <a:lnTo>
                    <a:pt x="24367" y="122286"/>
                  </a:lnTo>
                  <a:lnTo>
                    <a:pt x="44746" y="125603"/>
                  </a:lnTo>
                  <a:lnTo>
                    <a:pt x="89742" y="128698"/>
                  </a:lnTo>
                  <a:lnTo>
                    <a:pt x="107233" y="133853"/>
                  </a:lnTo>
                  <a:lnTo>
                    <a:pt x="110912" y="135802"/>
                  </a:lnTo>
                  <a:lnTo>
                    <a:pt x="111956" y="137807"/>
                  </a:lnTo>
                  <a:lnTo>
                    <a:pt x="111240" y="139849"/>
                  </a:lnTo>
                  <a:lnTo>
                    <a:pt x="81586" y="166228"/>
                  </a:lnTo>
                  <a:lnTo>
                    <a:pt x="38026" y="196998"/>
                  </a:lnTo>
                  <a:lnTo>
                    <a:pt x="9655" y="220398"/>
                  </a:lnTo>
                  <a:lnTo>
                    <a:pt x="2971" y="229893"/>
                  </a:lnTo>
                  <a:lnTo>
                    <a:pt x="0" y="238817"/>
                  </a:lnTo>
                  <a:lnTo>
                    <a:pt x="5558" y="243172"/>
                  </a:lnTo>
                  <a:lnTo>
                    <a:pt x="28667" y="251775"/>
                  </a:lnTo>
                  <a:lnTo>
                    <a:pt x="74006" y="254438"/>
                  </a:lnTo>
                  <a:lnTo>
                    <a:pt x="108477" y="254195"/>
                  </a:lnTo>
                  <a:lnTo>
                    <a:pt x="143553" y="253381"/>
                  </a:lnTo>
                  <a:lnTo>
                    <a:pt x="189656" y="248956"/>
                  </a:lnTo>
                  <a:lnTo>
                    <a:pt x="23892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91">
              <a:extLst>
                <a:ext uri="{FF2B5EF4-FFF2-40B4-BE49-F238E27FC236}">
                  <a16:creationId xmlns:a16="http://schemas.microsoft.com/office/drawing/2014/main" xmlns="" id="{1C8E24FD-BAE0-4D89-B930-B47D2BE7323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11850" y="3117850"/>
              <a:ext cx="165744" cy="215901"/>
            </a:xfrm>
            <a:custGeom>
              <a:avLst/>
              <a:gdLst/>
              <a:ahLst/>
              <a:cxnLst/>
              <a:rect l="0" t="0" r="0" b="0"/>
              <a:pathLst>
                <a:path w="165744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2635" y="47384"/>
                  </a:lnTo>
                  <a:lnTo>
                    <a:pt x="84700" y="87363"/>
                  </a:lnTo>
                  <a:lnTo>
                    <a:pt x="121287" y="122076"/>
                  </a:lnTo>
                  <a:lnTo>
                    <a:pt x="158614" y="165957"/>
                  </a:lnTo>
                  <a:lnTo>
                    <a:pt x="165743" y="184766"/>
                  </a:lnTo>
                  <a:lnTo>
                    <a:pt x="1651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92">
              <a:extLst>
                <a:ext uri="{FF2B5EF4-FFF2-40B4-BE49-F238E27FC236}">
                  <a16:creationId xmlns:a16="http://schemas.microsoft.com/office/drawing/2014/main" xmlns="" id="{EC9CD636-7F9C-4DB8-87E4-54C8FC79152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954950" y="3098800"/>
              <a:ext cx="134701" cy="254001"/>
            </a:xfrm>
            <a:custGeom>
              <a:avLst/>
              <a:gdLst/>
              <a:ahLst/>
              <a:cxnLst/>
              <a:rect l="0" t="0" r="0" b="0"/>
              <a:pathLst>
                <a:path w="134701" h="254001">
                  <a:moveTo>
                    <a:pt x="134700" y="0"/>
                  </a:moveTo>
                  <a:lnTo>
                    <a:pt x="134700" y="0"/>
                  </a:lnTo>
                  <a:lnTo>
                    <a:pt x="131329" y="0"/>
                  </a:lnTo>
                  <a:lnTo>
                    <a:pt x="122491" y="6742"/>
                  </a:lnTo>
                  <a:lnTo>
                    <a:pt x="106861" y="28143"/>
                  </a:lnTo>
                  <a:lnTo>
                    <a:pt x="86423" y="68641"/>
                  </a:lnTo>
                  <a:lnTo>
                    <a:pt x="65598" y="111355"/>
                  </a:lnTo>
                  <a:lnTo>
                    <a:pt x="44140" y="157877"/>
                  </a:lnTo>
                  <a:lnTo>
                    <a:pt x="21791" y="199179"/>
                  </a:lnTo>
                  <a:lnTo>
                    <a:pt x="383" y="239673"/>
                  </a:lnTo>
                  <a:lnTo>
                    <a:pt x="0" y="243742"/>
                  </a:lnTo>
                  <a:lnTo>
                    <a:pt x="1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93">
              <a:extLst>
                <a:ext uri="{FF2B5EF4-FFF2-40B4-BE49-F238E27FC236}">
                  <a16:creationId xmlns:a16="http://schemas.microsoft.com/office/drawing/2014/main" xmlns="" id="{2660DD39-EE7E-49B6-8CC4-C01D7116B2B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178550" y="33147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7840" y="19772"/>
                  </a:lnTo>
                  <a:lnTo>
                    <a:pt x="11259" y="31964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94">
              <a:extLst>
                <a:ext uri="{FF2B5EF4-FFF2-40B4-BE49-F238E27FC236}">
                  <a16:creationId xmlns:a16="http://schemas.microsoft.com/office/drawing/2014/main" xmlns="" id="{3B60AAA0-5213-4EB1-A448-F141701AA35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157532" y="3200400"/>
              <a:ext cx="44809" cy="17829"/>
            </a:xfrm>
            <a:custGeom>
              <a:avLst/>
              <a:gdLst/>
              <a:ahLst/>
              <a:cxnLst/>
              <a:rect l="0" t="0" r="0" b="0"/>
              <a:pathLst>
                <a:path w="44809" h="17829">
                  <a:moveTo>
                    <a:pt x="21018" y="0"/>
                  </a:moveTo>
                  <a:lnTo>
                    <a:pt x="21018" y="0"/>
                  </a:lnTo>
                  <a:lnTo>
                    <a:pt x="7220" y="706"/>
                  </a:lnTo>
                  <a:lnTo>
                    <a:pt x="1244" y="3371"/>
                  </a:lnTo>
                  <a:lnTo>
                    <a:pt x="75" y="5069"/>
                  </a:lnTo>
                  <a:lnTo>
                    <a:pt x="0" y="6907"/>
                  </a:lnTo>
                  <a:lnTo>
                    <a:pt x="656" y="8838"/>
                  </a:lnTo>
                  <a:lnTo>
                    <a:pt x="5148" y="12865"/>
                  </a:lnTo>
                  <a:lnTo>
                    <a:pt x="11848" y="16302"/>
                  </a:lnTo>
                  <a:lnTo>
                    <a:pt x="19530" y="17828"/>
                  </a:lnTo>
                  <a:lnTo>
                    <a:pt x="27646" y="16626"/>
                  </a:lnTo>
                  <a:lnTo>
                    <a:pt x="38268" y="11982"/>
                  </a:lnTo>
                  <a:lnTo>
                    <a:pt x="44808" y="7462"/>
                  </a:lnTo>
                  <a:lnTo>
                    <a:pt x="44640" y="7092"/>
                  </a:lnTo>
                  <a:lnTo>
                    <a:pt x="400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95">
              <a:extLst>
                <a:ext uri="{FF2B5EF4-FFF2-40B4-BE49-F238E27FC236}">
                  <a16:creationId xmlns:a16="http://schemas.microsoft.com/office/drawing/2014/main" xmlns="" id="{70CB9656-78EA-41F2-A84F-EAF99978DDA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600700" y="34544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6481"/>
                  </a:lnTo>
                  <a:lnTo>
                    <a:pt x="11916" y="2479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96">
              <a:extLst>
                <a:ext uri="{FF2B5EF4-FFF2-40B4-BE49-F238E27FC236}">
                  <a16:creationId xmlns:a16="http://schemas.microsoft.com/office/drawing/2014/main" xmlns="" id="{748D66B0-CF58-4FC3-822B-8D978E20E28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600700" y="341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97">
              <a:extLst>
                <a:ext uri="{FF2B5EF4-FFF2-40B4-BE49-F238E27FC236}">
                  <a16:creationId xmlns:a16="http://schemas.microsoft.com/office/drawing/2014/main" xmlns="" id="{335210AC-C6FD-4C82-8D8F-E675AB50063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645150" y="3468445"/>
              <a:ext cx="69851" cy="11356"/>
            </a:xfrm>
            <a:custGeom>
              <a:avLst/>
              <a:gdLst/>
              <a:ahLst/>
              <a:cxnLst/>
              <a:rect l="0" t="0" r="0" b="0"/>
              <a:pathLst>
                <a:path w="69851" h="11356">
                  <a:moveTo>
                    <a:pt x="0" y="11355"/>
                  </a:moveTo>
                  <a:lnTo>
                    <a:pt x="0" y="11355"/>
                  </a:lnTo>
                  <a:lnTo>
                    <a:pt x="3371" y="7984"/>
                  </a:lnTo>
                  <a:lnTo>
                    <a:pt x="8789" y="6329"/>
                  </a:lnTo>
                  <a:lnTo>
                    <a:pt x="19773" y="3516"/>
                  </a:lnTo>
                  <a:lnTo>
                    <a:pt x="29249" y="815"/>
                  </a:lnTo>
                  <a:lnTo>
                    <a:pt x="49040" y="0"/>
                  </a:lnTo>
                  <a:lnTo>
                    <a:pt x="69850" y="5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98">
              <a:extLst>
                <a:ext uri="{FF2B5EF4-FFF2-40B4-BE49-F238E27FC236}">
                  <a16:creationId xmlns:a16="http://schemas.microsoft.com/office/drawing/2014/main" xmlns="" id="{BBD684F9-2A90-471A-8009-B3F5DBF24BE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651500" y="35242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183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99">
              <a:extLst>
                <a:ext uri="{FF2B5EF4-FFF2-40B4-BE49-F238E27FC236}">
                  <a16:creationId xmlns:a16="http://schemas.microsoft.com/office/drawing/2014/main" xmlns="" id="{D3BF5778-50FF-4E5B-BE65-391176F7014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759450" y="34671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364" y="17020"/>
                  </a:lnTo>
                  <a:lnTo>
                    <a:pt x="6233" y="6242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00">
              <a:extLst>
                <a:ext uri="{FF2B5EF4-FFF2-40B4-BE49-F238E27FC236}">
                  <a16:creationId xmlns:a16="http://schemas.microsoft.com/office/drawing/2014/main" xmlns="" id="{18514872-F1C9-441E-B242-73D55DC5DC8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88000" y="2951148"/>
              <a:ext cx="107951" cy="115903"/>
            </a:xfrm>
            <a:custGeom>
              <a:avLst/>
              <a:gdLst/>
              <a:ahLst/>
              <a:cxnLst/>
              <a:rect l="0" t="0" r="0" b="0"/>
              <a:pathLst>
                <a:path w="107951" h="115903">
                  <a:moveTo>
                    <a:pt x="0" y="20652"/>
                  </a:moveTo>
                  <a:lnTo>
                    <a:pt x="0" y="20652"/>
                  </a:lnTo>
                  <a:lnTo>
                    <a:pt x="705" y="46678"/>
                  </a:lnTo>
                  <a:lnTo>
                    <a:pt x="5761" y="66957"/>
                  </a:lnTo>
                  <a:lnTo>
                    <a:pt x="5958" y="67044"/>
                  </a:lnTo>
                  <a:lnTo>
                    <a:pt x="6881" y="64554"/>
                  </a:lnTo>
                  <a:lnTo>
                    <a:pt x="24642" y="20977"/>
                  </a:lnTo>
                  <a:lnTo>
                    <a:pt x="32353" y="11859"/>
                  </a:lnTo>
                  <a:lnTo>
                    <a:pt x="48802" y="257"/>
                  </a:lnTo>
                  <a:lnTo>
                    <a:pt x="52291" y="0"/>
                  </a:lnTo>
                  <a:lnTo>
                    <a:pt x="55321" y="1240"/>
                  </a:lnTo>
                  <a:lnTo>
                    <a:pt x="58047" y="3477"/>
                  </a:lnTo>
                  <a:lnTo>
                    <a:pt x="76596" y="36874"/>
                  </a:lnTo>
                  <a:lnTo>
                    <a:pt x="93056" y="81663"/>
                  </a:lnTo>
                  <a:lnTo>
                    <a:pt x="107950" y="115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01">
              <a:extLst>
                <a:ext uri="{FF2B5EF4-FFF2-40B4-BE49-F238E27FC236}">
                  <a16:creationId xmlns:a16="http://schemas.microsoft.com/office/drawing/2014/main" xmlns="" id="{C9DC349C-205E-47C7-830E-7670292EB79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88000" y="3565804"/>
              <a:ext cx="692151" cy="123547"/>
            </a:xfrm>
            <a:custGeom>
              <a:avLst/>
              <a:gdLst/>
              <a:ahLst/>
              <a:cxnLst/>
              <a:rect l="0" t="0" r="0" b="0"/>
              <a:pathLst>
                <a:path w="692151" h="123547">
                  <a:moveTo>
                    <a:pt x="0" y="123546"/>
                  </a:moveTo>
                  <a:lnTo>
                    <a:pt x="0" y="123546"/>
                  </a:lnTo>
                  <a:lnTo>
                    <a:pt x="37081" y="120175"/>
                  </a:lnTo>
                  <a:lnTo>
                    <a:pt x="59293" y="115654"/>
                  </a:lnTo>
                  <a:lnTo>
                    <a:pt x="85390" y="109112"/>
                  </a:lnTo>
                  <a:lnTo>
                    <a:pt x="114076" y="101224"/>
                  </a:lnTo>
                  <a:lnTo>
                    <a:pt x="148018" y="93142"/>
                  </a:lnTo>
                  <a:lnTo>
                    <a:pt x="185462" y="84932"/>
                  </a:lnTo>
                  <a:lnTo>
                    <a:pt x="225242" y="76636"/>
                  </a:lnTo>
                  <a:lnTo>
                    <a:pt x="269399" y="67579"/>
                  </a:lnTo>
                  <a:lnTo>
                    <a:pt x="316478" y="58012"/>
                  </a:lnTo>
                  <a:lnTo>
                    <a:pt x="365502" y="48107"/>
                  </a:lnTo>
                  <a:lnTo>
                    <a:pt x="413001" y="39386"/>
                  </a:lnTo>
                  <a:lnTo>
                    <a:pt x="459484" y="31456"/>
                  </a:lnTo>
                  <a:lnTo>
                    <a:pt x="505289" y="24053"/>
                  </a:lnTo>
                  <a:lnTo>
                    <a:pt x="543587" y="17706"/>
                  </a:lnTo>
                  <a:lnTo>
                    <a:pt x="576881" y="12064"/>
                  </a:lnTo>
                  <a:lnTo>
                    <a:pt x="606837" y="6891"/>
                  </a:lnTo>
                  <a:lnTo>
                    <a:pt x="649529" y="1143"/>
                  </a:lnTo>
                  <a:lnTo>
                    <a:pt x="676030" y="0"/>
                  </a:lnTo>
                  <a:lnTo>
                    <a:pt x="682108" y="1671"/>
                  </a:lnTo>
                  <a:lnTo>
                    <a:pt x="692150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02">
              <a:extLst>
                <a:ext uri="{FF2B5EF4-FFF2-40B4-BE49-F238E27FC236}">
                  <a16:creationId xmlns:a16="http://schemas.microsoft.com/office/drawing/2014/main" xmlns="" id="{71BEDDA1-DBE0-43B9-99D0-D3B220CC6B7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956300" y="3679974"/>
              <a:ext cx="146607" cy="123677"/>
            </a:xfrm>
            <a:custGeom>
              <a:avLst/>
              <a:gdLst/>
              <a:ahLst/>
              <a:cxnLst/>
              <a:rect l="0" t="0" r="0" b="0"/>
              <a:pathLst>
                <a:path w="146607" h="123677">
                  <a:moveTo>
                    <a:pt x="0" y="22076"/>
                  </a:moveTo>
                  <a:lnTo>
                    <a:pt x="0" y="22076"/>
                  </a:lnTo>
                  <a:lnTo>
                    <a:pt x="3371" y="22076"/>
                  </a:lnTo>
                  <a:lnTo>
                    <a:pt x="4364" y="22781"/>
                  </a:lnTo>
                  <a:lnTo>
                    <a:pt x="5026" y="23957"/>
                  </a:lnTo>
                  <a:lnTo>
                    <a:pt x="5957" y="30865"/>
                  </a:lnTo>
                  <a:lnTo>
                    <a:pt x="6327" y="75879"/>
                  </a:lnTo>
                  <a:lnTo>
                    <a:pt x="6348" y="110290"/>
                  </a:lnTo>
                  <a:lnTo>
                    <a:pt x="7054" y="112635"/>
                  </a:lnTo>
                  <a:lnTo>
                    <a:pt x="8231" y="114199"/>
                  </a:lnTo>
                  <a:lnTo>
                    <a:pt x="9721" y="115241"/>
                  </a:lnTo>
                  <a:lnTo>
                    <a:pt x="10714" y="115230"/>
                  </a:lnTo>
                  <a:lnTo>
                    <a:pt x="11376" y="114518"/>
                  </a:lnTo>
                  <a:lnTo>
                    <a:pt x="11817" y="113337"/>
                  </a:lnTo>
                  <a:lnTo>
                    <a:pt x="13938" y="91164"/>
                  </a:lnTo>
                  <a:lnTo>
                    <a:pt x="33724" y="47960"/>
                  </a:lnTo>
                  <a:lnTo>
                    <a:pt x="54756" y="24101"/>
                  </a:lnTo>
                  <a:lnTo>
                    <a:pt x="82233" y="3626"/>
                  </a:lnTo>
                  <a:lnTo>
                    <a:pt x="90100" y="604"/>
                  </a:lnTo>
                  <a:lnTo>
                    <a:pt x="96755" y="0"/>
                  </a:lnTo>
                  <a:lnTo>
                    <a:pt x="102603" y="1008"/>
                  </a:lnTo>
                  <a:lnTo>
                    <a:pt x="120948" y="12541"/>
                  </a:lnTo>
                  <a:lnTo>
                    <a:pt x="136418" y="32735"/>
                  </a:lnTo>
                  <a:lnTo>
                    <a:pt x="146567" y="59963"/>
                  </a:lnTo>
                  <a:lnTo>
                    <a:pt x="146606" y="102438"/>
                  </a:lnTo>
                  <a:lnTo>
                    <a:pt x="146050" y="123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03">
              <a:extLst>
                <a:ext uri="{FF2B5EF4-FFF2-40B4-BE49-F238E27FC236}">
                  <a16:creationId xmlns:a16="http://schemas.microsoft.com/office/drawing/2014/main" xmlns="" id="{E5AEE831-027E-4388-B6D1-8369D4B7F29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324600" y="3016804"/>
              <a:ext cx="208047" cy="875747"/>
            </a:xfrm>
            <a:custGeom>
              <a:avLst/>
              <a:gdLst/>
              <a:ahLst/>
              <a:cxnLst/>
              <a:rect l="0" t="0" r="0" b="0"/>
              <a:pathLst>
                <a:path w="208047" h="875747">
                  <a:moveTo>
                    <a:pt x="0" y="50246"/>
                  </a:moveTo>
                  <a:lnTo>
                    <a:pt x="0" y="50246"/>
                  </a:lnTo>
                  <a:lnTo>
                    <a:pt x="3371" y="43504"/>
                  </a:lnTo>
                  <a:lnTo>
                    <a:pt x="15579" y="32569"/>
                  </a:lnTo>
                  <a:lnTo>
                    <a:pt x="49514" y="12574"/>
                  </a:lnTo>
                  <a:lnTo>
                    <a:pt x="94369" y="2248"/>
                  </a:lnTo>
                  <a:lnTo>
                    <a:pt x="137410" y="0"/>
                  </a:lnTo>
                  <a:lnTo>
                    <a:pt x="165912" y="6352"/>
                  </a:lnTo>
                  <a:lnTo>
                    <a:pt x="185488" y="17171"/>
                  </a:lnTo>
                  <a:lnTo>
                    <a:pt x="193681" y="27079"/>
                  </a:lnTo>
                  <a:lnTo>
                    <a:pt x="196854" y="32685"/>
                  </a:lnTo>
                  <a:lnTo>
                    <a:pt x="198497" y="46439"/>
                  </a:lnTo>
                  <a:lnTo>
                    <a:pt x="190433" y="85007"/>
                  </a:lnTo>
                  <a:lnTo>
                    <a:pt x="182641" y="127730"/>
                  </a:lnTo>
                  <a:lnTo>
                    <a:pt x="179952" y="163470"/>
                  </a:lnTo>
                  <a:lnTo>
                    <a:pt x="179460" y="203579"/>
                  </a:lnTo>
                  <a:lnTo>
                    <a:pt x="181597" y="247276"/>
                  </a:lnTo>
                  <a:lnTo>
                    <a:pt x="184896" y="294448"/>
                  </a:lnTo>
                  <a:lnTo>
                    <a:pt x="186764" y="318882"/>
                  </a:lnTo>
                  <a:lnTo>
                    <a:pt x="189419" y="344341"/>
                  </a:lnTo>
                  <a:lnTo>
                    <a:pt x="192602" y="370487"/>
                  </a:lnTo>
                  <a:lnTo>
                    <a:pt x="196135" y="397090"/>
                  </a:lnTo>
                  <a:lnTo>
                    <a:pt x="199196" y="423292"/>
                  </a:lnTo>
                  <a:lnTo>
                    <a:pt x="201941" y="449226"/>
                  </a:lnTo>
                  <a:lnTo>
                    <a:pt x="204476" y="474983"/>
                  </a:lnTo>
                  <a:lnTo>
                    <a:pt x="206168" y="499915"/>
                  </a:lnTo>
                  <a:lnTo>
                    <a:pt x="207295" y="524297"/>
                  </a:lnTo>
                  <a:lnTo>
                    <a:pt x="208046" y="548314"/>
                  </a:lnTo>
                  <a:lnTo>
                    <a:pt x="207000" y="595694"/>
                  </a:lnTo>
                  <a:lnTo>
                    <a:pt x="204183" y="639801"/>
                  </a:lnTo>
                  <a:lnTo>
                    <a:pt x="200578" y="675867"/>
                  </a:lnTo>
                  <a:lnTo>
                    <a:pt x="198506" y="708359"/>
                  </a:lnTo>
                  <a:lnTo>
                    <a:pt x="195459" y="750656"/>
                  </a:lnTo>
                  <a:lnTo>
                    <a:pt x="191153" y="792925"/>
                  </a:lnTo>
                  <a:lnTo>
                    <a:pt x="190507" y="823730"/>
                  </a:lnTo>
                  <a:lnTo>
                    <a:pt x="153905" y="843212"/>
                  </a:lnTo>
                  <a:lnTo>
                    <a:pt x="112088" y="854006"/>
                  </a:lnTo>
                  <a:lnTo>
                    <a:pt x="64945" y="864814"/>
                  </a:lnTo>
                  <a:lnTo>
                    <a:pt x="31750" y="87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11">
            <a:extLst>
              <a:ext uri="{FF2B5EF4-FFF2-40B4-BE49-F238E27FC236}">
                <a16:creationId xmlns:a16="http://schemas.microsoft.com/office/drawing/2014/main" xmlns="" id="{238CEC19-AA38-4498-AA9C-37507564E03E}"/>
              </a:ext>
            </a:extLst>
          </p:cNvPr>
          <p:cNvGrpSpPr/>
          <p:nvPr/>
        </p:nvGrpSpPr>
        <p:grpSpPr>
          <a:xfrm>
            <a:off x="3955554" y="3481749"/>
            <a:ext cx="286247" cy="143219"/>
            <a:chOff x="3955554" y="3481749"/>
            <a:chExt cx="286247" cy="143219"/>
          </a:xfrm>
        </p:grpSpPr>
        <p:sp>
          <p:nvSpPr>
            <p:cNvPr id="298" name="SMARTInkShape-604">
              <a:extLst>
                <a:ext uri="{FF2B5EF4-FFF2-40B4-BE49-F238E27FC236}">
                  <a16:creationId xmlns:a16="http://schemas.microsoft.com/office/drawing/2014/main" xmlns="" id="{2E75C42E-4361-4468-8C17-407CFD1ACF6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987800" y="3481749"/>
              <a:ext cx="196851" cy="23452"/>
            </a:xfrm>
            <a:custGeom>
              <a:avLst/>
              <a:gdLst/>
              <a:ahLst/>
              <a:cxnLst/>
              <a:rect l="0" t="0" r="0" b="0"/>
              <a:pathLst>
                <a:path w="196851" h="23452">
                  <a:moveTo>
                    <a:pt x="0" y="23451"/>
                  </a:moveTo>
                  <a:lnTo>
                    <a:pt x="0" y="23451"/>
                  </a:lnTo>
                  <a:lnTo>
                    <a:pt x="31393" y="11518"/>
                  </a:lnTo>
                  <a:lnTo>
                    <a:pt x="69038" y="4628"/>
                  </a:lnTo>
                  <a:lnTo>
                    <a:pt x="115941" y="0"/>
                  </a:lnTo>
                  <a:lnTo>
                    <a:pt x="159942" y="510"/>
                  </a:lnTo>
                  <a:lnTo>
                    <a:pt x="196850" y="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05">
              <a:extLst>
                <a:ext uri="{FF2B5EF4-FFF2-40B4-BE49-F238E27FC236}">
                  <a16:creationId xmlns:a16="http://schemas.microsoft.com/office/drawing/2014/main" xmlns="" id="{948E53E9-C24F-4AD9-A821-333C26AD1DC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955554" y="3568700"/>
              <a:ext cx="286247" cy="56268"/>
            </a:xfrm>
            <a:custGeom>
              <a:avLst/>
              <a:gdLst/>
              <a:ahLst/>
              <a:cxnLst/>
              <a:rect l="0" t="0" r="0" b="0"/>
              <a:pathLst>
                <a:path w="286247" h="56268">
                  <a:moveTo>
                    <a:pt x="13196" y="50800"/>
                  </a:moveTo>
                  <a:lnTo>
                    <a:pt x="13196" y="50800"/>
                  </a:lnTo>
                  <a:lnTo>
                    <a:pt x="810" y="55164"/>
                  </a:lnTo>
                  <a:lnTo>
                    <a:pt x="0" y="55826"/>
                  </a:lnTo>
                  <a:lnTo>
                    <a:pt x="165" y="56267"/>
                  </a:lnTo>
                  <a:lnTo>
                    <a:pt x="33670" y="50495"/>
                  </a:lnTo>
                  <a:lnTo>
                    <a:pt x="66981" y="41492"/>
                  </a:lnTo>
                  <a:lnTo>
                    <a:pt x="112829" y="30435"/>
                  </a:lnTo>
                  <a:lnTo>
                    <a:pt x="138886" y="24524"/>
                  </a:lnTo>
                  <a:lnTo>
                    <a:pt x="166839" y="19171"/>
                  </a:lnTo>
                  <a:lnTo>
                    <a:pt x="196058" y="14192"/>
                  </a:lnTo>
                  <a:lnTo>
                    <a:pt x="226121" y="9461"/>
                  </a:lnTo>
                  <a:lnTo>
                    <a:pt x="286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112">
            <a:extLst>
              <a:ext uri="{FF2B5EF4-FFF2-40B4-BE49-F238E27FC236}">
                <a16:creationId xmlns:a16="http://schemas.microsoft.com/office/drawing/2014/main" xmlns="" id="{05963B61-6BD2-4E32-9176-CF829A9A92FE}"/>
              </a:ext>
            </a:extLst>
          </p:cNvPr>
          <p:cNvGrpSpPr/>
          <p:nvPr/>
        </p:nvGrpSpPr>
        <p:grpSpPr>
          <a:xfrm>
            <a:off x="2410353" y="3121200"/>
            <a:ext cx="1215205" cy="612601"/>
            <a:chOff x="2410353" y="3121200"/>
            <a:chExt cx="1215205" cy="612601"/>
          </a:xfrm>
        </p:grpSpPr>
        <p:sp>
          <p:nvSpPr>
            <p:cNvPr id="301" name="SMARTInkShape-606">
              <a:extLst>
                <a:ext uri="{FF2B5EF4-FFF2-40B4-BE49-F238E27FC236}">
                  <a16:creationId xmlns:a16="http://schemas.microsoft.com/office/drawing/2014/main" xmlns="" id="{146DD847-233B-4E13-87E8-DBDA671A5E7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78200" y="3121200"/>
              <a:ext cx="247358" cy="612601"/>
            </a:xfrm>
            <a:custGeom>
              <a:avLst/>
              <a:gdLst/>
              <a:ahLst/>
              <a:cxnLst/>
              <a:rect l="0" t="0" r="0" b="0"/>
              <a:pathLst>
                <a:path w="247358" h="612601">
                  <a:moveTo>
                    <a:pt x="0" y="34750"/>
                  </a:moveTo>
                  <a:lnTo>
                    <a:pt x="0" y="34750"/>
                  </a:lnTo>
                  <a:lnTo>
                    <a:pt x="5775" y="29680"/>
                  </a:lnTo>
                  <a:lnTo>
                    <a:pt x="17312" y="23919"/>
                  </a:lnTo>
                  <a:lnTo>
                    <a:pt x="57173" y="13551"/>
                  </a:lnTo>
                  <a:lnTo>
                    <a:pt x="94159" y="7224"/>
                  </a:lnTo>
                  <a:lnTo>
                    <a:pt x="139769" y="4251"/>
                  </a:lnTo>
                  <a:lnTo>
                    <a:pt x="182289" y="0"/>
                  </a:lnTo>
                  <a:lnTo>
                    <a:pt x="211585" y="1013"/>
                  </a:lnTo>
                  <a:lnTo>
                    <a:pt x="230300" y="5782"/>
                  </a:lnTo>
                  <a:lnTo>
                    <a:pt x="233967" y="8382"/>
                  </a:lnTo>
                  <a:lnTo>
                    <a:pt x="236411" y="11527"/>
                  </a:lnTo>
                  <a:lnTo>
                    <a:pt x="238041" y="15035"/>
                  </a:lnTo>
                  <a:lnTo>
                    <a:pt x="240334" y="36827"/>
                  </a:lnTo>
                  <a:lnTo>
                    <a:pt x="234272" y="72367"/>
                  </a:lnTo>
                  <a:lnTo>
                    <a:pt x="231120" y="103680"/>
                  </a:lnTo>
                  <a:lnTo>
                    <a:pt x="228309" y="138763"/>
                  </a:lnTo>
                  <a:lnTo>
                    <a:pt x="222356" y="175524"/>
                  </a:lnTo>
                  <a:lnTo>
                    <a:pt x="218769" y="214908"/>
                  </a:lnTo>
                  <a:lnTo>
                    <a:pt x="217880" y="255931"/>
                  </a:lnTo>
                  <a:lnTo>
                    <a:pt x="219837" y="297682"/>
                  </a:lnTo>
                  <a:lnTo>
                    <a:pt x="223059" y="337875"/>
                  </a:lnTo>
                  <a:lnTo>
                    <a:pt x="226843" y="376906"/>
                  </a:lnTo>
                  <a:lnTo>
                    <a:pt x="230876" y="415419"/>
                  </a:lnTo>
                  <a:lnTo>
                    <a:pt x="235021" y="449940"/>
                  </a:lnTo>
                  <a:lnTo>
                    <a:pt x="239440" y="491497"/>
                  </a:lnTo>
                  <a:lnTo>
                    <a:pt x="245419" y="533962"/>
                  </a:lnTo>
                  <a:lnTo>
                    <a:pt x="247357" y="552341"/>
                  </a:lnTo>
                  <a:lnTo>
                    <a:pt x="245638" y="555950"/>
                  </a:lnTo>
                  <a:lnTo>
                    <a:pt x="242157" y="560644"/>
                  </a:lnTo>
                  <a:lnTo>
                    <a:pt x="197183" y="570537"/>
                  </a:lnTo>
                  <a:lnTo>
                    <a:pt x="150506" y="584562"/>
                  </a:lnTo>
                  <a:lnTo>
                    <a:pt x="110996" y="599588"/>
                  </a:lnTo>
                  <a:lnTo>
                    <a:pt x="69850" y="61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07">
              <a:extLst>
                <a:ext uri="{FF2B5EF4-FFF2-40B4-BE49-F238E27FC236}">
                  <a16:creationId xmlns:a16="http://schemas.microsoft.com/office/drawing/2014/main" xmlns="" id="{15B1A8BC-1202-4BAB-AA6C-E7817830777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87700" y="3567413"/>
              <a:ext cx="114301" cy="109238"/>
            </a:xfrm>
            <a:custGeom>
              <a:avLst/>
              <a:gdLst/>
              <a:ahLst/>
              <a:cxnLst/>
              <a:rect l="0" t="0" r="0" b="0"/>
              <a:pathLst>
                <a:path w="114301" h="109238">
                  <a:moveTo>
                    <a:pt x="0" y="1287"/>
                  </a:moveTo>
                  <a:lnTo>
                    <a:pt x="0" y="1287"/>
                  </a:lnTo>
                  <a:lnTo>
                    <a:pt x="0" y="45278"/>
                  </a:lnTo>
                  <a:lnTo>
                    <a:pt x="0" y="92213"/>
                  </a:lnTo>
                  <a:lnTo>
                    <a:pt x="0" y="101671"/>
                  </a:lnTo>
                  <a:lnTo>
                    <a:pt x="3371" y="64381"/>
                  </a:lnTo>
                  <a:lnTo>
                    <a:pt x="12209" y="37777"/>
                  </a:lnTo>
                  <a:lnTo>
                    <a:pt x="27136" y="15392"/>
                  </a:lnTo>
                  <a:lnTo>
                    <a:pt x="41593" y="2095"/>
                  </a:lnTo>
                  <a:lnTo>
                    <a:pt x="54234" y="0"/>
                  </a:lnTo>
                  <a:lnTo>
                    <a:pt x="61556" y="429"/>
                  </a:lnTo>
                  <a:lnTo>
                    <a:pt x="75336" y="6550"/>
                  </a:lnTo>
                  <a:lnTo>
                    <a:pt x="81974" y="11146"/>
                  </a:lnTo>
                  <a:lnTo>
                    <a:pt x="91231" y="25660"/>
                  </a:lnTo>
                  <a:lnTo>
                    <a:pt x="105304" y="69591"/>
                  </a:lnTo>
                  <a:lnTo>
                    <a:pt x="114300" y="109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08">
              <a:extLst>
                <a:ext uri="{FF2B5EF4-FFF2-40B4-BE49-F238E27FC236}">
                  <a16:creationId xmlns:a16="http://schemas.microsoft.com/office/drawing/2014/main" xmlns="" id="{AEB95BA9-2D55-47C6-80AB-F9776CE7CCF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774950" y="3201283"/>
              <a:ext cx="266701" cy="475368"/>
            </a:xfrm>
            <a:custGeom>
              <a:avLst/>
              <a:gdLst/>
              <a:ahLst/>
              <a:cxnLst/>
              <a:rect l="0" t="0" r="0" b="0"/>
              <a:pathLst>
                <a:path w="266701" h="475368">
                  <a:moveTo>
                    <a:pt x="266700" y="5467"/>
                  </a:moveTo>
                  <a:lnTo>
                    <a:pt x="266700" y="5467"/>
                  </a:lnTo>
                  <a:lnTo>
                    <a:pt x="261233" y="0"/>
                  </a:lnTo>
                  <a:lnTo>
                    <a:pt x="253870" y="6120"/>
                  </a:lnTo>
                  <a:lnTo>
                    <a:pt x="237329" y="43226"/>
                  </a:lnTo>
                  <a:lnTo>
                    <a:pt x="223778" y="74460"/>
                  </a:lnTo>
                  <a:lnTo>
                    <a:pt x="204584" y="115153"/>
                  </a:lnTo>
                  <a:lnTo>
                    <a:pt x="181238" y="161461"/>
                  </a:lnTo>
                  <a:lnTo>
                    <a:pt x="168097" y="185663"/>
                  </a:lnTo>
                  <a:lnTo>
                    <a:pt x="154398" y="210264"/>
                  </a:lnTo>
                  <a:lnTo>
                    <a:pt x="140326" y="235837"/>
                  </a:lnTo>
                  <a:lnTo>
                    <a:pt x="126007" y="262058"/>
                  </a:lnTo>
                  <a:lnTo>
                    <a:pt x="111521" y="288711"/>
                  </a:lnTo>
                  <a:lnTo>
                    <a:pt x="84137" y="335258"/>
                  </a:lnTo>
                  <a:lnTo>
                    <a:pt x="58561" y="375703"/>
                  </a:lnTo>
                  <a:lnTo>
                    <a:pt x="35434" y="410140"/>
                  </a:lnTo>
                  <a:lnTo>
                    <a:pt x="8463" y="455166"/>
                  </a:lnTo>
                  <a:lnTo>
                    <a:pt x="0" y="475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09">
              <a:extLst>
                <a:ext uri="{FF2B5EF4-FFF2-40B4-BE49-F238E27FC236}">
                  <a16:creationId xmlns:a16="http://schemas.microsoft.com/office/drawing/2014/main" xmlns="" id="{326B2E39-A256-4DE1-955C-11C6D6AA4F3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49550" y="3266879"/>
              <a:ext cx="330376" cy="327222"/>
            </a:xfrm>
            <a:custGeom>
              <a:avLst/>
              <a:gdLst/>
              <a:ahLst/>
              <a:cxnLst/>
              <a:rect l="0" t="0" r="0" b="0"/>
              <a:pathLst>
                <a:path w="330376" h="327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43309" y="35419"/>
                  </a:lnTo>
                  <a:lnTo>
                    <a:pt x="83388" y="72604"/>
                  </a:lnTo>
                  <a:lnTo>
                    <a:pt x="117495" y="103285"/>
                  </a:lnTo>
                  <a:lnTo>
                    <a:pt x="153820" y="135737"/>
                  </a:lnTo>
                  <a:lnTo>
                    <a:pt x="193012" y="170856"/>
                  </a:lnTo>
                  <a:lnTo>
                    <a:pt x="232539" y="206219"/>
                  </a:lnTo>
                  <a:lnTo>
                    <a:pt x="268921" y="238400"/>
                  </a:lnTo>
                  <a:lnTo>
                    <a:pt x="307653" y="280913"/>
                  </a:lnTo>
                  <a:lnTo>
                    <a:pt x="329405" y="315879"/>
                  </a:lnTo>
                  <a:lnTo>
                    <a:pt x="330375" y="319659"/>
                  </a:lnTo>
                  <a:lnTo>
                    <a:pt x="33020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10">
              <a:extLst>
                <a:ext uri="{FF2B5EF4-FFF2-40B4-BE49-F238E27FC236}">
                  <a16:creationId xmlns:a16="http://schemas.microsoft.com/office/drawing/2014/main" xmlns="" id="{0C24BB52-7BDD-429C-85B8-79BB0DB6CE9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410353" y="3140140"/>
              <a:ext cx="256648" cy="573639"/>
            </a:xfrm>
            <a:custGeom>
              <a:avLst/>
              <a:gdLst/>
              <a:ahLst/>
              <a:cxnLst/>
              <a:rect l="0" t="0" r="0" b="0"/>
              <a:pathLst>
                <a:path w="256648" h="573639">
                  <a:moveTo>
                    <a:pt x="212197" y="9460"/>
                  </a:moveTo>
                  <a:lnTo>
                    <a:pt x="212197" y="9460"/>
                  </a:lnTo>
                  <a:lnTo>
                    <a:pt x="212197" y="3993"/>
                  </a:lnTo>
                  <a:lnTo>
                    <a:pt x="205455" y="0"/>
                  </a:lnTo>
                  <a:lnTo>
                    <a:pt x="194619" y="82"/>
                  </a:lnTo>
                  <a:lnTo>
                    <a:pt x="151452" y="12145"/>
                  </a:lnTo>
                  <a:lnTo>
                    <a:pt x="110305" y="23735"/>
                  </a:lnTo>
                  <a:lnTo>
                    <a:pt x="64122" y="43534"/>
                  </a:lnTo>
                  <a:lnTo>
                    <a:pt x="47595" y="56088"/>
                  </a:lnTo>
                  <a:lnTo>
                    <a:pt x="40733" y="64521"/>
                  </a:lnTo>
                  <a:lnTo>
                    <a:pt x="39645" y="107540"/>
                  </a:lnTo>
                  <a:lnTo>
                    <a:pt x="40257" y="144068"/>
                  </a:lnTo>
                  <a:lnTo>
                    <a:pt x="41235" y="182880"/>
                  </a:lnTo>
                  <a:lnTo>
                    <a:pt x="44021" y="226000"/>
                  </a:lnTo>
                  <a:lnTo>
                    <a:pt x="41967" y="272918"/>
                  </a:lnTo>
                  <a:lnTo>
                    <a:pt x="37056" y="319874"/>
                  </a:lnTo>
                  <a:lnTo>
                    <a:pt x="32521" y="361911"/>
                  </a:lnTo>
                  <a:lnTo>
                    <a:pt x="28154" y="399879"/>
                  </a:lnTo>
                  <a:lnTo>
                    <a:pt x="23156" y="435568"/>
                  </a:lnTo>
                  <a:lnTo>
                    <a:pt x="16230" y="470245"/>
                  </a:lnTo>
                  <a:lnTo>
                    <a:pt x="7769" y="514759"/>
                  </a:lnTo>
                  <a:lnTo>
                    <a:pt x="0" y="551812"/>
                  </a:lnTo>
                  <a:lnTo>
                    <a:pt x="1000" y="563537"/>
                  </a:lnTo>
                  <a:lnTo>
                    <a:pt x="2960" y="567228"/>
                  </a:lnTo>
                  <a:lnTo>
                    <a:pt x="5678" y="569688"/>
                  </a:lnTo>
                  <a:lnTo>
                    <a:pt x="8901" y="571329"/>
                  </a:lnTo>
                  <a:lnTo>
                    <a:pt x="30292" y="573638"/>
                  </a:lnTo>
                  <a:lnTo>
                    <a:pt x="69086" y="567580"/>
                  </a:lnTo>
                  <a:lnTo>
                    <a:pt x="105788" y="560667"/>
                  </a:lnTo>
                  <a:lnTo>
                    <a:pt x="146560" y="552890"/>
                  </a:lnTo>
                  <a:lnTo>
                    <a:pt x="185847" y="544731"/>
                  </a:lnTo>
                  <a:lnTo>
                    <a:pt x="230181" y="532204"/>
                  </a:lnTo>
                  <a:lnTo>
                    <a:pt x="256647" y="52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113">
            <a:extLst>
              <a:ext uri="{FF2B5EF4-FFF2-40B4-BE49-F238E27FC236}">
                <a16:creationId xmlns:a16="http://schemas.microsoft.com/office/drawing/2014/main" xmlns="" id="{846A8B50-5E44-4B1B-9C94-05A70204610E}"/>
              </a:ext>
            </a:extLst>
          </p:cNvPr>
          <p:cNvGrpSpPr/>
          <p:nvPr/>
        </p:nvGrpSpPr>
        <p:grpSpPr>
          <a:xfrm>
            <a:off x="1911613" y="3189942"/>
            <a:ext cx="252855" cy="475162"/>
            <a:chOff x="1911613" y="3189942"/>
            <a:chExt cx="252855" cy="475162"/>
          </a:xfrm>
        </p:grpSpPr>
        <p:sp>
          <p:nvSpPr>
            <p:cNvPr id="307" name="SMARTInkShape-611">
              <a:extLst>
                <a:ext uri="{FF2B5EF4-FFF2-40B4-BE49-F238E27FC236}">
                  <a16:creationId xmlns:a16="http://schemas.microsoft.com/office/drawing/2014/main" xmlns="" id="{EFF86116-71E1-4BEE-9BEE-0B81B829837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937011" y="3448050"/>
              <a:ext cx="221990" cy="43229"/>
            </a:xfrm>
            <a:custGeom>
              <a:avLst/>
              <a:gdLst/>
              <a:ahLst/>
              <a:cxnLst/>
              <a:rect l="0" t="0" r="0" b="0"/>
              <a:pathLst>
                <a:path w="221990" h="43229">
                  <a:moveTo>
                    <a:pt x="6089" y="25400"/>
                  </a:moveTo>
                  <a:lnTo>
                    <a:pt x="6089" y="25400"/>
                  </a:lnTo>
                  <a:lnTo>
                    <a:pt x="2718" y="28771"/>
                  </a:lnTo>
                  <a:lnTo>
                    <a:pt x="1063" y="32307"/>
                  </a:lnTo>
                  <a:lnTo>
                    <a:pt x="0" y="40327"/>
                  </a:lnTo>
                  <a:lnTo>
                    <a:pt x="1324" y="41701"/>
                  </a:lnTo>
                  <a:lnTo>
                    <a:pt x="6559" y="43228"/>
                  </a:lnTo>
                  <a:lnTo>
                    <a:pt x="38742" y="42797"/>
                  </a:lnTo>
                  <a:lnTo>
                    <a:pt x="82870" y="34239"/>
                  </a:lnTo>
                  <a:lnTo>
                    <a:pt x="120177" y="26741"/>
                  </a:lnTo>
                  <a:lnTo>
                    <a:pt x="160276" y="16825"/>
                  </a:lnTo>
                  <a:lnTo>
                    <a:pt x="221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12">
              <a:extLst>
                <a:ext uri="{FF2B5EF4-FFF2-40B4-BE49-F238E27FC236}">
                  <a16:creationId xmlns:a16="http://schemas.microsoft.com/office/drawing/2014/main" xmlns="" id="{106A627C-862D-4180-A648-A8831C72F37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911613" y="3189942"/>
              <a:ext cx="252855" cy="475162"/>
            </a:xfrm>
            <a:custGeom>
              <a:avLst/>
              <a:gdLst/>
              <a:ahLst/>
              <a:cxnLst/>
              <a:rect l="0" t="0" r="0" b="0"/>
              <a:pathLst>
                <a:path w="252855" h="475162">
                  <a:moveTo>
                    <a:pt x="247387" y="29508"/>
                  </a:moveTo>
                  <a:lnTo>
                    <a:pt x="247387" y="29508"/>
                  </a:lnTo>
                  <a:lnTo>
                    <a:pt x="252413" y="17575"/>
                  </a:lnTo>
                  <a:lnTo>
                    <a:pt x="252854" y="15203"/>
                  </a:lnTo>
                  <a:lnTo>
                    <a:pt x="252443" y="12915"/>
                  </a:lnTo>
                  <a:lnTo>
                    <a:pt x="250104" y="8493"/>
                  </a:lnTo>
                  <a:lnTo>
                    <a:pt x="247788" y="7031"/>
                  </a:lnTo>
                  <a:lnTo>
                    <a:pt x="219403" y="0"/>
                  </a:lnTo>
                  <a:lnTo>
                    <a:pt x="180659" y="82"/>
                  </a:lnTo>
                  <a:lnTo>
                    <a:pt x="135820" y="6684"/>
                  </a:lnTo>
                  <a:lnTo>
                    <a:pt x="107007" y="19452"/>
                  </a:lnTo>
                  <a:lnTo>
                    <a:pt x="80596" y="40013"/>
                  </a:lnTo>
                  <a:lnTo>
                    <a:pt x="47093" y="87453"/>
                  </a:lnTo>
                  <a:lnTo>
                    <a:pt x="27409" y="130560"/>
                  </a:lnTo>
                  <a:lnTo>
                    <a:pt x="19562" y="162379"/>
                  </a:lnTo>
                  <a:lnTo>
                    <a:pt x="13722" y="197218"/>
                  </a:lnTo>
                  <a:lnTo>
                    <a:pt x="8775" y="233868"/>
                  </a:lnTo>
                  <a:lnTo>
                    <a:pt x="4224" y="271323"/>
                  </a:lnTo>
                  <a:lnTo>
                    <a:pt x="1731" y="309137"/>
                  </a:lnTo>
                  <a:lnTo>
                    <a:pt x="623" y="345699"/>
                  </a:lnTo>
                  <a:lnTo>
                    <a:pt x="0" y="392638"/>
                  </a:lnTo>
                  <a:lnTo>
                    <a:pt x="1670" y="437056"/>
                  </a:lnTo>
                  <a:lnTo>
                    <a:pt x="8585" y="463259"/>
                  </a:lnTo>
                  <a:lnTo>
                    <a:pt x="12692" y="467548"/>
                  </a:lnTo>
                  <a:lnTo>
                    <a:pt x="24780" y="474194"/>
                  </a:lnTo>
                  <a:lnTo>
                    <a:pt x="57565" y="475161"/>
                  </a:lnTo>
                  <a:lnTo>
                    <a:pt x="90114" y="468875"/>
                  </a:lnTo>
                  <a:lnTo>
                    <a:pt x="126688" y="460438"/>
                  </a:lnTo>
                  <a:lnTo>
                    <a:pt x="161758" y="454336"/>
                  </a:lnTo>
                  <a:lnTo>
                    <a:pt x="203122" y="446934"/>
                  </a:lnTo>
                  <a:lnTo>
                    <a:pt x="247387" y="43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14">
            <a:extLst>
              <a:ext uri="{FF2B5EF4-FFF2-40B4-BE49-F238E27FC236}">
                <a16:creationId xmlns:a16="http://schemas.microsoft.com/office/drawing/2014/main" xmlns="" id="{2B7BD79D-DF24-4FAE-A96B-C9959FDBB137}"/>
              </a:ext>
            </a:extLst>
          </p:cNvPr>
          <p:cNvGrpSpPr/>
          <p:nvPr/>
        </p:nvGrpSpPr>
        <p:grpSpPr>
          <a:xfrm>
            <a:off x="2971800" y="1640184"/>
            <a:ext cx="234951" cy="506117"/>
            <a:chOff x="2971800" y="1640184"/>
            <a:chExt cx="234951" cy="506117"/>
          </a:xfrm>
        </p:grpSpPr>
        <p:sp>
          <p:nvSpPr>
            <p:cNvPr id="310" name="SMARTInkShape-613">
              <a:extLst>
                <a:ext uri="{FF2B5EF4-FFF2-40B4-BE49-F238E27FC236}">
                  <a16:creationId xmlns:a16="http://schemas.microsoft.com/office/drawing/2014/main" xmlns="" id="{AE87BE51-3629-4A40-A19D-D59A43B970C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105150" y="1640184"/>
              <a:ext cx="101601" cy="74317"/>
            </a:xfrm>
            <a:custGeom>
              <a:avLst/>
              <a:gdLst/>
              <a:ahLst/>
              <a:cxnLst/>
              <a:rect l="0" t="0" r="0" b="0"/>
              <a:pathLst>
                <a:path w="101601" h="74317">
                  <a:moveTo>
                    <a:pt x="0" y="17166"/>
                  </a:moveTo>
                  <a:lnTo>
                    <a:pt x="0" y="17166"/>
                  </a:lnTo>
                  <a:lnTo>
                    <a:pt x="0" y="20537"/>
                  </a:lnTo>
                  <a:lnTo>
                    <a:pt x="11555" y="57484"/>
                  </a:lnTo>
                  <a:lnTo>
                    <a:pt x="11231" y="58156"/>
                  </a:lnTo>
                  <a:lnTo>
                    <a:pt x="10310" y="57898"/>
                  </a:lnTo>
                  <a:lnTo>
                    <a:pt x="8990" y="57021"/>
                  </a:lnTo>
                  <a:lnTo>
                    <a:pt x="16305" y="28018"/>
                  </a:lnTo>
                  <a:lnTo>
                    <a:pt x="20888" y="15874"/>
                  </a:lnTo>
                  <a:lnTo>
                    <a:pt x="27158" y="7655"/>
                  </a:lnTo>
                  <a:lnTo>
                    <a:pt x="33942" y="2355"/>
                  </a:lnTo>
                  <a:lnTo>
                    <a:pt x="39309" y="0"/>
                  </a:lnTo>
                  <a:lnTo>
                    <a:pt x="53040" y="2045"/>
                  </a:lnTo>
                  <a:lnTo>
                    <a:pt x="57232" y="4969"/>
                  </a:lnTo>
                  <a:lnTo>
                    <a:pt x="78083" y="32453"/>
                  </a:lnTo>
                  <a:lnTo>
                    <a:pt x="101600" y="7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14">
              <a:extLst>
                <a:ext uri="{FF2B5EF4-FFF2-40B4-BE49-F238E27FC236}">
                  <a16:creationId xmlns:a16="http://schemas.microsoft.com/office/drawing/2014/main" xmlns="" id="{8BDA80C7-C438-4E16-BBC4-5B8D1857202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143250" y="20828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54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15">
              <a:extLst>
                <a:ext uri="{FF2B5EF4-FFF2-40B4-BE49-F238E27FC236}">
                  <a16:creationId xmlns:a16="http://schemas.microsoft.com/office/drawing/2014/main" xmlns="" id="{C90F27F7-A787-4A4F-8FAC-37F88C39F4B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050691" y="2127250"/>
              <a:ext cx="48110" cy="18789"/>
            </a:xfrm>
            <a:custGeom>
              <a:avLst/>
              <a:gdLst/>
              <a:ahLst/>
              <a:cxnLst/>
              <a:rect l="0" t="0" r="0" b="0"/>
              <a:pathLst>
                <a:path w="48110" h="18789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5" y="17726"/>
                  </a:lnTo>
                  <a:lnTo>
                    <a:pt x="2967" y="18461"/>
                  </a:lnTo>
                  <a:lnTo>
                    <a:pt x="6408" y="18788"/>
                  </a:lnTo>
                  <a:lnTo>
                    <a:pt x="10290" y="17052"/>
                  </a:lnTo>
                  <a:lnTo>
                    <a:pt x="15778" y="13929"/>
                  </a:lnTo>
                  <a:lnTo>
                    <a:pt x="4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16">
              <a:extLst>
                <a:ext uri="{FF2B5EF4-FFF2-40B4-BE49-F238E27FC236}">
                  <a16:creationId xmlns:a16="http://schemas.microsoft.com/office/drawing/2014/main" xmlns="" id="{90274ADE-0770-4B2F-9D0B-B3AFF73572A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035300" y="20955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5901" y="564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17">
              <a:extLst>
                <a:ext uri="{FF2B5EF4-FFF2-40B4-BE49-F238E27FC236}">
                  <a16:creationId xmlns:a16="http://schemas.microsoft.com/office/drawing/2014/main" xmlns="" id="{762B1A33-628C-4850-9465-A5FFD2FF302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971800" y="204558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18">
              <a:extLst>
                <a:ext uri="{FF2B5EF4-FFF2-40B4-BE49-F238E27FC236}">
                  <a16:creationId xmlns:a16="http://schemas.microsoft.com/office/drawing/2014/main" xmlns="" id="{0B24739A-BC07-47B0-A76C-3C2FE50027E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990850" y="20955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5026" y="14747"/>
                  </a:lnTo>
                  <a:lnTo>
                    <a:pt x="6467" y="21371"/>
                  </a:lnTo>
                  <a:lnTo>
                    <a:pt x="10540" y="2977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" name="SMARTInkShape-619">
            <a:extLst>
              <a:ext uri="{FF2B5EF4-FFF2-40B4-BE49-F238E27FC236}">
                <a16:creationId xmlns:a16="http://schemas.microsoft.com/office/drawing/2014/main" xmlns="" id="{4A2270A2-46A0-46ED-AE77-0A9E9ADA81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832540" y="1454150"/>
            <a:ext cx="1105461" cy="88901"/>
          </a:xfrm>
          <a:custGeom>
            <a:avLst/>
            <a:gdLst/>
            <a:ahLst/>
            <a:cxnLst/>
            <a:rect l="0" t="0" r="0" b="0"/>
            <a:pathLst>
              <a:path w="1105461" h="88901">
                <a:moveTo>
                  <a:pt x="38660" y="0"/>
                </a:moveTo>
                <a:lnTo>
                  <a:pt x="38660" y="0"/>
                </a:lnTo>
                <a:lnTo>
                  <a:pt x="6181" y="706"/>
                </a:lnTo>
                <a:lnTo>
                  <a:pt x="0" y="3371"/>
                </a:lnTo>
                <a:lnTo>
                  <a:pt x="893" y="4364"/>
                </a:lnTo>
                <a:lnTo>
                  <a:pt x="43555" y="16201"/>
                </a:lnTo>
                <a:lnTo>
                  <a:pt x="86697" y="23193"/>
                </a:lnTo>
                <a:lnTo>
                  <a:pt x="113016" y="26045"/>
                </a:lnTo>
                <a:lnTo>
                  <a:pt x="147499" y="27947"/>
                </a:lnTo>
                <a:lnTo>
                  <a:pt x="187420" y="29215"/>
                </a:lnTo>
                <a:lnTo>
                  <a:pt x="230967" y="30060"/>
                </a:lnTo>
                <a:lnTo>
                  <a:pt x="281165" y="30623"/>
                </a:lnTo>
                <a:lnTo>
                  <a:pt x="335798" y="30999"/>
                </a:lnTo>
                <a:lnTo>
                  <a:pt x="393383" y="31249"/>
                </a:lnTo>
                <a:lnTo>
                  <a:pt x="452237" y="32827"/>
                </a:lnTo>
                <a:lnTo>
                  <a:pt x="511932" y="35290"/>
                </a:lnTo>
                <a:lnTo>
                  <a:pt x="572193" y="38344"/>
                </a:lnTo>
                <a:lnTo>
                  <a:pt x="629299" y="41790"/>
                </a:lnTo>
                <a:lnTo>
                  <a:pt x="684303" y="45499"/>
                </a:lnTo>
                <a:lnTo>
                  <a:pt x="737903" y="49383"/>
                </a:lnTo>
                <a:lnTo>
                  <a:pt x="784928" y="52677"/>
                </a:lnTo>
                <a:lnTo>
                  <a:pt x="827568" y="55579"/>
                </a:lnTo>
                <a:lnTo>
                  <a:pt x="867282" y="58219"/>
                </a:lnTo>
                <a:lnTo>
                  <a:pt x="900106" y="59980"/>
                </a:lnTo>
                <a:lnTo>
                  <a:pt x="928341" y="61153"/>
                </a:lnTo>
                <a:lnTo>
                  <a:pt x="970196" y="62804"/>
                </a:lnTo>
                <a:lnTo>
                  <a:pt x="936970" y="63294"/>
                </a:lnTo>
                <a:lnTo>
                  <a:pt x="912700" y="63363"/>
                </a:lnTo>
                <a:lnTo>
                  <a:pt x="881702" y="63408"/>
                </a:lnTo>
                <a:lnTo>
                  <a:pt x="846222" y="63439"/>
                </a:lnTo>
                <a:lnTo>
                  <a:pt x="807751" y="63459"/>
                </a:lnTo>
                <a:lnTo>
                  <a:pt x="763055" y="63473"/>
                </a:lnTo>
                <a:lnTo>
                  <a:pt x="714206" y="63482"/>
                </a:lnTo>
                <a:lnTo>
                  <a:pt x="662591" y="63488"/>
                </a:lnTo>
                <a:lnTo>
                  <a:pt x="608426" y="63492"/>
                </a:lnTo>
                <a:lnTo>
                  <a:pt x="552560" y="63495"/>
                </a:lnTo>
                <a:lnTo>
                  <a:pt x="495559" y="63497"/>
                </a:lnTo>
                <a:lnTo>
                  <a:pt x="440626" y="64203"/>
                </a:lnTo>
                <a:lnTo>
                  <a:pt x="387071" y="65380"/>
                </a:lnTo>
                <a:lnTo>
                  <a:pt x="334434" y="66870"/>
                </a:lnTo>
                <a:lnTo>
                  <a:pt x="288759" y="68569"/>
                </a:lnTo>
                <a:lnTo>
                  <a:pt x="247726" y="70407"/>
                </a:lnTo>
                <a:lnTo>
                  <a:pt x="209786" y="72338"/>
                </a:lnTo>
                <a:lnTo>
                  <a:pt x="182378" y="73625"/>
                </a:lnTo>
                <a:lnTo>
                  <a:pt x="140039" y="76143"/>
                </a:lnTo>
                <a:lnTo>
                  <a:pt x="140113" y="77573"/>
                </a:lnTo>
                <a:lnTo>
                  <a:pt x="144394" y="79232"/>
                </a:lnTo>
                <a:lnTo>
                  <a:pt x="186784" y="82957"/>
                </a:lnTo>
                <a:lnTo>
                  <a:pt x="217841" y="84938"/>
                </a:lnTo>
                <a:lnTo>
                  <a:pt x="259009" y="85553"/>
                </a:lnTo>
                <a:lnTo>
                  <a:pt x="306914" y="85257"/>
                </a:lnTo>
                <a:lnTo>
                  <a:pt x="359313" y="84355"/>
                </a:lnTo>
                <a:lnTo>
                  <a:pt x="421058" y="83753"/>
                </a:lnTo>
                <a:lnTo>
                  <a:pt x="489029" y="83352"/>
                </a:lnTo>
                <a:lnTo>
                  <a:pt x="561156" y="83085"/>
                </a:lnTo>
                <a:lnTo>
                  <a:pt x="634640" y="82201"/>
                </a:lnTo>
                <a:lnTo>
                  <a:pt x="709029" y="80906"/>
                </a:lnTo>
                <a:lnTo>
                  <a:pt x="784025" y="79337"/>
                </a:lnTo>
                <a:lnTo>
                  <a:pt x="853069" y="79703"/>
                </a:lnTo>
                <a:lnTo>
                  <a:pt x="918151" y="81357"/>
                </a:lnTo>
                <a:lnTo>
                  <a:pt x="980586" y="83872"/>
                </a:lnTo>
                <a:lnTo>
                  <a:pt x="1022212" y="85548"/>
                </a:lnTo>
                <a:lnTo>
                  <a:pt x="1105460" y="889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0" name="SMARTInkShape-Group116">
            <a:extLst>
              <a:ext uri="{FF2B5EF4-FFF2-40B4-BE49-F238E27FC236}">
                <a16:creationId xmlns:a16="http://schemas.microsoft.com/office/drawing/2014/main" xmlns="" id="{0A5D3527-0818-4912-BA87-F91202BEB69E}"/>
              </a:ext>
            </a:extLst>
          </p:cNvPr>
          <p:cNvGrpSpPr/>
          <p:nvPr/>
        </p:nvGrpSpPr>
        <p:grpSpPr>
          <a:xfrm>
            <a:off x="8153756" y="1454780"/>
            <a:ext cx="2139595" cy="220741"/>
            <a:chOff x="8153756" y="1454780"/>
            <a:chExt cx="2139595" cy="220741"/>
          </a:xfrm>
        </p:grpSpPr>
        <p:sp>
          <p:nvSpPr>
            <p:cNvPr id="318" name="SMARTInkShape-620">
              <a:extLst>
                <a:ext uri="{FF2B5EF4-FFF2-40B4-BE49-F238E27FC236}">
                  <a16:creationId xmlns:a16="http://schemas.microsoft.com/office/drawing/2014/main" xmlns="" id="{90A469FA-522E-4073-94CD-822852794A2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153756" y="1595475"/>
              <a:ext cx="2139595" cy="80046"/>
            </a:xfrm>
            <a:custGeom>
              <a:avLst/>
              <a:gdLst/>
              <a:ahLst/>
              <a:cxnLst/>
              <a:rect l="0" t="0" r="0" b="0"/>
              <a:pathLst>
                <a:path w="2139595" h="80046">
                  <a:moveTo>
                    <a:pt x="44094" y="74575"/>
                  </a:moveTo>
                  <a:lnTo>
                    <a:pt x="44094" y="74575"/>
                  </a:lnTo>
                  <a:lnTo>
                    <a:pt x="10175" y="76456"/>
                  </a:lnTo>
                  <a:lnTo>
                    <a:pt x="177" y="79601"/>
                  </a:lnTo>
                  <a:lnTo>
                    <a:pt x="0" y="80042"/>
                  </a:lnTo>
                  <a:lnTo>
                    <a:pt x="40139" y="80045"/>
                  </a:lnTo>
                  <a:lnTo>
                    <a:pt x="85140" y="77476"/>
                  </a:lnTo>
                  <a:lnTo>
                    <a:pt x="115908" y="75804"/>
                  </a:lnTo>
                  <a:lnTo>
                    <a:pt x="151236" y="73983"/>
                  </a:lnTo>
                  <a:lnTo>
                    <a:pt x="189605" y="72064"/>
                  </a:lnTo>
                  <a:lnTo>
                    <a:pt x="232118" y="69373"/>
                  </a:lnTo>
                  <a:lnTo>
                    <a:pt x="277393" y="66168"/>
                  </a:lnTo>
                  <a:lnTo>
                    <a:pt x="324509" y="62620"/>
                  </a:lnTo>
                  <a:lnTo>
                    <a:pt x="378500" y="58844"/>
                  </a:lnTo>
                  <a:lnTo>
                    <a:pt x="437070" y="54916"/>
                  </a:lnTo>
                  <a:lnTo>
                    <a:pt x="498695" y="50886"/>
                  </a:lnTo>
                  <a:lnTo>
                    <a:pt x="565177" y="46788"/>
                  </a:lnTo>
                  <a:lnTo>
                    <a:pt x="634901" y="42644"/>
                  </a:lnTo>
                  <a:lnTo>
                    <a:pt x="706780" y="38471"/>
                  </a:lnTo>
                  <a:lnTo>
                    <a:pt x="784336" y="34278"/>
                  </a:lnTo>
                  <a:lnTo>
                    <a:pt x="865672" y="30072"/>
                  </a:lnTo>
                  <a:lnTo>
                    <a:pt x="949529" y="25856"/>
                  </a:lnTo>
                  <a:lnTo>
                    <a:pt x="1033655" y="21635"/>
                  </a:lnTo>
                  <a:lnTo>
                    <a:pt x="1117963" y="17409"/>
                  </a:lnTo>
                  <a:lnTo>
                    <a:pt x="1202390" y="13181"/>
                  </a:lnTo>
                  <a:lnTo>
                    <a:pt x="1286191" y="9657"/>
                  </a:lnTo>
                  <a:lnTo>
                    <a:pt x="1369576" y="6602"/>
                  </a:lnTo>
                  <a:lnTo>
                    <a:pt x="1452682" y="3860"/>
                  </a:lnTo>
                  <a:lnTo>
                    <a:pt x="1531368" y="2031"/>
                  </a:lnTo>
                  <a:lnTo>
                    <a:pt x="1607110" y="813"/>
                  </a:lnTo>
                  <a:lnTo>
                    <a:pt x="1680889" y="0"/>
                  </a:lnTo>
                  <a:lnTo>
                    <a:pt x="1747712" y="164"/>
                  </a:lnTo>
                  <a:lnTo>
                    <a:pt x="1809900" y="979"/>
                  </a:lnTo>
                  <a:lnTo>
                    <a:pt x="1868997" y="2227"/>
                  </a:lnTo>
                  <a:lnTo>
                    <a:pt x="1919686" y="3766"/>
                  </a:lnTo>
                  <a:lnTo>
                    <a:pt x="1964767" y="5497"/>
                  </a:lnTo>
                  <a:lnTo>
                    <a:pt x="2006109" y="7356"/>
                  </a:lnTo>
                  <a:lnTo>
                    <a:pt x="2039315" y="9301"/>
                  </a:lnTo>
                  <a:lnTo>
                    <a:pt x="2067097" y="11303"/>
                  </a:lnTo>
                  <a:lnTo>
                    <a:pt x="2107373" y="14704"/>
                  </a:lnTo>
                  <a:lnTo>
                    <a:pt x="2139594" y="17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21">
              <a:extLst>
                <a:ext uri="{FF2B5EF4-FFF2-40B4-BE49-F238E27FC236}">
                  <a16:creationId xmlns:a16="http://schemas.microsoft.com/office/drawing/2014/main" xmlns="" id="{092F2251-955A-481A-A771-67E3C72E101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255191" y="1454780"/>
              <a:ext cx="1896095" cy="31121"/>
            </a:xfrm>
            <a:custGeom>
              <a:avLst/>
              <a:gdLst/>
              <a:ahLst/>
              <a:cxnLst/>
              <a:rect l="0" t="0" r="0" b="0"/>
              <a:pathLst>
                <a:path w="1896095" h="31121">
                  <a:moveTo>
                    <a:pt x="25209" y="5720"/>
                  </a:moveTo>
                  <a:lnTo>
                    <a:pt x="25209" y="5720"/>
                  </a:lnTo>
                  <a:lnTo>
                    <a:pt x="97" y="16704"/>
                  </a:lnTo>
                  <a:lnTo>
                    <a:pt x="0" y="17276"/>
                  </a:lnTo>
                  <a:lnTo>
                    <a:pt x="642" y="17657"/>
                  </a:lnTo>
                  <a:lnTo>
                    <a:pt x="42446" y="29390"/>
                  </a:lnTo>
                  <a:lnTo>
                    <a:pt x="76647" y="30608"/>
                  </a:lnTo>
                  <a:lnTo>
                    <a:pt x="110159" y="30187"/>
                  </a:lnTo>
                  <a:lnTo>
                    <a:pt x="155628" y="27648"/>
                  </a:lnTo>
                  <a:lnTo>
                    <a:pt x="184122" y="25983"/>
                  </a:lnTo>
                  <a:lnTo>
                    <a:pt x="215818" y="24167"/>
                  </a:lnTo>
                  <a:lnTo>
                    <a:pt x="249648" y="22252"/>
                  </a:lnTo>
                  <a:lnTo>
                    <a:pt x="288429" y="20269"/>
                  </a:lnTo>
                  <a:lnTo>
                    <a:pt x="330511" y="18241"/>
                  </a:lnTo>
                  <a:lnTo>
                    <a:pt x="374794" y="16184"/>
                  </a:lnTo>
                  <a:lnTo>
                    <a:pt x="423365" y="13402"/>
                  </a:lnTo>
                  <a:lnTo>
                    <a:pt x="474797" y="10136"/>
                  </a:lnTo>
                  <a:lnTo>
                    <a:pt x="528134" y="6547"/>
                  </a:lnTo>
                  <a:lnTo>
                    <a:pt x="584154" y="4155"/>
                  </a:lnTo>
                  <a:lnTo>
                    <a:pt x="641961" y="2560"/>
                  </a:lnTo>
                  <a:lnTo>
                    <a:pt x="700960" y="1497"/>
                  </a:lnTo>
                  <a:lnTo>
                    <a:pt x="763576" y="788"/>
                  </a:lnTo>
                  <a:lnTo>
                    <a:pt x="828604" y="315"/>
                  </a:lnTo>
                  <a:lnTo>
                    <a:pt x="895239" y="0"/>
                  </a:lnTo>
                  <a:lnTo>
                    <a:pt x="962239" y="1201"/>
                  </a:lnTo>
                  <a:lnTo>
                    <a:pt x="1029486" y="3413"/>
                  </a:lnTo>
                  <a:lnTo>
                    <a:pt x="1096893" y="6299"/>
                  </a:lnTo>
                  <a:lnTo>
                    <a:pt x="1162998" y="8928"/>
                  </a:lnTo>
                  <a:lnTo>
                    <a:pt x="1228234" y="11387"/>
                  </a:lnTo>
                  <a:lnTo>
                    <a:pt x="1292893" y="13731"/>
                  </a:lnTo>
                  <a:lnTo>
                    <a:pt x="1355048" y="16000"/>
                  </a:lnTo>
                  <a:lnTo>
                    <a:pt x="1415534" y="18217"/>
                  </a:lnTo>
                  <a:lnTo>
                    <a:pt x="1474910" y="20402"/>
                  </a:lnTo>
                  <a:lnTo>
                    <a:pt x="1529310" y="21858"/>
                  </a:lnTo>
                  <a:lnTo>
                    <a:pt x="1580392" y="22829"/>
                  </a:lnTo>
                  <a:lnTo>
                    <a:pt x="1629265" y="23476"/>
                  </a:lnTo>
                  <a:lnTo>
                    <a:pt x="1672429" y="24613"/>
                  </a:lnTo>
                  <a:lnTo>
                    <a:pt x="1711789" y="26076"/>
                  </a:lnTo>
                  <a:lnTo>
                    <a:pt x="1748612" y="27758"/>
                  </a:lnTo>
                  <a:lnTo>
                    <a:pt x="1779511" y="28878"/>
                  </a:lnTo>
                  <a:lnTo>
                    <a:pt x="1806461" y="29626"/>
                  </a:lnTo>
                  <a:lnTo>
                    <a:pt x="1849104" y="30456"/>
                  </a:lnTo>
                  <a:lnTo>
                    <a:pt x="1896094" y="31062"/>
                  </a:lnTo>
                  <a:lnTo>
                    <a:pt x="1885759" y="31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SMARTInkShape-622">
            <a:extLst>
              <a:ext uri="{FF2B5EF4-FFF2-40B4-BE49-F238E27FC236}">
                <a16:creationId xmlns:a16="http://schemas.microsoft.com/office/drawing/2014/main" xmlns="" id="{B7768593-892A-4453-9557-C11E29DC75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92550" y="21272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118">
            <a:extLst>
              <a:ext uri="{FF2B5EF4-FFF2-40B4-BE49-F238E27FC236}">
                <a16:creationId xmlns:a16="http://schemas.microsoft.com/office/drawing/2014/main" xmlns="" id="{204D4993-CFBA-4706-A972-28D279BBB66D}"/>
              </a:ext>
            </a:extLst>
          </p:cNvPr>
          <p:cNvGrpSpPr/>
          <p:nvPr/>
        </p:nvGrpSpPr>
        <p:grpSpPr>
          <a:xfrm>
            <a:off x="3046992" y="1746250"/>
            <a:ext cx="618731" cy="609997"/>
            <a:chOff x="3046992" y="1746250"/>
            <a:chExt cx="618731" cy="609997"/>
          </a:xfrm>
        </p:grpSpPr>
        <p:sp>
          <p:nvSpPr>
            <p:cNvPr id="322" name="SMARTInkShape-623">
              <a:extLst>
                <a:ext uri="{FF2B5EF4-FFF2-40B4-BE49-F238E27FC236}">
                  <a16:creationId xmlns:a16="http://schemas.microsoft.com/office/drawing/2014/main" xmlns="" id="{22720E06-A7FF-4BF5-A367-8A5640394F7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391783" y="2214353"/>
              <a:ext cx="183268" cy="141894"/>
            </a:xfrm>
            <a:custGeom>
              <a:avLst/>
              <a:gdLst/>
              <a:ahLst/>
              <a:cxnLst/>
              <a:rect l="0" t="0" r="0" b="0"/>
              <a:pathLst>
                <a:path w="183268" h="141894">
                  <a:moveTo>
                    <a:pt x="5467" y="39897"/>
                  </a:moveTo>
                  <a:lnTo>
                    <a:pt x="5467" y="39897"/>
                  </a:lnTo>
                  <a:lnTo>
                    <a:pt x="0" y="39897"/>
                  </a:lnTo>
                  <a:lnTo>
                    <a:pt x="14066" y="81960"/>
                  </a:lnTo>
                  <a:lnTo>
                    <a:pt x="23274" y="124334"/>
                  </a:lnTo>
                  <a:lnTo>
                    <a:pt x="20777" y="138685"/>
                  </a:lnTo>
                  <a:lnTo>
                    <a:pt x="19908" y="141033"/>
                  </a:lnTo>
                  <a:lnTo>
                    <a:pt x="19327" y="141893"/>
                  </a:lnTo>
                  <a:lnTo>
                    <a:pt x="18941" y="141761"/>
                  </a:lnTo>
                  <a:lnTo>
                    <a:pt x="19025" y="125635"/>
                  </a:lnTo>
                  <a:lnTo>
                    <a:pt x="27025" y="81143"/>
                  </a:lnTo>
                  <a:lnTo>
                    <a:pt x="36471" y="52039"/>
                  </a:lnTo>
                  <a:lnTo>
                    <a:pt x="51577" y="28913"/>
                  </a:lnTo>
                  <a:lnTo>
                    <a:pt x="72830" y="12026"/>
                  </a:lnTo>
                  <a:lnTo>
                    <a:pt x="97001" y="1457"/>
                  </a:lnTo>
                  <a:lnTo>
                    <a:pt x="113647" y="0"/>
                  </a:lnTo>
                  <a:lnTo>
                    <a:pt x="130452" y="2409"/>
                  </a:lnTo>
                  <a:lnTo>
                    <a:pt x="147329" y="8184"/>
                  </a:lnTo>
                  <a:lnTo>
                    <a:pt x="160474" y="17336"/>
                  </a:lnTo>
                  <a:lnTo>
                    <a:pt x="170315" y="29164"/>
                  </a:lnTo>
                  <a:lnTo>
                    <a:pt x="179116" y="50985"/>
                  </a:lnTo>
                  <a:lnTo>
                    <a:pt x="182720" y="84135"/>
                  </a:lnTo>
                  <a:lnTo>
                    <a:pt x="177751" y="110219"/>
                  </a:lnTo>
                  <a:lnTo>
                    <a:pt x="178179" y="112178"/>
                  </a:lnTo>
                  <a:lnTo>
                    <a:pt x="179169" y="113485"/>
                  </a:lnTo>
                  <a:lnTo>
                    <a:pt x="183267" y="11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24">
              <a:extLst>
                <a:ext uri="{FF2B5EF4-FFF2-40B4-BE49-F238E27FC236}">
                  <a16:creationId xmlns:a16="http://schemas.microsoft.com/office/drawing/2014/main" xmlns="" id="{681876EA-C631-45C8-97D5-4D28B878C5C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117850" y="2104378"/>
              <a:ext cx="515034" cy="73673"/>
            </a:xfrm>
            <a:custGeom>
              <a:avLst/>
              <a:gdLst/>
              <a:ahLst/>
              <a:cxnLst/>
              <a:rect l="0" t="0" r="0" b="0"/>
              <a:pathLst>
                <a:path w="515034" h="73673">
                  <a:moveTo>
                    <a:pt x="0" y="73672"/>
                  </a:moveTo>
                  <a:lnTo>
                    <a:pt x="0" y="73672"/>
                  </a:lnTo>
                  <a:lnTo>
                    <a:pt x="46087" y="70301"/>
                  </a:lnTo>
                  <a:lnTo>
                    <a:pt x="83748" y="64883"/>
                  </a:lnTo>
                  <a:lnTo>
                    <a:pt x="106632" y="61463"/>
                  </a:lnTo>
                  <a:lnTo>
                    <a:pt x="133882" y="57066"/>
                  </a:lnTo>
                  <a:lnTo>
                    <a:pt x="164044" y="52018"/>
                  </a:lnTo>
                  <a:lnTo>
                    <a:pt x="196145" y="46536"/>
                  </a:lnTo>
                  <a:lnTo>
                    <a:pt x="230247" y="41470"/>
                  </a:lnTo>
                  <a:lnTo>
                    <a:pt x="265681" y="36682"/>
                  </a:lnTo>
                  <a:lnTo>
                    <a:pt x="302004" y="32078"/>
                  </a:lnTo>
                  <a:lnTo>
                    <a:pt x="336097" y="27599"/>
                  </a:lnTo>
                  <a:lnTo>
                    <a:pt x="368703" y="23201"/>
                  </a:lnTo>
                  <a:lnTo>
                    <a:pt x="400319" y="18858"/>
                  </a:lnTo>
                  <a:lnTo>
                    <a:pt x="427041" y="14551"/>
                  </a:lnTo>
                  <a:lnTo>
                    <a:pt x="471782" y="6004"/>
                  </a:lnTo>
                  <a:lnTo>
                    <a:pt x="508479" y="0"/>
                  </a:lnTo>
                  <a:lnTo>
                    <a:pt x="513259" y="1274"/>
                  </a:lnTo>
                  <a:lnTo>
                    <a:pt x="515033" y="4240"/>
                  </a:lnTo>
                  <a:lnTo>
                    <a:pt x="514350" y="16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25">
              <a:extLst>
                <a:ext uri="{FF2B5EF4-FFF2-40B4-BE49-F238E27FC236}">
                  <a16:creationId xmlns:a16="http://schemas.microsoft.com/office/drawing/2014/main" xmlns="" id="{1A11A24E-0436-42A0-BA94-E2BCDD2F95D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599371" y="1854200"/>
              <a:ext cx="66352" cy="42055"/>
            </a:xfrm>
            <a:custGeom>
              <a:avLst/>
              <a:gdLst/>
              <a:ahLst/>
              <a:cxnLst/>
              <a:rect l="0" t="0" r="0" b="0"/>
              <a:pathLst>
                <a:path w="66352" h="42055">
                  <a:moveTo>
                    <a:pt x="39179" y="0"/>
                  </a:moveTo>
                  <a:lnTo>
                    <a:pt x="39179" y="0"/>
                  </a:lnTo>
                  <a:lnTo>
                    <a:pt x="10568" y="8838"/>
                  </a:lnTo>
                  <a:lnTo>
                    <a:pt x="519" y="14927"/>
                  </a:lnTo>
                  <a:lnTo>
                    <a:pt x="0" y="17712"/>
                  </a:lnTo>
                  <a:lnTo>
                    <a:pt x="3187" y="24570"/>
                  </a:lnTo>
                  <a:lnTo>
                    <a:pt x="12914" y="36365"/>
                  </a:lnTo>
                  <a:lnTo>
                    <a:pt x="24448" y="40856"/>
                  </a:lnTo>
                  <a:lnTo>
                    <a:pt x="31475" y="42054"/>
                  </a:lnTo>
                  <a:lnTo>
                    <a:pt x="43045" y="39622"/>
                  </a:lnTo>
                  <a:lnTo>
                    <a:pt x="58601" y="29934"/>
                  </a:lnTo>
                  <a:lnTo>
                    <a:pt x="66179" y="16631"/>
                  </a:lnTo>
                  <a:lnTo>
                    <a:pt x="66351" y="13203"/>
                  </a:lnTo>
                  <a:lnTo>
                    <a:pt x="65055" y="10919"/>
                  </a:lnTo>
                  <a:lnTo>
                    <a:pt x="62779" y="9396"/>
                  </a:lnTo>
                  <a:lnTo>
                    <a:pt x="42722" y="10624"/>
                  </a:lnTo>
                  <a:lnTo>
                    <a:pt x="29935" y="15540"/>
                  </a:lnTo>
                  <a:lnTo>
                    <a:pt x="1377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26">
              <a:extLst>
                <a:ext uri="{FF2B5EF4-FFF2-40B4-BE49-F238E27FC236}">
                  <a16:creationId xmlns:a16="http://schemas.microsoft.com/office/drawing/2014/main" xmlns="" id="{F0A60439-69F2-4350-9B0B-E10EE9AFEE5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606800" y="19812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6467" y="45537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27">
              <a:extLst>
                <a:ext uri="{FF2B5EF4-FFF2-40B4-BE49-F238E27FC236}">
                  <a16:creationId xmlns:a16="http://schemas.microsoft.com/office/drawing/2014/main" xmlns="" id="{D290DC6F-C0FE-45B8-BF22-B02609183E2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396355" y="1758950"/>
              <a:ext cx="159646" cy="260351"/>
            </a:xfrm>
            <a:custGeom>
              <a:avLst/>
              <a:gdLst/>
              <a:ahLst/>
              <a:cxnLst/>
              <a:rect l="0" t="0" r="0" b="0"/>
              <a:pathLst>
                <a:path w="159646" h="260351">
                  <a:moveTo>
                    <a:pt x="159645" y="0"/>
                  </a:moveTo>
                  <a:lnTo>
                    <a:pt x="159645" y="0"/>
                  </a:lnTo>
                  <a:lnTo>
                    <a:pt x="156274" y="0"/>
                  </a:lnTo>
                  <a:lnTo>
                    <a:pt x="152738" y="1881"/>
                  </a:lnTo>
                  <a:lnTo>
                    <a:pt x="134605" y="22322"/>
                  </a:lnTo>
                  <a:lnTo>
                    <a:pt x="108916" y="61742"/>
                  </a:lnTo>
                  <a:lnTo>
                    <a:pt x="88405" y="101471"/>
                  </a:lnTo>
                  <a:lnTo>
                    <a:pt x="61318" y="145228"/>
                  </a:lnTo>
                  <a:lnTo>
                    <a:pt x="35104" y="191511"/>
                  </a:lnTo>
                  <a:lnTo>
                    <a:pt x="6607" y="234183"/>
                  </a:lnTo>
                  <a:lnTo>
                    <a:pt x="611" y="245898"/>
                  </a:lnTo>
                  <a:lnTo>
                    <a:pt x="0" y="250010"/>
                  </a:lnTo>
                  <a:lnTo>
                    <a:pt x="895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28">
              <a:extLst>
                <a:ext uri="{FF2B5EF4-FFF2-40B4-BE49-F238E27FC236}">
                  <a16:creationId xmlns:a16="http://schemas.microsoft.com/office/drawing/2014/main" xmlns="" id="{A33662E7-6FB6-451D-97C6-51BC4C07D40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365500" y="1784350"/>
              <a:ext cx="165101" cy="222251"/>
            </a:xfrm>
            <a:custGeom>
              <a:avLst/>
              <a:gdLst/>
              <a:ahLst/>
              <a:cxnLst/>
              <a:rect l="0" t="0" r="0" b="0"/>
              <a:pathLst>
                <a:path w="165101" h="222251">
                  <a:moveTo>
                    <a:pt x="0" y="0"/>
                  </a:moveTo>
                  <a:lnTo>
                    <a:pt x="0" y="0"/>
                  </a:lnTo>
                  <a:lnTo>
                    <a:pt x="45434" y="45434"/>
                  </a:lnTo>
                  <a:lnTo>
                    <a:pt x="88938" y="90349"/>
                  </a:lnTo>
                  <a:lnTo>
                    <a:pt x="117996" y="127429"/>
                  </a:lnTo>
                  <a:lnTo>
                    <a:pt x="145812" y="164522"/>
                  </a:lnTo>
                  <a:lnTo>
                    <a:pt x="165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29">
              <a:extLst>
                <a:ext uri="{FF2B5EF4-FFF2-40B4-BE49-F238E27FC236}">
                  <a16:creationId xmlns:a16="http://schemas.microsoft.com/office/drawing/2014/main" xmlns="" id="{0C64632F-4E05-4792-9AAF-4C58A647A5D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046992" y="1746250"/>
              <a:ext cx="229609" cy="259736"/>
            </a:xfrm>
            <a:custGeom>
              <a:avLst/>
              <a:gdLst/>
              <a:ahLst/>
              <a:cxnLst/>
              <a:rect l="0" t="0" r="0" b="0"/>
              <a:pathLst>
                <a:path w="229609" h="259736">
                  <a:moveTo>
                    <a:pt x="229608" y="0"/>
                  </a:moveTo>
                  <a:lnTo>
                    <a:pt x="229608" y="0"/>
                  </a:lnTo>
                  <a:lnTo>
                    <a:pt x="219469" y="706"/>
                  </a:lnTo>
                  <a:lnTo>
                    <a:pt x="179680" y="16606"/>
                  </a:lnTo>
                  <a:lnTo>
                    <a:pt x="133276" y="36990"/>
                  </a:lnTo>
                  <a:lnTo>
                    <a:pt x="95937" y="54234"/>
                  </a:lnTo>
                  <a:lnTo>
                    <a:pt x="50041" y="83446"/>
                  </a:lnTo>
                  <a:lnTo>
                    <a:pt x="43967" y="92591"/>
                  </a:lnTo>
                  <a:lnTo>
                    <a:pt x="43758" y="96300"/>
                  </a:lnTo>
                  <a:lnTo>
                    <a:pt x="45031" y="99477"/>
                  </a:lnTo>
                  <a:lnTo>
                    <a:pt x="47289" y="102302"/>
                  </a:lnTo>
                  <a:lnTo>
                    <a:pt x="59207" y="105440"/>
                  </a:lnTo>
                  <a:lnTo>
                    <a:pt x="85751" y="105325"/>
                  </a:lnTo>
                  <a:lnTo>
                    <a:pt x="115958" y="104585"/>
                  </a:lnTo>
                  <a:lnTo>
                    <a:pt x="147657" y="107285"/>
                  </a:lnTo>
                  <a:lnTo>
                    <a:pt x="150985" y="109623"/>
                  </a:lnTo>
                  <a:lnTo>
                    <a:pt x="152498" y="113299"/>
                  </a:lnTo>
                  <a:lnTo>
                    <a:pt x="152802" y="117866"/>
                  </a:lnTo>
                  <a:lnTo>
                    <a:pt x="143731" y="130466"/>
                  </a:lnTo>
                  <a:lnTo>
                    <a:pt x="102875" y="165426"/>
                  </a:lnTo>
                  <a:lnTo>
                    <a:pt x="56956" y="197333"/>
                  </a:lnTo>
                  <a:lnTo>
                    <a:pt x="11120" y="229108"/>
                  </a:lnTo>
                  <a:lnTo>
                    <a:pt x="2445" y="238468"/>
                  </a:lnTo>
                  <a:lnTo>
                    <a:pt x="555" y="242234"/>
                  </a:lnTo>
                  <a:lnTo>
                    <a:pt x="0" y="245451"/>
                  </a:lnTo>
                  <a:lnTo>
                    <a:pt x="336" y="248300"/>
                  </a:lnTo>
                  <a:lnTo>
                    <a:pt x="3382" y="250906"/>
                  </a:lnTo>
                  <a:lnTo>
                    <a:pt x="14293" y="255682"/>
                  </a:lnTo>
                  <a:lnTo>
                    <a:pt x="56205" y="259735"/>
                  </a:lnTo>
                  <a:lnTo>
                    <a:pt x="96735" y="256858"/>
                  </a:lnTo>
                  <a:lnTo>
                    <a:pt x="141351" y="245837"/>
                  </a:lnTo>
                  <a:lnTo>
                    <a:pt x="18515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119">
            <a:extLst>
              <a:ext uri="{FF2B5EF4-FFF2-40B4-BE49-F238E27FC236}">
                <a16:creationId xmlns:a16="http://schemas.microsoft.com/office/drawing/2014/main" xmlns="" id="{1F142BD0-68A1-4CC2-AC22-BBA6C7636EA7}"/>
              </a:ext>
            </a:extLst>
          </p:cNvPr>
          <p:cNvGrpSpPr/>
          <p:nvPr/>
        </p:nvGrpSpPr>
        <p:grpSpPr>
          <a:xfrm>
            <a:off x="2540000" y="1974850"/>
            <a:ext cx="152401" cy="113418"/>
            <a:chOff x="2540000" y="1974850"/>
            <a:chExt cx="152401" cy="113418"/>
          </a:xfrm>
        </p:grpSpPr>
        <p:sp>
          <p:nvSpPr>
            <p:cNvPr id="330" name="SMARTInkShape-630">
              <a:extLst>
                <a:ext uri="{FF2B5EF4-FFF2-40B4-BE49-F238E27FC236}">
                  <a16:creationId xmlns:a16="http://schemas.microsoft.com/office/drawing/2014/main" xmlns="" id="{BA77FC2D-EE41-43F1-ABDD-CCAA86000DD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549329" y="2063750"/>
              <a:ext cx="143072" cy="24518"/>
            </a:xfrm>
            <a:custGeom>
              <a:avLst/>
              <a:gdLst/>
              <a:ahLst/>
              <a:cxnLst/>
              <a:rect l="0" t="0" r="0" b="0"/>
              <a:pathLst>
                <a:path w="143072" h="24518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3414"/>
                  </a:lnTo>
                  <a:lnTo>
                    <a:pt x="4646" y="24517"/>
                  </a:lnTo>
                  <a:lnTo>
                    <a:pt x="45903" y="21951"/>
                  </a:lnTo>
                  <a:lnTo>
                    <a:pt x="93147" y="10190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631">
              <a:extLst>
                <a:ext uri="{FF2B5EF4-FFF2-40B4-BE49-F238E27FC236}">
                  <a16:creationId xmlns:a16="http://schemas.microsoft.com/office/drawing/2014/main" xmlns="" id="{73C4237E-FE8E-498B-BD68-AB1C1508F4A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540000" y="1974850"/>
              <a:ext cx="127001" cy="9722"/>
            </a:xfrm>
            <a:custGeom>
              <a:avLst/>
              <a:gdLst/>
              <a:ahLst/>
              <a:cxnLst/>
              <a:rect l="0" t="0" r="0" b="0"/>
              <a:pathLst>
                <a:path w="12700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29886" y="8446"/>
                  </a:lnTo>
                  <a:lnTo>
                    <a:pt x="72043" y="160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120">
            <a:extLst>
              <a:ext uri="{FF2B5EF4-FFF2-40B4-BE49-F238E27FC236}">
                <a16:creationId xmlns:a16="http://schemas.microsoft.com/office/drawing/2014/main" xmlns="" id="{47EB0278-257F-456F-93E0-8E4976EF8700}"/>
              </a:ext>
            </a:extLst>
          </p:cNvPr>
          <p:cNvGrpSpPr/>
          <p:nvPr/>
        </p:nvGrpSpPr>
        <p:grpSpPr>
          <a:xfrm>
            <a:off x="1848266" y="1696293"/>
            <a:ext cx="427840" cy="513508"/>
            <a:chOff x="1848266" y="1696293"/>
            <a:chExt cx="427840" cy="513508"/>
          </a:xfrm>
        </p:grpSpPr>
        <p:sp>
          <p:nvSpPr>
            <p:cNvPr id="333" name="SMARTInkShape-632">
              <a:extLst>
                <a:ext uri="{FF2B5EF4-FFF2-40B4-BE49-F238E27FC236}">
                  <a16:creationId xmlns:a16="http://schemas.microsoft.com/office/drawing/2014/main" xmlns="" id="{2C8DEE92-B182-43B9-B64C-2DCC836CA97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848266" y="1696293"/>
              <a:ext cx="427840" cy="81708"/>
            </a:xfrm>
            <a:custGeom>
              <a:avLst/>
              <a:gdLst/>
              <a:ahLst/>
              <a:cxnLst/>
              <a:rect l="0" t="0" r="0" b="0"/>
              <a:pathLst>
                <a:path w="427840" h="81708">
                  <a:moveTo>
                    <a:pt x="18634" y="81707"/>
                  </a:moveTo>
                  <a:lnTo>
                    <a:pt x="18634" y="81707"/>
                  </a:lnTo>
                  <a:lnTo>
                    <a:pt x="0" y="81707"/>
                  </a:lnTo>
                  <a:lnTo>
                    <a:pt x="37523" y="78336"/>
                  </a:lnTo>
                  <a:lnTo>
                    <a:pt x="76183" y="72918"/>
                  </a:lnTo>
                  <a:lnTo>
                    <a:pt x="99333" y="69497"/>
                  </a:lnTo>
                  <a:lnTo>
                    <a:pt x="124645" y="65806"/>
                  </a:lnTo>
                  <a:lnTo>
                    <a:pt x="151397" y="61934"/>
                  </a:lnTo>
                  <a:lnTo>
                    <a:pt x="179109" y="57942"/>
                  </a:lnTo>
                  <a:lnTo>
                    <a:pt x="206756" y="53164"/>
                  </a:lnTo>
                  <a:lnTo>
                    <a:pt x="234360" y="47862"/>
                  </a:lnTo>
                  <a:lnTo>
                    <a:pt x="261935" y="42210"/>
                  </a:lnTo>
                  <a:lnTo>
                    <a:pt x="288785" y="36326"/>
                  </a:lnTo>
                  <a:lnTo>
                    <a:pt x="315151" y="30286"/>
                  </a:lnTo>
                  <a:lnTo>
                    <a:pt x="362086" y="18637"/>
                  </a:lnTo>
                  <a:lnTo>
                    <a:pt x="405520" y="5556"/>
                  </a:lnTo>
                  <a:lnTo>
                    <a:pt x="427839" y="0"/>
                  </a:lnTo>
                  <a:lnTo>
                    <a:pt x="412334" y="5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33">
              <a:extLst>
                <a:ext uri="{FF2B5EF4-FFF2-40B4-BE49-F238E27FC236}">
                  <a16:creationId xmlns:a16="http://schemas.microsoft.com/office/drawing/2014/main" xmlns="" id="{EAB77AE4-EEDF-4121-BEF6-7589C0BE869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78050" y="2121484"/>
              <a:ext cx="69851" cy="88317"/>
            </a:xfrm>
            <a:custGeom>
              <a:avLst/>
              <a:gdLst/>
              <a:ahLst/>
              <a:cxnLst/>
              <a:rect l="0" t="0" r="0" b="0"/>
              <a:pathLst>
                <a:path w="69851" h="88317">
                  <a:moveTo>
                    <a:pt x="0" y="12116"/>
                  </a:moveTo>
                  <a:lnTo>
                    <a:pt x="0" y="12116"/>
                  </a:lnTo>
                  <a:lnTo>
                    <a:pt x="5467" y="35260"/>
                  </a:lnTo>
                  <a:lnTo>
                    <a:pt x="6298" y="65703"/>
                  </a:lnTo>
                  <a:lnTo>
                    <a:pt x="8221" y="58031"/>
                  </a:lnTo>
                  <a:lnTo>
                    <a:pt x="24062" y="13336"/>
                  </a:lnTo>
                  <a:lnTo>
                    <a:pt x="30920" y="6073"/>
                  </a:lnTo>
                  <a:lnTo>
                    <a:pt x="38672" y="2375"/>
                  </a:lnTo>
                  <a:lnTo>
                    <a:pt x="51775" y="0"/>
                  </a:lnTo>
                  <a:lnTo>
                    <a:pt x="54272" y="1217"/>
                  </a:lnTo>
                  <a:lnTo>
                    <a:pt x="58929" y="6331"/>
                  </a:lnTo>
                  <a:lnTo>
                    <a:pt x="61468" y="15189"/>
                  </a:lnTo>
                  <a:lnTo>
                    <a:pt x="66466" y="50486"/>
                  </a:lnTo>
                  <a:lnTo>
                    <a:pt x="65524" y="63036"/>
                  </a:lnTo>
                  <a:lnTo>
                    <a:pt x="69850" y="8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34">
              <a:extLst>
                <a:ext uri="{FF2B5EF4-FFF2-40B4-BE49-F238E27FC236}">
                  <a16:creationId xmlns:a16="http://schemas.microsoft.com/office/drawing/2014/main" xmlns="" id="{0419AAF9-28B5-4CF4-A5EB-304CD867AEC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006475" y="1822450"/>
              <a:ext cx="139826" cy="381001"/>
            </a:xfrm>
            <a:custGeom>
              <a:avLst/>
              <a:gdLst/>
              <a:ahLst/>
              <a:cxnLst/>
              <a:rect l="0" t="0" r="0" b="0"/>
              <a:pathLst>
                <a:path w="139826" h="381001">
                  <a:moveTo>
                    <a:pt x="139825" y="0"/>
                  </a:moveTo>
                  <a:lnTo>
                    <a:pt x="139825" y="0"/>
                  </a:lnTo>
                  <a:lnTo>
                    <a:pt x="133083" y="3371"/>
                  </a:lnTo>
                  <a:lnTo>
                    <a:pt x="122148" y="15580"/>
                  </a:lnTo>
                  <a:lnTo>
                    <a:pt x="99745" y="60526"/>
                  </a:lnTo>
                  <a:lnTo>
                    <a:pt x="83970" y="98132"/>
                  </a:lnTo>
                  <a:lnTo>
                    <a:pt x="66596" y="142435"/>
                  </a:lnTo>
                  <a:lnTo>
                    <a:pt x="52245" y="176193"/>
                  </a:lnTo>
                  <a:lnTo>
                    <a:pt x="38812" y="214716"/>
                  </a:lnTo>
                  <a:lnTo>
                    <a:pt x="25786" y="249711"/>
                  </a:lnTo>
                  <a:lnTo>
                    <a:pt x="8434" y="297179"/>
                  </a:lnTo>
                  <a:lnTo>
                    <a:pt x="0" y="336879"/>
                  </a:lnTo>
                  <a:lnTo>
                    <a:pt x="1969" y="362753"/>
                  </a:lnTo>
                  <a:lnTo>
                    <a:pt x="647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35">
              <a:extLst>
                <a:ext uri="{FF2B5EF4-FFF2-40B4-BE49-F238E27FC236}">
                  <a16:creationId xmlns:a16="http://schemas.microsoft.com/office/drawing/2014/main" xmlns="" id="{9B02F25B-4A30-40BE-B619-D2FE017B6DB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987550" y="1860550"/>
              <a:ext cx="165101" cy="273051"/>
            </a:xfrm>
            <a:custGeom>
              <a:avLst/>
              <a:gdLst/>
              <a:ahLst/>
              <a:cxnLst/>
              <a:rect l="0" t="0" r="0" b="0"/>
              <a:pathLst>
                <a:path w="165101" h="273051">
                  <a:moveTo>
                    <a:pt x="0" y="0"/>
                  </a:moveTo>
                  <a:lnTo>
                    <a:pt x="0" y="0"/>
                  </a:lnTo>
                  <a:lnTo>
                    <a:pt x="27437" y="42632"/>
                  </a:lnTo>
                  <a:lnTo>
                    <a:pt x="57970" y="86790"/>
                  </a:lnTo>
                  <a:lnTo>
                    <a:pt x="82793" y="128256"/>
                  </a:lnTo>
                  <a:lnTo>
                    <a:pt x="108022" y="169941"/>
                  </a:lnTo>
                  <a:lnTo>
                    <a:pt x="133371" y="207221"/>
                  </a:lnTo>
                  <a:lnTo>
                    <a:pt x="153112" y="238728"/>
                  </a:lnTo>
                  <a:lnTo>
                    <a:pt x="1651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121">
            <a:extLst>
              <a:ext uri="{FF2B5EF4-FFF2-40B4-BE49-F238E27FC236}">
                <a16:creationId xmlns:a16="http://schemas.microsoft.com/office/drawing/2014/main" xmlns="" id="{670728BD-4ED5-4752-9DF4-0F80D149C069}"/>
              </a:ext>
            </a:extLst>
          </p:cNvPr>
          <p:cNvGrpSpPr/>
          <p:nvPr/>
        </p:nvGrpSpPr>
        <p:grpSpPr>
          <a:xfrm>
            <a:off x="997419" y="1796327"/>
            <a:ext cx="431332" cy="352526"/>
            <a:chOff x="997419" y="1796327"/>
            <a:chExt cx="431332" cy="352526"/>
          </a:xfrm>
        </p:grpSpPr>
        <p:sp>
          <p:nvSpPr>
            <p:cNvPr id="338" name="SMARTInkShape-636">
              <a:extLst>
                <a:ext uri="{FF2B5EF4-FFF2-40B4-BE49-F238E27FC236}">
                  <a16:creationId xmlns:a16="http://schemas.microsoft.com/office/drawing/2014/main" xmlns="" id="{1E9F754C-1482-46DA-AFB2-4D2841836AC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39850" y="19494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0965" y="1693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637">
              <a:extLst>
                <a:ext uri="{FF2B5EF4-FFF2-40B4-BE49-F238E27FC236}">
                  <a16:creationId xmlns:a16="http://schemas.microsoft.com/office/drawing/2014/main" xmlns="" id="{1667E456-21F4-43BE-A54F-102CE67F924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65517" y="1796327"/>
              <a:ext cx="63234" cy="333714"/>
            </a:xfrm>
            <a:custGeom>
              <a:avLst/>
              <a:gdLst/>
              <a:ahLst/>
              <a:cxnLst/>
              <a:rect l="0" t="0" r="0" b="0"/>
              <a:pathLst>
                <a:path w="63234" h="333714">
                  <a:moveTo>
                    <a:pt x="44183" y="19773"/>
                  </a:moveTo>
                  <a:lnTo>
                    <a:pt x="44183" y="19773"/>
                  </a:lnTo>
                  <a:lnTo>
                    <a:pt x="43477" y="5975"/>
                  </a:lnTo>
                  <a:lnTo>
                    <a:pt x="40812" y="0"/>
                  </a:lnTo>
                  <a:lnTo>
                    <a:pt x="38408" y="946"/>
                  </a:lnTo>
                  <a:lnTo>
                    <a:pt x="31974" y="9524"/>
                  </a:lnTo>
                  <a:lnTo>
                    <a:pt x="17051" y="48871"/>
                  </a:lnTo>
                  <a:lnTo>
                    <a:pt x="8941" y="90640"/>
                  </a:lnTo>
                  <a:lnTo>
                    <a:pt x="4296" y="124647"/>
                  </a:lnTo>
                  <a:lnTo>
                    <a:pt x="1761" y="159047"/>
                  </a:lnTo>
                  <a:lnTo>
                    <a:pt x="634" y="192445"/>
                  </a:lnTo>
                  <a:lnTo>
                    <a:pt x="0" y="238308"/>
                  </a:lnTo>
                  <a:lnTo>
                    <a:pt x="1223" y="278317"/>
                  </a:lnTo>
                  <a:lnTo>
                    <a:pt x="9896" y="310711"/>
                  </a:lnTo>
                  <a:lnTo>
                    <a:pt x="20697" y="328775"/>
                  </a:lnTo>
                  <a:lnTo>
                    <a:pt x="26219" y="333496"/>
                  </a:lnTo>
                  <a:lnTo>
                    <a:pt x="34788" y="333713"/>
                  </a:lnTo>
                  <a:lnTo>
                    <a:pt x="40036" y="332783"/>
                  </a:lnTo>
                  <a:lnTo>
                    <a:pt x="49631" y="324224"/>
                  </a:lnTo>
                  <a:lnTo>
                    <a:pt x="63233" y="30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38">
              <a:extLst>
                <a:ext uri="{FF2B5EF4-FFF2-40B4-BE49-F238E27FC236}">
                  <a16:creationId xmlns:a16="http://schemas.microsoft.com/office/drawing/2014/main" xmlns="" id="{5085782E-699E-421E-89E2-78BEE8D32B8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18484" y="1955800"/>
              <a:ext cx="153117" cy="148185"/>
            </a:xfrm>
            <a:custGeom>
              <a:avLst/>
              <a:gdLst/>
              <a:ahLst/>
              <a:cxnLst/>
              <a:rect l="0" t="0" r="0" b="0"/>
              <a:pathLst>
                <a:path w="153117" h="148185">
                  <a:moveTo>
                    <a:pt x="716" y="88900"/>
                  </a:moveTo>
                  <a:lnTo>
                    <a:pt x="716" y="88900"/>
                  </a:lnTo>
                  <a:lnTo>
                    <a:pt x="4087" y="85529"/>
                  </a:lnTo>
                  <a:lnTo>
                    <a:pt x="7623" y="83874"/>
                  </a:lnTo>
                  <a:lnTo>
                    <a:pt x="9554" y="83433"/>
                  </a:lnTo>
                  <a:lnTo>
                    <a:pt x="38510" y="60939"/>
                  </a:lnTo>
                  <a:lnTo>
                    <a:pt x="53035" y="40158"/>
                  </a:lnTo>
                  <a:lnTo>
                    <a:pt x="56434" y="27499"/>
                  </a:lnTo>
                  <a:lnTo>
                    <a:pt x="55501" y="24683"/>
                  </a:lnTo>
                  <a:lnTo>
                    <a:pt x="53467" y="22805"/>
                  </a:lnTo>
                  <a:lnTo>
                    <a:pt x="47444" y="20719"/>
                  </a:lnTo>
                  <a:lnTo>
                    <a:pt x="40064" y="19792"/>
                  </a:lnTo>
                  <a:lnTo>
                    <a:pt x="27975" y="22641"/>
                  </a:lnTo>
                  <a:lnTo>
                    <a:pt x="19652" y="29818"/>
                  </a:lnTo>
                  <a:lnTo>
                    <a:pt x="2810" y="55044"/>
                  </a:lnTo>
                  <a:lnTo>
                    <a:pt x="0" y="70795"/>
                  </a:lnTo>
                  <a:lnTo>
                    <a:pt x="3946" y="100532"/>
                  </a:lnTo>
                  <a:lnTo>
                    <a:pt x="18589" y="134472"/>
                  </a:lnTo>
                  <a:lnTo>
                    <a:pt x="24182" y="141610"/>
                  </a:lnTo>
                  <a:lnTo>
                    <a:pt x="31371" y="147134"/>
                  </a:lnTo>
                  <a:lnTo>
                    <a:pt x="35969" y="148184"/>
                  </a:lnTo>
                  <a:lnTo>
                    <a:pt x="46723" y="147469"/>
                  </a:lnTo>
                  <a:lnTo>
                    <a:pt x="58558" y="141036"/>
                  </a:lnTo>
                  <a:lnTo>
                    <a:pt x="90145" y="112918"/>
                  </a:lnTo>
                  <a:lnTo>
                    <a:pt x="120922" y="66206"/>
                  </a:lnTo>
                  <a:lnTo>
                    <a:pt x="142322" y="22439"/>
                  </a:lnTo>
                  <a:lnTo>
                    <a:pt x="153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39">
              <a:extLst>
                <a:ext uri="{FF2B5EF4-FFF2-40B4-BE49-F238E27FC236}">
                  <a16:creationId xmlns:a16="http://schemas.microsoft.com/office/drawing/2014/main" xmlns="" id="{EC92F2A9-7D9F-4AB7-9242-7A071DEE33B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97419" y="1829683"/>
              <a:ext cx="145582" cy="319170"/>
            </a:xfrm>
            <a:custGeom>
              <a:avLst/>
              <a:gdLst/>
              <a:ahLst/>
              <a:cxnLst/>
              <a:rect l="0" t="0" r="0" b="0"/>
              <a:pathLst>
                <a:path w="145582" h="319170">
                  <a:moveTo>
                    <a:pt x="24931" y="5467"/>
                  </a:moveTo>
                  <a:lnTo>
                    <a:pt x="24931" y="5467"/>
                  </a:lnTo>
                  <a:lnTo>
                    <a:pt x="24931" y="0"/>
                  </a:lnTo>
                  <a:lnTo>
                    <a:pt x="28302" y="2749"/>
                  </a:lnTo>
                  <a:lnTo>
                    <a:pt x="33769" y="18145"/>
                  </a:lnTo>
                  <a:lnTo>
                    <a:pt x="36868" y="63841"/>
                  </a:lnTo>
                  <a:lnTo>
                    <a:pt x="36699" y="107351"/>
                  </a:lnTo>
                  <a:lnTo>
                    <a:pt x="34160" y="141766"/>
                  </a:lnTo>
                  <a:lnTo>
                    <a:pt x="28797" y="176346"/>
                  </a:lnTo>
                  <a:lnTo>
                    <a:pt x="21710" y="209824"/>
                  </a:lnTo>
                  <a:lnTo>
                    <a:pt x="10493" y="254322"/>
                  </a:lnTo>
                  <a:lnTo>
                    <a:pt x="1114" y="301428"/>
                  </a:lnTo>
                  <a:lnTo>
                    <a:pt x="0" y="312116"/>
                  </a:lnTo>
                  <a:lnTo>
                    <a:pt x="1255" y="314322"/>
                  </a:lnTo>
                  <a:lnTo>
                    <a:pt x="6412" y="318654"/>
                  </a:lnTo>
                  <a:lnTo>
                    <a:pt x="17171" y="319169"/>
                  </a:lnTo>
                  <a:lnTo>
                    <a:pt x="55920" y="312589"/>
                  </a:lnTo>
                  <a:lnTo>
                    <a:pt x="102451" y="307202"/>
                  </a:lnTo>
                  <a:lnTo>
                    <a:pt x="145581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122">
            <a:extLst>
              <a:ext uri="{FF2B5EF4-FFF2-40B4-BE49-F238E27FC236}">
                <a16:creationId xmlns:a16="http://schemas.microsoft.com/office/drawing/2014/main" xmlns="" id="{E464D811-CCB0-43C1-B08E-58BC6F4F253D}"/>
              </a:ext>
            </a:extLst>
          </p:cNvPr>
          <p:cNvGrpSpPr/>
          <p:nvPr/>
        </p:nvGrpSpPr>
        <p:grpSpPr>
          <a:xfrm>
            <a:off x="10284716" y="954589"/>
            <a:ext cx="1856485" cy="391612"/>
            <a:chOff x="10284716" y="954589"/>
            <a:chExt cx="1856485" cy="391612"/>
          </a:xfrm>
        </p:grpSpPr>
        <p:sp>
          <p:nvSpPr>
            <p:cNvPr id="343" name="SMARTInkShape-640">
              <a:extLst>
                <a:ext uri="{FF2B5EF4-FFF2-40B4-BE49-F238E27FC236}">
                  <a16:creationId xmlns:a16="http://schemas.microsoft.com/office/drawing/2014/main" xmlns="" id="{D30A3E6E-D9F6-4BF3-BDB7-2BEE58CDD70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2122150" y="1320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41">
              <a:extLst>
                <a:ext uri="{FF2B5EF4-FFF2-40B4-BE49-F238E27FC236}">
                  <a16:creationId xmlns:a16="http://schemas.microsoft.com/office/drawing/2014/main" xmlns="" id="{B958DC1D-8111-468E-B39C-C4421653DE3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039600" y="984327"/>
              <a:ext cx="101601" cy="69470"/>
            </a:xfrm>
            <a:custGeom>
              <a:avLst/>
              <a:gdLst/>
              <a:ahLst/>
              <a:cxnLst/>
              <a:rect l="0" t="0" r="0" b="0"/>
              <a:pathLst>
                <a:path w="101601" h="69470">
                  <a:moveTo>
                    <a:pt x="0" y="6273"/>
                  </a:moveTo>
                  <a:lnTo>
                    <a:pt x="0" y="6273"/>
                  </a:lnTo>
                  <a:lnTo>
                    <a:pt x="3370" y="2902"/>
                  </a:lnTo>
                  <a:lnTo>
                    <a:pt x="6907" y="1247"/>
                  </a:lnTo>
                  <a:lnTo>
                    <a:pt x="30037" y="0"/>
                  </a:lnTo>
                  <a:lnTo>
                    <a:pt x="36398" y="1839"/>
                  </a:lnTo>
                  <a:lnTo>
                    <a:pt x="39083" y="3317"/>
                  </a:lnTo>
                  <a:lnTo>
                    <a:pt x="40873" y="5713"/>
                  </a:lnTo>
                  <a:lnTo>
                    <a:pt x="42859" y="12139"/>
                  </a:lnTo>
                  <a:lnTo>
                    <a:pt x="41862" y="19699"/>
                  </a:lnTo>
                  <a:lnTo>
                    <a:pt x="38359" y="27762"/>
                  </a:lnTo>
                  <a:lnTo>
                    <a:pt x="9720" y="66313"/>
                  </a:lnTo>
                  <a:lnTo>
                    <a:pt x="9302" y="67466"/>
                  </a:lnTo>
                  <a:lnTo>
                    <a:pt x="9727" y="68235"/>
                  </a:lnTo>
                  <a:lnTo>
                    <a:pt x="10719" y="68748"/>
                  </a:lnTo>
                  <a:lnTo>
                    <a:pt x="15484" y="69469"/>
                  </a:lnTo>
                  <a:lnTo>
                    <a:pt x="60366" y="63677"/>
                  </a:lnTo>
                  <a:lnTo>
                    <a:pt x="82479" y="64179"/>
                  </a:lnTo>
                  <a:lnTo>
                    <a:pt x="95308" y="67096"/>
                  </a:lnTo>
                  <a:lnTo>
                    <a:pt x="97405" y="66577"/>
                  </a:lnTo>
                  <a:lnTo>
                    <a:pt x="101600" y="6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42">
              <a:extLst>
                <a:ext uri="{FF2B5EF4-FFF2-40B4-BE49-F238E27FC236}">
                  <a16:creationId xmlns:a16="http://schemas.microsoft.com/office/drawing/2014/main" xmlns="" id="{A2E0A188-2CEB-475B-A314-0916446C212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938740" y="1143000"/>
              <a:ext cx="177061" cy="143329"/>
            </a:xfrm>
            <a:custGeom>
              <a:avLst/>
              <a:gdLst/>
              <a:ahLst/>
              <a:cxnLst/>
              <a:rect l="0" t="0" r="0" b="0"/>
              <a:pathLst>
                <a:path w="177061" h="143329">
                  <a:moveTo>
                    <a:pt x="50060" y="31750"/>
                  </a:moveTo>
                  <a:lnTo>
                    <a:pt x="50060" y="31750"/>
                  </a:lnTo>
                  <a:lnTo>
                    <a:pt x="50057" y="28379"/>
                  </a:lnTo>
                  <a:lnTo>
                    <a:pt x="50765" y="28092"/>
                  </a:lnTo>
                  <a:lnTo>
                    <a:pt x="53430" y="29654"/>
                  </a:lnTo>
                  <a:lnTo>
                    <a:pt x="55086" y="34581"/>
                  </a:lnTo>
                  <a:lnTo>
                    <a:pt x="59439" y="71213"/>
                  </a:lnTo>
                  <a:lnTo>
                    <a:pt x="53637" y="103986"/>
                  </a:lnTo>
                  <a:lnTo>
                    <a:pt x="44377" y="122455"/>
                  </a:lnTo>
                  <a:lnTo>
                    <a:pt x="32697" y="136864"/>
                  </a:lnTo>
                  <a:lnTo>
                    <a:pt x="24470" y="141967"/>
                  </a:lnTo>
                  <a:lnTo>
                    <a:pt x="20300" y="143328"/>
                  </a:lnTo>
                  <a:lnTo>
                    <a:pt x="16109" y="142824"/>
                  </a:lnTo>
                  <a:lnTo>
                    <a:pt x="7688" y="138502"/>
                  </a:lnTo>
                  <a:lnTo>
                    <a:pt x="4878" y="134668"/>
                  </a:lnTo>
                  <a:lnTo>
                    <a:pt x="1757" y="124763"/>
                  </a:lnTo>
                  <a:lnTo>
                    <a:pt x="0" y="107287"/>
                  </a:lnTo>
                  <a:lnTo>
                    <a:pt x="6222" y="81962"/>
                  </a:lnTo>
                  <a:lnTo>
                    <a:pt x="20373" y="58857"/>
                  </a:lnTo>
                  <a:lnTo>
                    <a:pt x="37972" y="41977"/>
                  </a:lnTo>
                  <a:lnTo>
                    <a:pt x="81124" y="21163"/>
                  </a:lnTo>
                  <a:lnTo>
                    <a:pt x="122283" y="11001"/>
                  </a:lnTo>
                  <a:lnTo>
                    <a:pt x="166433" y="1291"/>
                  </a:lnTo>
                  <a:lnTo>
                    <a:pt x="177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43">
              <a:extLst>
                <a:ext uri="{FF2B5EF4-FFF2-40B4-BE49-F238E27FC236}">
                  <a16:creationId xmlns:a16="http://schemas.microsoft.com/office/drawing/2014/main" xmlns="" id="{0873EDEE-393B-4E51-A6FC-EE217516F48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817350" y="12573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1440" y="29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644">
              <a:extLst>
                <a:ext uri="{FF2B5EF4-FFF2-40B4-BE49-F238E27FC236}">
                  <a16:creationId xmlns:a16="http://schemas.microsoft.com/office/drawing/2014/main" xmlns="" id="{DFF6CB19-C731-4724-B1E1-5E8CD9CED1A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798300" y="1209706"/>
              <a:ext cx="69851" cy="3145"/>
            </a:xfrm>
            <a:custGeom>
              <a:avLst/>
              <a:gdLst/>
              <a:ahLst/>
              <a:cxnLst/>
              <a:rect l="0" t="0" r="0" b="0"/>
              <a:pathLst>
                <a:path w="69851" h="3145">
                  <a:moveTo>
                    <a:pt x="0" y="3144"/>
                  </a:moveTo>
                  <a:lnTo>
                    <a:pt x="0" y="3144"/>
                  </a:lnTo>
                  <a:lnTo>
                    <a:pt x="44571" y="0"/>
                  </a:lnTo>
                  <a:lnTo>
                    <a:pt x="6985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45">
              <a:extLst>
                <a:ext uri="{FF2B5EF4-FFF2-40B4-BE49-F238E27FC236}">
                  <a16:creationId xmlns:a16="http://schemas.microsoft.com/office/drawing/2014/main" xmlns="" id="{8C1C1EEE-1F8F-4338-881F-2C426DF76BF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614150" y="1060450"/>
              <a:ext cx="86181" cy="285751"/>
            </a:xfrm>
            <a:custGeom>
              <a:avLst/>
              <a:gdLst/>
              <a:ahLst/>
              <a:cxnLst/>
              <a:rect l="0" t="0" r="0" b="0"/>
              <a:pathLst>
                <a:path w="86181" h="285751">
                  <a:moveTo>
                    <a:pt x="0" y="0"/>
                  </a:moveTo>
                  <a:lnTo>
                    <a:pt x="0" y="0"/>
                  </a:lnTo>
                  <a:lnTo>
                    <a:pt x="704" y="6481"/>
                  </a:lnTo>
                  <a:lnTo>
                    <a:pt x="3370" y="15580"/>
                  </a:lnTo>
                  <a:lnTo>
                    <a:pt x="25334" y="50925"/>
                  </a:lnTo>
                  <a:lnTo>
                    <a:pt x="45842" y="94189"/>
                  </a:lnTo>
                  <a:lnTo>
                    <a:pt x="63881" y="126293"/>
                  </a:lnTo>
                  <a:lnTo>
                    <a:pt x="78016" y="159377"/>
                  </a:lnTo>
                  <a:lnTo>
                    <a:pt x="86180" y="191484"/>
                  </a:lnTo>
                  <a:lnTo>
                    <a:pt x="85102" y="219865"/>
                  </a:lnTo>
                  <a:lnTo>
                    <a:pt x="74276" y="242827"/>
                  </a:lnTo>
                  <a:lnTo>
                    <a:pt x="50233" y="267858"/>
                  </a:lnTo>
                  <a:lnTo>
                    <a:pt x="254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646">
              <a:extLst>
                <a:ext uri="{FF2B5EF4-FFF2-40B4-BE49-F238E27FC236}">
                  <a16:creationId xmlns:a16="http://schemas.microsoft.com/office/drawing/2014/main" xmlns="" id="{99A410DF-F109-4011-920E-E29DA4B6AB0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525250" y="1190730"/>
              <a:ext cx="12701" cy="9421"/>
            </a:xfrm>
            <a:custGeom>
              <a:avLst/>
              <a:gdLst/>
              <a:ahLst/>
              <a:cxnLst/>
              <a:rect l="0" t="0" r="0" b="0"/>
              <a:pathLst>
                <a:path w="12701" h="9421">
                  <a:moveTo>
                    <a:pt x="12700" y="9420"/>
                  </a:moveTo>
                  <a:lnTo>
                    <a:pt x="12700" y="9420"/>
                  </a:lnTo>
                  <a:lnTo>
                    <a:pt x="3861" y="582"/>
                  </a:lnTo>
                  <a:lnTo>
                    <a:pt x="2574" y="0"/>
                  </a:lnTo>
                  <a:lnTo>
                    <a:pt x="1715" y="318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647">
              <a:extLst>
                <a:ext uri="{FF2B5EF4-FFF2-40B4-BE49-F238E27FC236}">
                  <a16:creationId xmlns:a16="http://schemas.microsoft.com/office/drawing/2014/main" xmlns="" id="{2D06EAB2-D567-4417-BF7E-20C79708C80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512550" y="1250950"/>
              <a:ext cx="3371" cy="69851"/>
            </a:xfrm>
            <a:custGeom>
              <a:avLst/>
              <a:gdLst/>
              <a:ahLst/>
              <a:cxnLst/>
              <a:rect l="0" t="0" r="0" b="0"/>
              <a:pathLst>
                <a:path w="337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20" y="490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648">
              <a:extLst>
                <a:ext uri="{FF2B5EF4-FFF2-40B4-BE49-F238E27FC236}">
                  <a16:creationId xmlns:a16="http://schemas.microsoft.com/office/drawing/2014/main" xmlns="" id="{10D0C661-73EF-40C0-92E6-2D85C91D47B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338416" y="1073150"/>
              <a:ext cx="142385" cy="228601"/>
            </a:xfrm>
            <a:custGeom>
              <a:avLst/>
              <a:gdLst/>
              <a:ahLst/>
              <a:cxnLst/>
              <a:rect l="0" t="0" r="0" b="0"/>
              <a:pathLst>
                <a:path w="142385" h="228601">
                  <a:moveTo>
                    <a:pt x="142384" y="0"/>
                  </a:moveTo>
                  <a:lnTo>
                    <a:pt x="142384" y="0"/>
                  </a:lnTo>
                  <a:lnTo>
                    <a:pt x="109781" y="44813"/>
                  </a:lnTo>
                  <a:lnTo>
                    <a:pt x="91332" y="81560"/>
                  </a:lnTo>
                  <a:lnTo>
                    <a:pt x="65717" y="123728"/>
                  </a:lnTo>
                  <a:lnTo>
                    <a:pt x="35784" y="160759"/>
                  </a:lnTo>
                  <a:lnTo>
                    <a:pt x="6322" y="202761"/>
                  </a:lnTo>
                  <a:lnTo>
                    <a:pt x="772" y="216175"/>
                  </a:lnTo>
                  <a:lnTo>
                    <a:pt x="0" y="220317"/>
                  </a:lnTo>
                  <a:lnTo>
                    <a:pt x="190" y="223078"/>
                  </a:lnTo>
                  <a:lnTo>
                    <a:pt x="268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49">
              <a:extLst>
                <a:ext uri="{FF2B5EF4-FFF2-40B4-BE49-F238E27FC236}">
                  <a16:creationId xmlns:a16="http://schemas.microsoft.com/office/drawing/2014/main" xmlns="" id="{6B02B2DE-F790-4F6B-BB9A-831CBDA3CB1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334750" y="1098550"/>
              <a:ext cx="120651" cy="158751"/>
            </a:xfrm>
            <a:custGeom>
              <a:avLst/>
              <a:gdLst/>
              <a:ahLst/>
              <a:cxnLst/>
              <a:rect l="0" t="0" r="0" b="0"/>
              <a:pathLst>
                <a:path w="12065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39344" y="57174"/>
                  </a:lnTo>
                  <a:lnTo>
                    <a:pt x="77570" y="97084"/>
                  </a:lnTo>
                  <a:lnTo>
                    <a:pt x="103203" y="130995"/>
                  </a:lnTo>
                  <a:lnTo>
                    <a:pt x="1206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650">
              <a:extLst>
                <a:ext uri="{FF2B5EF4-FFF2-40B4-BE49-F238E27FC236}">
                  <a16:creationId xmlns:a16="http://schemas.microsoft.com/office/drawing/2014/main" xmlns="" id="{DDC3CE60-5FCD-4096-B828-CF3265035DC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205363" y="997366"/>
              <a:ext cx="97638" cy="253585"/>
            </a:xfrm>
            <a:custGeom>
              <a:avLst/>
              <a:gdLst/>
              <a:ahLst/>
              <a:cxnLst/>
              <a:rect l="0" t="0" r="0" b="0"/>
              <a:pathLst>
                <a:path w="97638" h="253585">
                  <a:moveTo>
                    <a:pt x="97637" y="18634"/>
                  </a:moveTo>
                  <a:lnTo>
                    <a:pt x="97637" y="18634"/>
                  </a:lnTo>
                  <a:lnTo>
                    <a:pt x="97635" y="4328"/>
                  </a:lnTo>
                  <a:lnTo>
                    <a:pt x="96932" y="2747"/>
                  </a:lnTo>
                  <a:lnTo>
                    <a:pt x="95756" y="1692"/>
                  </a:lnTo>
                  <a:lnTo>
                    <a:pt x="94266" y="990"/>
                  </a:lnTo>
                  <a:lnTo>
                    <a:pt x="85428" y="0"/>
                  </a:lnTo>
                  <a:lnTo>
                    <a:pt x="75981" y="7295"/>
                  </a:lnTo>
                  <a:lnTo>
                    <a:pt x="49301" y="41716"/>
                  </a:lnTo>
                  <a:lnTo>
                    <a:pt x="28516" y="83721"/>
                  </a:lnTo>
                  <a:lnTo>
                    <a:pt x="15412" y="115530"/>
                  </a:lnTo>
                  <a:lnTo>
                    <a:pt x="1777" y="161409"/>
                  </a:lnTo>
                  <a:lnTo>
                    <a:pt x="0" y="187923"/>
                  </a:lnTo>
                  <a:lnTo>
                    <a:pt x="6932" y="221272"/>
                  </a:lnTo>
                  <a:lnTo>
                    <a:pt x="21437" y="253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651">
              <a:extLst>
                <a:ext uri="{FF2B5EF4-FFF2-40B4-BE49-F238E27FC236}">
                  <a16:creationId xmlns:a16="http://schemas.microsoft.com/office/drawing/2014/main" xmlns="" id="{D80A70C4-FA3F-4CB5-84CE-E86D5DDAD62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00891" y="1149350"/>
              <a:ext cx="98910" cy="106037"/>
            </a:xfrm>
            <a:custGeom>
              <a:avLst/>
              <a:gdLst/>
              <a:ahLst/>
              <a:cxnLst/>
              <a:rect l="0" t="0" r="0" b="0"/>
              <a:pathLst>
                <a:path w="98910" h="106037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3360" y="3371"/>
                  </a:lnTo>
                  <a:lnTo>
                    <a:pt x="47198" y="12552"/>
                  </a:lnTo>
                  <a:lnTo>
                    <a:pt x="65008" y="33588"/>
                  </a:lnTo>
                  <a:lnTo>
                    <a:pt x="73259" y="50206"/>
                  </a:lnTo>
                  <a:lnTo>
                    <a:pt x="77198" y="77278"/>
                  </a:lnTo>
                  <a:lnTo>
                    <a:pt x="74212" y="94472"/>
                  </a:lnTo>
                  <a:lnTo>
                    <a:pt x="70763" y="101489"/>
                  </a:lnTo>
                  <a:lnTo>
                    <a:pt x="66880" y="105079"/>
                  </a:lnTo>
                  <a:lnTo>
                    <a:pt x="64856" y="106036"/>
                  </a:lnTo>
                  <a:lnTo>
                    <a:pt x="63507" y="104557"/>
                  </a:lnTo>
                  <a:lnTo>
                    <a:pt x="62008" y="97270"/>
                  </a:lnTo>
                  <a:lnTo>
                    <a:pt x="66820" y="69569"/>
                  </a:lnTo>
                  <a:lnTo>
                    <a:pt x="82510" y="30858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52">
              <a:extLst>
                <a:ext uri="{FF2B5EF4-FFF2-40B4-BE49-F238E27FC236}">
                  <a16:creationId xmlns:a16="http://schemas.microsoft.com/office/drawing/2014/main" xmlns="" id="{022F41C0-E9DA-44AC-B165-87875056ABC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863080" y="1153684"/>
              <a:ext cx="97021" cy="100137"/>
            </a:xfrm>
            <a:custGeom>
              <a:avLst/>
              <a:gdLst/>
              <a:ahLst/>
              <a:cxnLst/>
              <a:rect l="0" t="0" r="0" b="0"/>
              <a:pathLst>
                <a:path w="97021" h="100137">
                  <a:moveTo>
                    <a:pt x="65270" y="21066"/>
                  </a:moveTo>
                  <a:lnTo>
                    <a:pt x="65270" y="21066"/>
                  </a:lnTo>
                  <a:lnTo>
                    <a:pt x="51456" y="9133"/>
                  </a:lnTo>
                  <a:lnTo>
                    <a:pt x="38787" y="51"/>
                  </a:lnTo>
                  <a:lnTo>
                    <a:pt x="35620" y="0"/>
                  </a:lnTo>
                  <a:lnTo>
                    <a:pt x="28339" y="3707"/>
                  </a:lnTo>
                  <a:lnTo>
                    <a:pt x="16307" y="17099"/>
                  </a:lnTo>
                  <a:lnTo>
                    <a:pt x="2289" y="58713"/>
                  </a:lnTo>
                  <a:lnTo>
                    <a:pt x="0" y="67331"/>
                  </a:lnTo>
                  <a:lnTo>
                    <a:pt x="1220" y="82550"/>
                  </a:lnTo>
                  <a:lnTo>
                    <a:pt x="5760" y="94253"/>
                  </a:lnTo>
                  <a:lnTo>
                    <a:pt x="10127" y="99455"/>
                  </a:lnTo>
                  <a:lnTo>
                    <a:pt x="12986" y="100136"/>
                  </a:lnTo>
                  <a:lnTo>
                    <a:pt x="19925" y="99012"/>
                  </a:lnTo>
                  <a:lnTo>
                    <a:pt x="27712" y="92397"/>
                  </a:lnTo>
                  <a:lnTo>
                    <a:pt x="38148" y="76773"/>
                  </a:lnTo>
                  <a:lnTo>
                    <a:pt x="51215" y="43795"/>
                  </a:lnTo>
                  <a:lnTo>
                    <a:pt x="50961" y="43274"/>
                  </a:lnTo>
                  <a:lnTo>
                    <a:pt x="50086" y="43632"/>
                  </a:lnTo>
                  <a:lnTo>
                    <a:pt x="48797" y="44577"/>
                  </a:lnTo>
                  <a:lnTo>
                    <a:pt x="49248" y="51271"/>
                  </a:lnTo>
                  <a:lnTo>
                    <a:pt x="53544" y="77438"/>
                  </a:lnTo>
                  <a:lnTo>
                    <a:pt x="59116" y="84455"/>
                  </a:lnTo>
                  <a:lnTo>
                    <a:pt x="70190" y="92373"/>
                  </a:lnTo>
                  <a:lnTo>
                    <a:pt x="80157" y="93210"/>
                  </a:lnTo>
                  <a:lnTo>
                    <a:pt x="97020" y="90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653">
              <a:extLst>
                <a:ext uri="{FF2B5EF4-FFF2-40B4-BE49-F238E27FC236}">
                  <a16:creationId xmlns:a16="http://schemas.microsoft.com/office/drawing/2014/main" xmlns="" id="{4A99A227-4FC5-4432-ABF7-1A86D26BBEF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712448" y="982714"/>
              <a:ext cx="127003" cy="279382"/>
            </a:xfrm>
            <a:custGeom>
              <a:avLst/>
              <a:gdLst/>
              <a:ahLst/>
              <a:cxnLst/>
              <a:rect l="0" t="0" r="0" b="0"/>
              <a:pathLst>
                <a:path w="127003" h="279382">
                  <a:moveTo>
                    <a:pt x="2" y="26936"/>
                  </a:moveTo>
                  <a:lnTo>
                    <a:pt x="2" y="26936"/>
                  </a:lnTo>
                  <a:lnTo>
                    <a:pt x="0" y="17516"/>
                  </a:lnTo>
                  <a:lnTo>
                    <a:pt x="3372" y="57053"/>
                  </a:lnTo>
                  <a:lnTo>
                    <a:pt x="8841" y="95205"/>
                  </a:lnTo>
                  <a:lnTo>
                    <a:pt x="14928" y="141159"/>
                  </a:lnTo>
                  <a:lnTo>
                    <a:pt x="19099" y="173893"/>
                  </a:lnTo>
                  <a:lnTo>
                    <a:pt x="25417" y="218410"/>
                  </a:lnTo>
                  <a:lnTo>
                    <a:pt x="33870" y="261686"/>
                  </a:lnTo>
                  <a:lnTo>
                    <a:pt x="40219" y="278603"/>
                  </a:lnTo>
                  <a:lnTo>
                    <a:pt x="42335" y="279381"/>
                  </a:lnTo>
                  <a:lnTo>
                    <a:pt x="44452" y="277783"/>
                  </a:lnTo>
                  <a:lnTo>
                    <a:pt x="56288" y="253267"/>
                  </a:lnTo>
                  <a:lnTo>
                    <a:pt x="68106" y="217861"/>
                  </a:lnTo>
                  <a:lnTo>
                    <a:pt x="76367" y="184699"/>
                  </a:lnTo>
                  <a:lnTo>
                    <a:pt x="84742" y="145031"/>
                  </a:lnTo>
                  <a:lnTo>
                    <a:pt x="93167" y="99178"/>
                  </a:lnTo>
                  <a:lnTo>
                    <a:pt x="99735" y="59984"/>
                  </a:lnTo>
                  <a:lnTo>
                    <a:pt x="107399" y="19560"/>
                  </a:lnTo>
                  <a:lnTo>
                    <a:pt x="111939" y="6019"/>
                  </a:lnTo>
                  <a:lnTo>
                    <a:pt x="116309" y="0"/>
                  </a:lnTo>
                  <a:lnTo>
                    <a:pt x="118461" y="512"/>
                  </a:lnTo>
                  <a:lnTo>
                    <a:pt x="127002" y="1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654">
              <a:extLst>
                <a:ext uri="{FF2B5EF4-FFF2-40B4-BE49-F238E27FC236}">
                  <a16:creationId xmlns:a16="http://schemas.microsoft.com/office/drawing/2014/main" xmlns="" id="{E7F375B9-2350-4CCA-8C3D-65A74072A39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284716" y="954589"/>
              <a:ext cx="129285" cy="353512"/>
            </a:xfrm>
            <a:custGeom>
              <a:avLst/>
              <a:gdLst/>
              <a:ahLst/>
              <a:cxnLst/>
              <a:rect l="0" t="0" r="0" b="0"/>
              <a:pathLst>
                <a:path w="129285" h="353512">
                  <a:moveTo>
                    <a:pt x="129284" y="201111"/>
                  </a:moveTo>
                  <a:lnTo>
                    <a:pt x="129284" y="201111"/>
                  </a:lnTo>
                  <a:lnTo>
                    <a:pt x="98528" y="166592"/>
                  </a:lnTo>
                  <a:lnTo>
                    <a:pt x="80796" y="124834"/>
                  </a:lnTo>
                  <a:lnTo>
                    <a:pt x="79747" y="97595"/>
                  </a:lnTo>
                  <a:lnTo>
                    <a:pt x="87089" y="56375"/>
                  </a:lnTo>
                  <a:lnTo>
                    <a:pt x="98201" y="24876"/>
                  </a:lnTo>
                  <a:lnTo>
                    <a:pt x="111229" y="4962"/>
                  </a:lnTo>
                  <a:lnTo>
                    <a:pt x="116086" y="1045"/>
                  </a:lnTo>
                  <a:lnTo>
                    <a:pt x="118368" y="0"/>
                  </a:lnTo>
                  <a:lnTo>
                    <a:pt x="120595" y="715"/>
                  </a:lnTo>
                  <a:lnTo>
                    <a:pt x="124953" y="5272"/>
                  </a:lnTo>
                  <a:lnTo>
                    <a:pt x="124628" y="29255"/>
                  </a:lnTo>
                  <a:lnTo>
                    <a:pt x="106581" y="66543"/>
                  </a:lnTo>
                  <a:lnTo>
                    <a:pt x="82263" y="108871"/>
                  </a:lnTo>
                  <a:lnTo>
                    <a:pt x="63924" y="149321"/>
                  </a:lnTo>
                  <a:lnTo>
                    <a:pt x="42812" y="188118"/>
                  </a:lnTo>
                  <a:lnTo>
                    <a:pt x="22053" y="226424"/>
                  </a:lnTo>
                  <a:lnTo>
                    <a:pt x="6214" y="266449"/>
                  </a:lnTo>
                  <a:lnTo>
                    <a:pt x="0" y="287969"/>
                  </a:lnTo>
                  <a:lnTo>
                    <a:pt x="798" y="298746"/>
                  </a:lnTo>
                  <a:lnTo>
                    <a:pt x="3506" y="306358"/>
                  </a:lnTo>
                  <a:lnTo>
                    <a:pt x="5215" y="309376"/>
                  </a:lnTo>
                  <a:lnTo>
                    <a:pt x="7766" y="311387"/>
                  </a:lnTo>
                  <a:lnTo>
                    <a:pt x="14362" y="313623"/>
                  </a:lnTo>
                  <a:lnTo>
                    <a:pt x="29381" y="311510"/>
                  </a:lnTo>
                  <a:lnTo>
                    <a:pt x="72591" y="283426"/>
                  </a:lnTo>
                  <a:lnTo>
                    <a:pt x="90883" y="270052"/>
                  </a:lnTo>
                  <a:lnTo>
                    <a:pt x="94578" y="265148"/>
                  </a:lnTo>
                  <a:lnTo>
                    <a:pt x="95564" y="262852"/>
                  </a:lnTo>
                  <a:lnTo>
                    <a:pt x="95515" y="261322"/>
                  </a:lnTo>
                  <a:lnTo>
                    <a:pt x="94777" y="260302"/>
                  </a:lnTo>
                  <a:lnTo>
                    <a:pt x="93580" y="259621"/>
                  </a:lnTo>
                  <a:lnTo>
                    <a:pt x="92075" y="259873"/>
                  </a:lnTo>
                  <a:lnTo>
                    <a:pt x="88521" y="262035"/>
                  </a:lnTo>
                  <a:lnTo>
                    <a:pt x="82556" y="270590"/>
                  </a:lnTo>
                  <a:lnTo>
                    <a:pt x="79691" y="278690"/>
                  </a:lnTo>
                  <a:lnTo>
                    <a:pt x="80901" y="285215"/>
                  </a:lnTo>
                  <a:lnTo>
                    <a:pt x="83671" y="296821"/>
                  </a:lnTo>
                  <a:lnTo>
                    <a:pt x="86370" y="309197"/>
                  </a:lnTo>
                  <a:lnTo>
                    <a:pt x="89044" y="318294"/>
                  </a:lnTo>
                  <a:lnTo>
                    <a:pt x="91702" y="343625"/>
                  </a:lnTo>
                  <a:lnTo>
                    <a:pt x="97534" y="35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123">
            <a:extLst>
              <a:ext uri="{FF2B5EF4-FFF2-40B4-BE49-F238E27FC236}">
                <a16:creationId xmlns:a16="http://schemas.microsoft.com/office/drawing/2014/main" xmlns="" id="{FD341E08-DB9D-4F19-A76F-168CDDC21325}"/>
              </a:ext>
            </a:extLst>
          </p:cNvPr>
          <p:cNvGrpSpPr/>
          <p:nvPr/>
        </p:nvGrpSpPr>
        <p:grpSpPr>
          <a:xfrm>
            <a:off x="8277538" y="819830"/>
            <a:ext cx="1723713" cy="498720"/>
            <a:chOff x="8277538" y="819830"/>
            <a:chExt cx="1723713" cy="498720"/>
          </a:xfrm>
        </p:grpSpPr>
        <p:sp>
          <p:nvSpPr>
            <p:cNvPr id="359" name="SMARTInkShape-655">
              <a:extLst>
                <a:ext uri="{FF2B5EF4-FFF2-40B4-BE49-F238E27FC236}">
                  <a16:creationId xmlns:a16="http://schemas.microsoft.com/office/drawing/2014/main" xmlns="" id="{764DE43D-836E-4F97-9C2B-6CBFE9CCC0E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02800" y="1027127"/>
              <a:ext cx="298451" cy="217474"/>
            </a:xfrm>
            <a:custGeom>
              <a:avLst/>
              <a:gdLst/>
              <a:ahLst/>
              <a:cxnLst/>
              <a:rect l="0" t="0" r="0" b="0"/>
              <a:pathLst>
                <a:path w="298451" h="217474">
                  <a:moveTo>
                    <a:pt x="0" y="217473"/>
                  </a:moveTo>
                  <a:lnTo>
                    <a:pt x="0" y="217473"/>
                  </a:lnTo>
                  <a:lnTo>
                    <a:pt x="0" y="214102"/>
                  </a:lnTo>
                  <a:lnTo>
                    <a:pt x="29854" y="169138"/>
                  </a:lnTo>
                  <a:lnTo>
                    <a:pt x="50974" y="130915"/>
                  </a:lnTo>
                  <a:lnTo>
                    <a:pt x="65747" y="94930"/>
                  </a:lnTo>
                  <a:lnTo>
                    <a:pt x="82510" y="55418"/>
                  </a:lnTo>
                  <a:lnTo>
                    <a:pt x="94609" y="26307"/>
                  </a:lnTo>
                  <a:lnTo>
                    <a:pt x="95305" y="1738"/>
                  </a:lnTo>
                  <a:lnTo>
                    <a:pt x="94582" y="272"/>
                  </a:lnTo>
                  <a:lnTo>
                    <a:pt x="93393" y="0"/>
                  </a:lnTo>
                  <a:lnTo>
                    <a:pt x="91895" y="524"/>
                  </a:lnTo>
                  <a:lnTo>
                    <a:pt x="90899" y="2285"/>
                  </a:lnTo>
                  <a:lnTo>
                    <a:pt x="79641" y="43452"/>
                  </a:lnTo>
                  <a:lnTo>
                    <a:pt x="71993" y="89338"/>
                  </a:lnTo>
                  <a:lnTo>
                    <a:pt x="72213" y="111135"/>
                  </a:lnTo>
                  <a:lnTo>
                    <a:pt x="80271" y="141123"/>
                  </a:lnTo>
                  <a:lnTo>
                    <a:pt x="91595" y="159181"/>
                  </a:lnTo>
                  <a:lnTo>
                    <a:pt x="99740" y="166401"/>
                  </a:lnTo>
                  <a:lnTo>
                    <a:pt x="105299" y="167197"/>
                  </a:lnTo>
                  <a:lnTo>
                    <a:pt x="119002" y="164319"/>
                  </a:lnTo>
                  <a:lnTo>
                    <a:pt x="139212" y="154765"/>
                  </a:lnTo>
                  <a:lnTo>
                    <a:pt x="177757" y="107429"/>
                  </a:lnTo>
                  <a:lnTo>
                    <a:pt x="193052" y="64816"/>
                  </a:lnTo>
                  <a:lnTo>
                    <a:pt x="208231" y="23147"/>
                  </a:lnTo>
                  <a:lnTo>
                    <a:pt x="208668" y="23012"/>
                  </a:lnTo>
                  <a:lnTo>
                    <a:pt x="208962" y="23626"/>
                  </a:lnTo>
                  <a:lnTo>
                    <a:pt x="209516" y="65501"/>
                  </a:lnTo>
                  <a:lnTo>
                    <a:pt x="212911" y="95460"/>
                  </a:lnTo>
                  <a:lnTo>
                    <a:pt x="220216" y="112445"/>
                  </a:lnTo>
                  <a:lnTo>
                    <a:pt x="238782" y="137225"/>
                  </a:lnTo>
                  <a:lnTo>
                    <a:pt x="258506" y="151284"/>
                  </a:lnTo>
                  <a:lnTo>
                    <a:pt x="274113" y="154424"/>
                  </a:lnTo>
                  <a:lnTo>
                    <a:pt x="298450" y="153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56">
              <a:extLst>
                <a:ext uri="{FF2B5EF4-FFF2-40B4-BE49-F238E27FC236}">
                  <a16:creationId xmlns:a16="http://schemas.microsoft.com/office/drawing/2014/main" xmlns="" id="{5E36308A-E95F-4514-82F7-FCBCFC12B2D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499600" y="11747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6452" y="1324"/>
                  </a:lnTo>
                  <a:lnTo>
                    <a:pt x="90551" y="2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657">
              <a:extLst>
                <a:ext uri="{FF2B5EF4-FFF2-40B4-BE49-F238E27FC236}">
                  <a16:creationId xmlns:a16="http://schemas.microsoft.com/office/drawing/2014/main" xmlns="" id="{74C9BEAF-90AE-4E82-B9B2-6A3193F9E9D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512300" y="10922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38681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658">
              <a:extLst>
                <a:ext uri="{FF2B5EF4-FFF2-40B4-BE49-F238E27FC236}">
                  <a16:creationId xmlns:a16="http://schemas.microsoft.com/office/drawing/2014/main" xmlns="" id="{0A3926F5-C434-40A4-9F5D-5CDD8FCA2B6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239250" y="819830"/>
              <a:ext cx="147443" cy="498720"/>
            </a:xfrm>
            <a:custGeom>
              <a:avLst/>
              <a:gdLst/>
              <a:ahLst/>
              <a:cxnLst/>
              <a:rect l="0" t="0" r="0" b="0"/>
              <a:pathLst>
                <a:path w="147443" h="498720">
                  <a:moveTo>
                    <a:pt x="0" y="37420"/>
                  </a:moveTo>
                  <a:lnTo>
                    <a:pt x="0" y="37420"/>
                  </a:lnTo>
                  <a:lnTo>
                    <a:pt x="0" y="23114"/>
                  </a:lnTo>
                  <a:lnTo>
                    <a:pt x="9405" y="16716"/>
                  </a:lnTo>
                  <a:lnTo>
                    <a:pt x="44192" y="4481"/>
                  </a:lnTo>
                  <a:lnTo>
                    <a:pt x="88587" y="0"/>
                  </a:lnTo>
                  <a:lnTo>
                    <a:pt x="105695" y="1033"/>
                  </a:lnTo>
                  <a:lnTo>
                    <a:pt x="122705" y="6196"/>
                  </a:lnTo>
                  <a:lnTo>
                    <a:pt x="134027" y="13195"/>
                  </a:lnTo>
                  <a:lnTo>
                    <a:pt x="138035" y="17036"/>
                  </a:lnTo>
                  <a:lnTo>
                    <a:pt x="147046" y="39298"/>
                  </a:lnTo>
                  <a:lnTo>
                    <a:pt x="147442" y="71608"/>
                  </a:lnTo>
                  <a:lnTo>
                    <a:pt x="136349" y="107992"/>
                  </a:lnTo>
                  <a:lnTo>
                    <a:pt x="126399" y="148955"/>
                  </a:lnTo>
                  <a:lnTo>
                    <a:pt x="115611" y="195743"/>
                  </a:lnTo>
                  <a:lnTo>
                    <a:pt x="107593" y="230552"/>
                  </a:lnTo>
                  <a:lnTo>
                    <a:pt x="100736" y="265073"/>
                  </a:lnTo>
                  <a:lnTo>
                    <a:pt x="96875" y="308308"/>
                  </a:lnTo>
                  <a:lnTo>
                    <a:pt x="95731" y="347929"/>
                  </a:lnTo>
                  <a:lnTo>
                    <a:pt x="96804" y="385069"/>
                  </a:lnTo>
                  <a:lnTo>
                    <a:pt x="106204" y="429097"/>
                  </a:lnTo>
                  <a:lnTo>
                    <a:pt x="107904" y="473291"/>
                  </a:lnTo>
                  <a:lnTo>
                    <a:pt x="106049" y="479966"/>
                  </a:lnTo>
                  <a:lnTo>
                    <a:pt x="99154" y="489572"/>
                  </a:lnTo>
                  <a:lnTo>
                    <a:pt x="95736" y="493372"/>
                  </a:lnTo>
                  <a:lnTo>
                    <a:pt x="63957" y="498719"/>
                  </a:lnTo>
                  <a:lnTo>
                    <a:pt x="25400" y="488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659">
              <a:extLst>
                <a:ext uri="{FF2B5EF4-FFF2-40B4-BE49-F238E27FC236}">
                  <a16:creationId xmlns:a16="http://schemas.microsoft.com/office/drawing/2014/main" xmlns="" id="{D9D1CDAD-1284-4DB5-8EFA-3E7DF7669A5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132705" y="1104900"/>
              <a:ext cx="38318" cy="36856"/>
            </a:xfrm>
            <a:custGeom>
              <a:avLst/>
              <a:gdLst/>
              <a:ahLst/>
              <a:cxnLst/>
              <a:rect l="0" t="0" r="0" b="0"/>
              <a:pathLst>
                <a:path w="38318" h="36856">
                  <a:moveTo>
                    <a:pt x="17645" y="12700"/>
                  </a:moveTo>
                  <a:lnTo>
                    <a:pt x="17645" y="12700"/>
                  </a:lnTo>
                  <a:lnTo>
                    <a:pt x="3340" y="21538"/>
                  </a:lnTo>
                  <a:lnTo>
                    <a:pt x="702" y="25565"/>
                  </a:lnTo>
                  <a:lnTo>
                    <a:pt x="0" y="27627"/>
                  </a:lnTo>
                  <a:lnTo>
                    <a:pt x="943" y="29707"/>
                  </a:lnTo>
                  <a:lnTo>
                    <a:pt x="5753" y="33899"/>
                  </a:lnTo>
                  <a:lnTo>
                    <a:pt x="10714" y="36233"/>
                  </a:lnTo>
                  <a:lnTo>
                    <a:pt x="13024" y="36855"/>
                  </a:lnTo>
                  <a:lnTo>
                    <a:pt x="26389" y="34360"/>
                  </a:lnTo>
                  <a:lnTo>
                    <a:pt x="33995" y="29147"/>
                  </a:lnTo>
                  <a:lnTo>
                    <a:pt x="37012" y="25781"/>
                  </a:lnTo>
                  <a:lnTo>
                    <a:pt x="38317" y="22126"/>
                  </a:lnTo>
                  <a:lnTo>
                    <a:pt x="37886" y="14302"/>
                  </a:lnTo>
                  <a:lnTo>
                    <a:pt x="35372" y="10946"/>
                  </a:lnTo>
                  <a:lnTo>
                    <a:pt x="176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660">
              <a:extLst>
                <a:ext uri="{FF2B5EF4-FFF2-40B4-BE49-F238E27FC236}">
                  <a16:creationId xmlns:a16="http://schemas.microsoft.com/office/drawing/2014/main" xmlns="" id="{0BB0636C-1BEB-48EB-8B45-72A26E41EAD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12250" y="1225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4687" y="10139"/>
                  </a:lnTo>
                  <a:lnTo>
                    <a:pt x="6036" y="5460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661">
              <a:extLst>
                <a:ext uri="{FF2B5EF4-FFF2-40B4-BE49-F238E27FC236}">
                  <a16:creationId xmlns:a16="http://schemas.microsoft.com/office/drawing/2014/main" xmlns="" id="{85A3550C-47F5-4C3F-99DB-64AD355BC06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861710" y="960615"/>
              <a:ext cx="216098" cy="303036"/>
            </a:xfrm>
            <a:custGeom>
              <a:avLst/>
              <a:gdLst/>
              <a:ahLst/>
              <a:cxnLst/>
              <a:rect l="0" t="0" r="0" b="0"/>
              <a:pathLst>
                <a:path w="216098" h="303036">
                  <a:moveTo>
                    <a:pt x="212440" y="10935"/>
                  </a:moveTo>
                  <a:lnTo>
                    <a:pt x="212440" y="10935"/>
                  </a:lnTo>
                  <a:lnTo>
                    <a:pt x="215810" y="4193"/>
                  </a:lnTo>
                  <a:lnTo>
                    <a:pt x="216097" y="2207"/>
                  </a:lnTo>
                  <a:lnTo>
                    <a:pt x="215584" y="883"/>
                  </a:lnTo>
                  <a:lnTo>
                    <a:pt x="214536" y="0"/>
                  </a:lnTo>
                  <a:lnTo>
                    <a:pt x="207727" y="4664"/>
                  </a:lnTo>
                  <a:lnTo>
                    <a:pt x="197646" y="15909"/>
                  </a:lnTo>
                  <a:lnTo>
                    <a:pt x="170164" y="59503"/>
                  </a:lnTo>
                  <a:lnTo>
                    <a:pt x="141352" y="102937"/>
                  </a:lnTo>
                  <a:lnTo>
                    <a:pt x="120169" y="135080"/>
                  </a:lnTo>
                  <a:lnTo>
                    <a:pt x="96642" y="168181"/>
                  </a:lnTo>
                  <a:lnTo>
                    <a:pt x="59596" y="215179"/>
                  </a:lnTo>
                  <a:lnTo>
                    <a:pt x="28549" y="253642"/>
                  </a:lnTo>
                  <a:lnTo>
                    <a:pt x="1731" y="291435"/>
                  </a:lnTo>
                  <a:lnTo>
                    <a:pt x="0" y="295301"/>
                  </a:lnTo>
                  <a:lnTo>
                    <a:pt x="258" y="297879"/>
                  </a:lnTo>
                  <a:lnTo>
                    <a:pt x="1840" y="299598"/>
                  </a:lnTo>
                  <a:lnTo>
                    <a:pt x="924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662">
              <a:extLst>
                <a:ext uri="{FF2B5EF4-FFF2-40B4-BE49-F238E27FC236}">
                  <a16:creationId xmlns:a16="http://schemas.microsoft.com/office/drawing/2014/main" xmlns="" id="{9546EF74-7712-443F-B6D2-CD1D440ECD7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756650" y="972433"/>
              <a:ext cx="266701" cy="259468"/>
            </a:xfrm>
            <a:custGeom>
              <a:avLst/>
              <a:gdLst/>
              <a:ahLst/>
              <a:cxnLst/>
              <a:rect l="0" t="0" r="0" b="0"/>
              <a:pathLst>
                <a:path w="266701" h="259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21668" y="2749"/>
                  </a:lnTo>
                  <a:lnTo>
                    <a:pt x="57223" y="27325"/>
                  </a:lnTo>
                  <a:lnTo>
                    <a:pt x="100524" y="64547"/>
                  </a:lnTo>
                  <a:lnTo>
                    <a:pt x="147690" y="111010"/>
                  </a:lnTo>
                  <a:lnTo>
                    <a:pt x="175706" y="143862"/>
                  </a:lnTo>
                  <a:lnTo>
                    <a:pt x="215278" y="187349"/>
                  </a:lnTo>
                  <a:lnTo>
                    <a:pt x="247074" y="230416"/>
                  </a:lnTo>
                  <a:lnTo>
                    <a:pt x="26670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663">
              <a:extLst>
                <a:ext uri="{FF2B5EF4-FFF2-40B4-BE49-F238E27FC236}">
                  <a16:creationId xmlns:a16="http://schemas.microsoft.com/office/drawing/2014/main" xmlns="" id="{ED6A9DD5-077E-4E99-802D-4B1D122A59C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617432" y="851832"/>
              <a:ext cx="196369" cy="418021"/>
            </a:xfrm>
            <a:custGeom>
              <a:avLst/>
              <a:gdLst/>
              <a:ahLst/>
              <a:cxnLst/>
              <a:rect l="0" t="0" r="0" b="0"/>
              <a:pathLst>
                <a:path w="196369" h="418021">
                  <a:moveTo>
                    <a:pt x="196368" y="11768"/>
                  </a:moveTo>
                  <a:lnTo>
                    <a:pt x="196368" y="11768"/>
                  </a:lnTo>
                  <a:lnTo>
                    <a:pt x="150866" y="784"/>
                  </a:lnTo>
                  <a:lnTo>
                    <a:pt x="110152" y="0"/>
                  </a:lnTo>
                  <a:lnTo>
                    <a:pt x="95961" y="2539"/>
                  </a:lnTo>
                  <a:lnTo>
                    <a:pt x="72700" y="14678"/>
                  </a:lnTo>
                  <a:lnTo>
                    <a:pt x="54675" y="31680"/>
                  </a:lnTo>
                  <a:lnTo>
                    <a:pt x="51811" y="39154"/>
                  </a:lnTo>
                  <a:lnTo>
                    <a:pt x="47003" y="83299"/>
                  </a:lnTo>
                  <a:lnTo>
                    <a:pt x="48931" y="123290"/>
                  </a:lnTo>
                  <a:lnTo>
                    <a:pt x="50044" y="169342"/>
                  </a:lnTo>
                  <a:lnTo>
                    <a:pt x="48080" y="192573"/>
                  </a:lnTo>
                  <a:lnTo>
                    <a:pt x="35779" y="232713"/>
                  </a:lnTo>
                  <a:lnTo>
                    <a:pt x="22884" y="273848"/>
                  </a:lnTo>
                  <a:lnTo>
                    <a:pt x="14371" y="307459"/>
                  </a:lnTo>
                  <a:lnTo>
                    <a:pt x="3184" y="354724"/>
                  </a:lnTo>
                  <a:lnTo>
                    <a:pt x="0" y="388568"/>
                  </a:lnTo>
                  <a:lnTo>
                    <a:pt x="3495" y="398192"/>
                  </a:lnTo>
                  <a:lnTo>
                    <a:pt x="9752" y="406467"/>
                  </a:lnTo>
                  <a:lnTo>
                    <a:pt x="17236" y="412498"/>
                  </a:lnTo>
                  <a:lnTo>
                    <a:pt x="27148" y="415648"/>
                  </a:lnTo>
                  <a:lnTo>
                    <a:pt x="69498" y="418020"/>
                  </a:lnTo>
                  <a:lnTo>
                    <a:pt x="101118" y="411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664">
              <a:extLst>
                <a:ext uri="{FF2B5EF4-FFF2-40B4-BE49-F238E27FC236}">
                  <a16:creationId xmlns:a16="http://schemas.microsoft.com/office/drawing/2014/main" xmlns="" id="{A4E6A987-91B3-42B8-B76B-F547B615C3D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99448" y="1054100"/>
              <a:ext cx="171453" cy="57151"/>
            </a:xfrm>
            <a:custGeom>
              <a:avLst/>
              <a:gdLst/>
              <a:ahLst/>
              <a:cxnLst/>
              <a:rect l="0" t="0" r="0" b="0"/>
              <a:pathLst>
                <a:path w="171453" h="57151">
                  <a:moveTo>
                    <a:pt x="2" y="57150"/>
                  </a:moveTo>
                  <a:lnTo>
                    <a:pt x="2" y="57150"/>
                  </a:lnTo>
                  <a:lnTo>
                    <a:pt x="0" y="53779"/>
                  </a:lnTo>
                  <a:lnTo>
                    <a:pt x="10115" y="44941"/>
                  </a:lnTo>
                  <a:lnTo>
                    <a:pt x="49115" y="29312"/>
                  </a:lnTo>
                  <a:lnTo>
                    <a:pt x="95064" y="16838"/>
                  </a:lnTo>
                  <a:lnTo>
                    <a:pt x="132799" y="8424"/>
                  </a:lnTo>
                  <a:lnTo>
                    <a:pt x="171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665">
              <a:extLst>
                <a:ext uri="{FF2B5EF4-FFF2-40B4-BE49-F238E27FC236}">
                  <a16:creationId xmlns:a16="http://schemas.microsoft.com/office/drawing/2014/main" xmlns="" id="{A1F8CF95-880B-4DB4-9D25-F5938E5E420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77538" y="864899"/>
              <a:ext cx="231463" cy="366364"/>
            </a:xfrm>
            <a:custGeom>
              <a:avLst/>
              <a:gdLst/>
              <a:ahLst/>
              <a:cxnLst/>
              <a:rect l="0" t="0" r="0" b="0"/>
              <a:pathLst>
                <a:path w="231463" h="366364">
                  <a:moveTo>
                    <a:pt x="231462" y="24101"/>
                  </a:moveTo>
                  <a:lnTo>
                    <a:pt x="231462" y="24101"/>
                  </a:lnTo>
                  <a:lnTo>
                    <a:pt x="222623" y="9795"/>
                  </a:lnTo>
                  <a:lnTo>
                    <a:pt x="213165" y="3086"/>
                  </a:lnTo>
                  <a:lnTo>
                    <a:pt x="194682" y="0"/>
                  </a:lnTo>
                  <a:lnTo>
                    <a:pt x="154879" y="5780"/>
                  </a:lnTo>
                  <a:lnTo>
                    <a:pt x="127867" y="15380"/>
                  </a:lnTo>
                  <a:lnTo>
                    <a:pt x="87134" y="40958"/>
                  </a:lnTo>
                  <a:lnTo>
                    <a:pt x="59621" y="78257"/>
                  </a:lnTo>
                  <a:lnTo>
                    <a:pt x="42256" y="110546"/>
                  </a:lnTo>
                  <a:lnTo>
                    <a:pt x="32722" y="150060"/>
                  </a:lnTo>
                  <a:lnTo>
                    <a:pt x="28171" y="189598"/>
                  </a:lnTo>
                  <a:lnTo>
                    <a:pt x="19925" y="231574"/>
                  </a:lnTo>
                  <a:lnTo>
                    <a:pt x="16150" y="270430"/>
                  </a:lnTo>
                  <a:lnTo>
                    <a:pt x="8910" y="313640"/>
                  </a:lnTo>
                  <a:lnTo>
                    <a:pt x="0" y="351716"/>
                  </a:lnTo>
                  <a:lnTo>
                    <a:pt x="1119" y="359738"/>
                  </a:lnTo>
                  <a:lnTo>
                    <a:pt x="3112" y="362159"/>
                  </a:lnTo>
                  <a:lnTo>
                    <a:pt x="9088" y="364849"/>
                  </a:lnTo>
                  <a:lnTo>
                    <a:pt x="30498" y="366363"/>
                  </a:lnTo>
                  <a:lnTo>
                    <a:pt x="69298" y="356699"/>
                  </a:lnTo>
                  <a:lnTo>
                    <a:pt x="116543" y="347172"/>
                  </a:lnTo>
                  <a:lnTo>
                    <a:pt x="159546" y="339881"/>
                  </a:lnTo>
                  <a:lnTo>
                    <a:pt x="199712" y="32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124">
            <a:extLst>
              <a:ext uri="{FF2B5EF4-FFF2-40B4-BE49-F238E27FC236}">
                <a16:creationId xmlns:a16="http://schemas.microsoft.com/office/drawing/2014/main" xmlns="" id="{9A710E6C-A531-4CAF-BDC5-1E247650106E}"/>
              </a:ext>
            </a:extLst>
          </p:cNvPr>
          <p:cNvGrpSpPr/>
          <p:nvPr/>
        </p:nvGrpSpPr>
        <p:grpSpPr>
          <a:xfrm>
            <a:off x="7241349" y="819150"/>
            <a:ext cx="632652" cy="355601"/>
            <a:chOff x="7241349" y="819150"/>
            <a:chExt cx="632652" cy="355601"/>
          </a:xfrm>
        </p:grpSpPr>
        <p:sp>
          <p:nvSpPr>
            <p:cNvPr id="371" name="SMARTInkShape-666">
              <a:extLst>
                <a:ext uri="{FF2B5EF4-FFF2-40B4-BE49-F238E27FC236}">
                  <a16:creationId xmlns:a16="http://schemas.microsoft.com/office/drawing/2014/main" xmlns="" id="{3A407695-9A6D-4AAF-8849-390FCB6ECDA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84630" y="819150"/>
              <a:ext cx="289371" cy="355601"/>
            </a:xfrm>
            <a:custGeom>
              <a:avLst/>
              <a:gdLst/>
              <a:ahLst/>
              <a:cxnLst/>
              <a:rect l="0" t="0" r="0" b="0"/>
              <a:pathLst>
                <a:path w="289371" h="355601">
                  <a:moveTo>
                    <a:pt x="79820" y="0"/>
                  </a:moveTo>
                  <a:lnTo>
                    <a:pt x="79820" y="0"/>
                  </a:lnTo>
                  <a:lnTo>
                    <a:pt x="67610" y="47563"/>
                  </a:lnTo>
                  <a:lnTo>
                    <a:pt x="59425" y="90214"/>
                  </a:lnTo>
                  <a:lnTo>
                    <a:pt x="52881" y="125938"/>
                  </a:lnTo>
                  <a:lnTo>
                    <a:pt x="45269" y="163922"/>
                  </a:lnTo>
                  <a:lnTo>
                    <a:pt x="37182" y="199619"/>
                  </a:lnTo>
                  <a:lnTo>
                    <a:pt x="30766" y="234299"/>
                  </a:lnTo>
                  <a:lnTo>
                    <a:pt x="23187" y="281794"/>
                  </a:lnTo>
                  <a:lnTo>
                    <a:pt x="20236" y="318915"/>
                  </a:lnTo>
                  <a:lnTo>
                    <a:pt x="22999" y="336473"/>
                  </a:lnTo>
                  <a:lnTo>
                    <a:pt x="28931" y="346629"/>
                  </a:lnTo>
                  <a:lnTo>
                    <a:pt x="36271" y="351613"/>
                  </a:lnTo>
                  <a:lnTo>
                    <a:pt x="40204" y="352942"/>
                  </a:lnTo>
                  <a:lnTo>
                    <a:pt x="44942" y="351711"/>
                  </a:lnTo>
                  <a:lnTo>
                    <a:pt x="55852" y="344699"/>
                  </a:lnTo>
                  <a:lnTo>
                    <a:pt x="63993" y="334528"/>
                  </a:lnTo>
                  <a:lnTo>
                    <a:pt x="67153" y="328852"/>
                  </a:lnTo>
                  <a:lnTo>
                    <a:pt x="68780" y="313138"/>
                  </a:lnTo>
                  <a:lnTo>
                    <a:pt x="68227" y="304008"/>
                  </a:lnTo>
                  <a:lnTo>
                    <a:pt x="61968" y="288220"/>
                  </a:lnTo>
                  <a:lnTo>
                    <a:pt x="44073" y="264209"/>
                  </a:lnTo>
                  <a:lnTo>
                    <a:pt x="31713" y="256656"/>
                  </a:lnTo>
                  <a:lnTo>
                    <a:pt x="307" y="242710"/>
                  </a:lnTo>
                  <a:lnTo>
                    <a:pt x="0" y="242240"/>
                  </a:lnTo>
                  <a:lnTo>
                    <a:pt x="501" y="241927"/>
                  </a:lnTo>
                  <a:lnTo>
                    <a:pt x="5056" y="240167"/>
                  </a:lnTo>
                  <a:lnTo>
                    <a:pt x="35418" y="223660"/>
                  </a:lnTo>
                  <a:lnTo>
                    <a:pt x="66554" y="186310"/>
                  </a:lnTo>
                  <a:lnTo>
                    <a:pt x="95723" y="145592"/>
                  </a:lnTo>
                  <a:lnTo>
                    <a:pt x="126708" y="98799"/>
                  </a:lnTo>
                  <a:lnTo>
                    <a:pt x="155409" y="56869"/>
                  </a:lnTo>
                  <a:lnTo>
                    <a:pt x="172859" y="32034"/>
                  </a:lnTo>
                  <a:lnTo>
                    <a:pt x="175712" y="29823"/>
                  </a:lnTo>
                  <a:lnTo>
                    <a:pt x="177615" y="31171"/>
                  </a:lnTo>
                  <a:lnTo>
                    <a:pt x="179729" y="40194"/>
                  </a:lnTo>
                  <a:lnTo>
                    <a:pt x="177547" y="74625"/>
                  </a:lnTo>
                  <a:lnTo>
                    <a:pt x="174289" y="108426"/>
                  </a:lnTo>
                  <a:lnTo>
                    <a:pt x="169078" y="146262"/>
                  </a:lnTo>
                  <a:lnTo>
                    <a:pt x="159707" y="184244"/>
                  </a:lnTo>
                  <a:lnTo>
                    <a:pt x="150368" y="220410"/>
                  </a:lnTo>
                  <a:lnTo>
                    <a:pt x="137177" y="266860"/>
                  </a:lnTo>
                  <a:lnTo>
                    <a:pt x="122312" y="307826"/>
                  </a:lnTo>
                  <a:lnTo>
                    <a:pt x="122258" y="309640"/>
                  </a:lnTo>
                  <a:lnTo>
                    <a:pt x="122929" y="310143"/>
                  </a:lnTo>
                  <a:lnTo>
                    <a:pt x="151942" y="268966"/>
                  </a:lnTo>
                  <a:lnTo>
                    <a:pt x="182025" y="232994"/>
                  </a:lnTo>
                  <a:lnTo>
                    <a:pt x="200503" y="220910"/>
                  </a:lnTo>
                  <a:lnTo>
                    <a:pt x="214830" y="216480"/>
                  </a:lnTo>
                  <a:lnTo>
                    <a:pt x="220627" y="216287"/>
                  </a:lnTo>
                  <a:lnTo>
                    <a:pt x="234593" y="221716"/>
                  </a:lnTo>
                  <a:lnTo>
                    <a:pt x="242269" y="226128"/>
                  </a:lnTo>
                  <a:lnTo>
                    <a:pt x="254560" y="242318"/>
                  </a:lnTo>
                  <a:lnTo>
                    <a:pt x="263316" y="262919"/>
                  </a:lnTo>
                  <a:lnTo>
                    <a:pt x="272699" y="304889"/>
                  </a:lnTo>
                  <a:lnTo>
                    <a:pt x="28937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667">
              <a:extLst>
                <a:ext uri="{FF2B5EF4-FFF2-40B4-BE49-F238E27FC236}">
                  <a16:creationId xmlns:a16="http://schemas.microsoft.com/office/drawing/2014/main" xmlns="" id="{FE5659D5-3451-4454-89F6-F3C1C2B7216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08391" y="97155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50800"/>
                  </a:moveTo>
                  <a:lnTo>
                    <a:pt x="3659" y="50800"/>
                  </a:lnTo>
                  <a:lnTo>
                    <a:pt x="0" y="31227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668">
              <a:extLst>
                <a:ext uri="{FF2B5EF4-FFF2-40B4-BE49-F238E27FC236}">
                  <a16:creationId xmlns:a16="http://schemas.microsoft.com/office/drawing/2014/main" xmlns="" id="{3B97BE2A-D67C-489E-A099-D4D77DECA92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93000" y="10477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7168" y="12552"/>
                  </a:lnTo>
                  <a:lnTo>
                    <a:pt x="6184" y="5581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669">
              <a:extLst>
                <a:ext uri="{FF2B5EF4-FFF2-40B4-BE49-F238E27FC236}">
                  <a16:creationId xmlns:a16="http://schemas.microsoft.com/office/drawing/2014/main" xmlns="" id="{CF83A943-15E8-4B5E-B027-F7851369587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41349" y="990600"/>
              <a:ext cx="168352" cy="167106"/>
            </a:xfrm>
            <a:custGeom>
              <a:avLst/>
              <a:gdLst/>
              <a:ahLst/>
              <a:cxnLst/>
              <a:rect l="0" t="0" r="0" b="0"/>
              <a:pathLst>
                <a:path w="168352" h="167106">
                  <a:moveTo>
                    <a:pt x="42101" y="0"/>
                  </a:moveTo>
                  <a:lnTo>
                    <a:pt x="42101" y="0"/>
                  </a:lnTo>
                  <a:lnTo>
                    <a:pt x="36325" y="7186"/>
                  </a:lnTo>
                  <a:lnTo>
                    <a:pt x="18335" y="48184"/>
                  </a:lnTo>
                  <a:lnTo>
                    <a:pt x="5975" y="87027"/>
                  </a:lnTo>
                  <a:lnTo>
                    <a:pt x="0" y="132849"/>
                  </a:lnTo>
                  <a:lnTo>
                    <a:pt x="1752" y="149355"/>
                  </a:lnTo>
                  <a:lnTo>
                    <a:pt x="6764" y="159984"/>
                  </a:lnTo>
                  <a:lnTo>
                    <a:pt x="10077" y="163806"/>
                  </a:lnTo>
                  <a:lnTo>
                    <a:pt x="13696" y="165648"/>
                  </a:lnTo>
                  <a:lnTo>
                    <a:pt x="17521" y="166171"/>
                  </a:lnTo>
                  <a:lnTo>
                    <a:pt x="21480" y="165814"/>
                  </a:lnTo>
                  <a:lnTo>
                    <a:pt x="37167" y="158570"/>
                  </a:lnTo>
                  <a:lnTo>
                    <a:pt x="65805" y="127464"/>
                  </a:lnTo>
                  <a:lnTo>
                    <a:pt x="79358" y="109092"/>
                  </a:lnTo>
                  <a:lnTo>
                    <a:pt x="79951" y="115030"/>
                  </a:lnTo>
                  <a:lnTo>
                    <a:pt x="80857" y="134043"/>
                  </a:lnTo>
                  <a:lnTo>
                    <a:pt x="83550" y="143301"/>
                  </a:lnTo>
                  <a:lnTo>
                    <a:pt x="92403" y="156446"/>
                  </a:lnTo>
                  <a:lnTo>
                    <a:pt x="103962" y="165907"/>
                  </a:lnTo>
                  <a:lnTo>
                    <a:pt x="114045" y="167105"/>
                  </a:lnTo>
                  <a:lnTo>
                    <a:pt x="129740" y="163813"/>
                  </a:lnTo>
                  <a:lnTo>
                    <a:pt x="134394" y="162125"/>
                  </a:lnTo>
                  <a:lnTo>
                    <a:pt x="143327" y="154606"/>
                  </a:lnTo>
                  <a:lnTo>
                    <a:pt x="160560" y="132531"/>
                  </a:lnTo>
                  <a:lnTo>
                    <a:pt x="165304" y="120286"/>
                  </a:lnTo>
                  <a:lnTo>
                    <a:pt x="168351" y="95178"/>
                  </a:lnTo>
                  <a:lnTo>
                    <a:pt x="163883" y="66177"/>
                  </a:lnTo>
                  <a:lnTo>
                    <a:pt x="157151" y="42885"/>
                  </a:lnTo>
                  <a:lnTo>
                    <a:pt x="15640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125">
            <a:extLst>
              <a:ext uri="{FF2B5EF4-FFF2-40B4-BE49-F238E27FC236}">
                <a16:creationId xmlns:a16="http://schemas.microsoft.com/office/drawing/2014/main" xmlns="" id="{EFF4AF2D-3A3D-456B-8798-398A0F1622CD}"/>
              </a:ext>
            </a:extLst>
          </p:cNvPr>
          <p:cNvGrpSpPr/>
          <p:nvPr/>
        </p:nvGrpSpPr>
        <p:grpSpPr>
          <a:xfrm>
            <a:off x="6045200" y="826415"/>
            <a:ext cx="571501" cy="317336"/>
            <a:chOff x="6045200" y="826415"/>
            <a:chExt cx="571501" cy="317336"/>
          </a:xfrm>
        </p:grpSpPr>
        <p:sp>
          <p:nvSpPr>
            <p:cNvPr id="376" name="SMARTInkShape-670">
              <a:extLst>
                <a:ext uri="{FF2B5EF4-FFF2-40B4-BE49-F238E27FC236}">
                  <a16:creationId xmlns:a16="http://schemas.microsoft.com/office/drawing/2014/main" xmlns="" id="{8791169B-DC7F-497B-91BB-BA4CC9F8F56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04000" y="1111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8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671">
              <a:extLst>
                <a:ext uri="{FF2B5EF4-FFF2-40B4-BE49-F238E27FC236}">
                  <a16:creationId xmlns:a16="http://schemas.microsoft.com/office/drawing/2014/main" xmlns="" id="{28D33925-999A-4EF1-B0D5-829D7310148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382640" y="826415"/>
              <a:ext cx="124737" cy="317336"/>
            </a:xfrm>
            <a:custGeom>
              <a:avLst/>
              <a:gdLst/>
              <a:ahLst/>
              <a:cxnLst/>
              <a:rect l="0" t="0" r="0" b="0"/>
              <a:pathLst>
                <a:path w="124737" h="317336">
                  <a:moveTo>
                    <a:pt x="68960" y="246735"/>
                  </a:moveTo>
                  <a:lnTo>
                    <a:pt x="68960" y="246735"/>
                  </a:lnTo>
                  <a:lnTo>
                    <a:pt x="68958" y="236622"/>
                  </a:lnTo>
                  <a:lnTo>
                    <a:pt x="65197" y="227894"/>
                  </a:lnTo>
                  <a:lnTo>
                    <a:pt x="54655" y="210793"/>
                  </a:lnTo>
                  <a:lnTo>
                    <a:pt x="51661" y="208663"/>
                  </a:lnTo>
                  <a:lnTo>
                    <a:pt x="48256" y="207948"/>
                  </a:lnTo>
                  <a:lnTo>
                    <a:pt x="44574" y="208177"/>
                  </a:lnTo>
                  <a:lnTo>
                    <a:pt x="25907" y="215241"/>
                  </a:lnTo>
                  <a:lnTo>
                    <a:pt x="14313" y="226153"/>
                  </a:lnTo>
                  <a:lnTo>
                    <a:pt x="9245" y="233013"/>
                  </a:lnTo>
                  <a:lnTo>
                    <a:pt x="3614" y="250044"/>
                  </a:lnTo>
                  <a:lnTo>
                    <a:pt x="0" y="286351"/>
                  </a:lnTo>
                  <a:lnTo>
                    <a:pt x="1821" y="293607"/>
                  </a:lnTo>
                  <a:lnTo>
                    <a:pt x="9486" y="305432"/>
                  </a:lnTo>
                  <a:lnTo>
                    <a:pt x="22332" y="316651"/>
                  </a:lnTo>
                  <a:lnTo>
                    <a:pt x="27291" y="317335"/>
                  </a:lnTo>
                  <a:lnTo>
                    <a:pt x="38446" y="314331"/>
                  </a:lnTo>
                  <a:lnTo>
                    <a:pt x="56627" y="297965"/>
                  </a:lnTo>
                  <a:lnTo>
                    <a:pt x="81027" y="260670"/>
                  </a:lnTo>
                  <a:lnTo>
                    <a:pt x="95661" y="219898"/>
                  </a:lnTo>
                  <a:lnTo>
                    <a:pt x="104581" y="186124"/>
                  </a:lnTo>
                  <a:lnTo>
                    <a:pt x="111367" y="146184"/>
                  </a:lnTo>
                  <a:lnTo>
                    <a:pt x="116735" y="103268"/>
                  </a:lnTo>
                  <a:lnTo>
                    <a:pt x="121473" y="60676"/>
                  </a:lnTo>
                  <a:lnTo>
                    <a:pt x="124736" y="17256"/>
                  </a:lnTo>
                  <a:lnTo>
                    <a:pt x="123617" y="3633"/>
                  </a:lnTo>
                  <a:lnTo>
                    <a:pt x="122331" y="0"/>
                  </a:lnTo>
                  <a:lnTo>
                    <a:pt x="120063" y="2517"/>
                  </a:lnTo>
                  <a:lnTo>
                    <a:pt x="108165" y="42044"/>
                  </a:lnTo>
                  <a:lnTo>
                    <a:pt x="102919" y="84956"/>
                  </a:lnTo>
                  <a:lnTo>
                    <a:pt x="101365" y="131538"/>
                  </a:lnTo>
                  <a:lnTo>
                    <a:pt x="100904" y="174738"/>
                  </a:lnTo>
                  <a:lnTo>
                    <a:pt x="104119" y="217148"/>
                  </a:lnTo>
                  <a:lnTo>
                    <a:pt x="113410" y="253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672">
              <a:extLst>
                <a:ext uri="{FF2B5EF4-FFF2-40B4-BE49-F238E27FC236}">
                  <a16:creationId xmlns:a16="http://schemas.microsoft.com/office/drawing/2014/main" xmlns="" id="{1155F15B-BF5E-4E57-8775-5088926215E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318248" y="1098550"/>
              <a:ext cx="12703" cy="6351"/>
            </a:xfrm>
            <a:custGeom>
              <a:avLst/>
              <a:gdLst/>
              <a:ahLst/>
              <a:cxnLst/>
              <a:rect l="0" t="0" r="0" b="0"/>
              <a:pathLst>
                <a:path w="12703" h="6351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1413" y="1986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673">
              <a:extLst>
                <a:ext uri="{FF2B5EF4-FFF2-40B4-BE49-F238E27FC236}">
                  <a16:creationId xmlns:a16="http://schemas.microsoft.com/office/drawing/2014/main" xmlns="" id="{055C7229-6781-42AD-B820-EE4643A29C3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35700" y="928865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674">
              <a:extLst>
                <a:ext uri="{FF2B5EF4-FFF2-40B4-BE49-F238E27FC236}">
                  <a16:creationId xmlns:a16="http://schemas.microsoft.com/office/drawing/2014/main" xmlns="" id="{B9B1DA37-9B81-489B-B594-DE8656DFA23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35700" y="1010533"/>
              <a:ext cx="5057" cy="126118"/>
            </a:xfrm>
            <a:custGeom>
              <a:avLst/>
              <a:gdLst/>
              <a:ahLst/>
              <a:cxnLst/>
              <a:rect l="0" t="0" r="0" b="0"/>
              <a:pathLst>
                <a:path w="5057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46536"/>
                  </a:lnTo>
                  <a:lnTo>
                    <a:pt x="5056" y="91805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675">
              <a:extLst>
                <a:ext uri="{FF2B5EF4-FFF2-40B4-BE49-F238E27FC236}">
                  <a16:creationId xmlns:a16="http://schemas.microsoft.com/office/drawing/2014/main" xmlns="" id="{81EE48AF-8EB0-4590-8CA0-E658F693491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34100" y="1085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676">
              <a:extLst>
                <a:ext uri="{FF2B5EF4-FFF2-40B4-BE49-F238E27FC236}">
                  <a16:creationId xmlns:a16="http://schemas.microsoft.com/office/drawing/2014/main" xmlns="" id="{D8A9C163-710F-477B-B9B1-34F24859B22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045200" y="9152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677">
              <a:extLst>
                <a:ext uri="{FF2B5EF4-FFF2-40B4-BE49-F238E27FC236}">
                  <a16:creationId xmlns:a16="http://schemas.microsoft.com/office/drawing/2014/main" xmlns="" id="{7B11B96E-9BA0-4661-9202-817C06782D3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45200" y="9779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4364" y="43752"/>
                  </a:lnTo>
                  <a:lnTo>
                    <a:pt x="6467" y="79286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126">
            <a:extLst>
              <a:ext uri="{FF2B5EF4-FFF2-40B4-BE49-F238E27FC236}">
                <a16:creationId xmlns:a16="http://schemas.microsoft.com/office/drawing/2014/main" xmlns="" id="{4D33CB58-B679-49A3-8507-55B3B3052DAA}"/>
              </a:ext>
            </a:extLst>
          </p:cNvPr>
          <p:cNvGrpSpPr/>
          <p:nvPr/>
        </p:nvGrpSpPr>
        <p:grpSpPr>
          <a:xfrm>
            <a:off x="5131084" y="762000"/>
            <a:ext cx="329917" cy="388194"/>
            <a:chOff x="5131084" y="762000"/>
            <a:chExt cx="329917" cy="388194"/>
          </a:xfrm>
        </p:grpSpPr>
        <p:sp>
          <p:nvSpPr>
            <p:cNvPr id="385" name="SMARTInkShape-678">
              <a:extLst>
                <a:ext uri="{FF2B5EF4-FFF2-40B4-BE49-F238E27FC236}">
                  <a16:creationId xmlns:a16="http://schemas.microsoft.com/office/drawing/2014/main" xmlns="" id="{EA83ED12-2ADB-428C-A8CA-CF2FF7FD063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89353" y="1010648"/>
              <a:ext cx="171648" cy="135482"/>
            </a:xfrm>
            <a:custGeom>
              <a:avLst/>
              <a:gdLst/>
              <a:ahLst/>
              <a:cxnLst/>
              <a:rect l="0" t="0" r="0" b="0"/>
              <a:pathLst>
                <a:path w="171648" h="135482">
                  <a:moveTo>
                    <a:pt x="6547" y="56152"/>
                  </a:moveTo>
                  <a:lnTo>
                    <a:pt x="6547" y="56152"/>
                  </a:lnTo>
                  <a:lnTo>
                    <a:pt x="1080" y="67087"/>
                  </a:lnTo>
                  <a:lnTo>
                    <a:pt x="1491" y="68381"/>
                  </a:lnTo>
                  <a:lnTo>
                    <a:pt x="3829" y="71700"/>
                  </a:lnTo>
                  <a:lnTo>
                    <a:pt x="6852" y="72162"/>
                  </a:lnTo>
                  <a:lnTo>
                    <a:pt x="15855" y="70793"/>
                  </a:lnTo>
                  <a:lnTo>
                    <a:pt x="32823" y="62685"/>
                  </a:lnTo>
                  <a:lnTo>
                    <a:pt x="47886" y="47975"/>
                  </a:lnTo>
                  <a:lnTo>
                    <a:pt x="57914" y="26840"/>
                  </a:lnTo>
                  <a:lnTo>
                    <a:pt x="61984" y="6074"/>
                  </a:lnTo>
                  <a:lnTo>
                    <a:pt x="60438" y="2306"/>
                  </a:lnTo>
                  <a:lnTo>
                    <a:pt x="57291" y="499"/>
                  </a:lnTo>
                  <a:lnTo>
                    <a:pt x="53077" y="0"/>
                  </a:lnTo>
                  <a:lnTo>
                    <a:pt x="42749" y="5090"/>
                  </a:lnTo>
                  <a:lnTo>
                    <a:pt x="31104" y="15819"/>
                  </a:lnTo>
                  <a:lnTo>
                    <a:pt x="3457" y="61485"/>
                  </a:lnTo>
                  <a:lnTo>
                    <a:pt x="0" y="80159"/>
                  </a:lnTo>
                  <a:lnTo>
                    <a:pt x="1521" y="97161"/>
                  </a:lnTo>
                  <a:lnTo>
                    <a:pt x="6900" y="111772"/>
                  </a:lnTo>
                  <a:lnTo>
                    <a:pt x="17758" y="123441"/>
                  </a:lnTo>
                  <a:lnTo>
                    <a:pt x="24604" y="128528"/>
                  </a:lnTo>
                  <a:lnTo>
                    <a:pt x="43501" y="134180"/>
                  </a:lnTo>
                  <a:lnTo>
                    <a:pt x="81702" y="135481"/>
                  </a:lnTo>
                  <a:lnTo>
                    <a:pt x="126887" y="129516"/>
                  </a:lnTo>
                  <a:lnTo>
                    <a:pt x="171647" y="119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679">
              <a:extLst>
                <a:ext uri="{FF2B5EF4-FFF2-40B4-BE49-F238E27FC236}">
                  <a16:creationId xmlns:a16="http://schemas.microsoft.com/office/drawing/2014/main" xmlns="" id="{D4616809-AF70-4174-80D5-AA37A75F046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31084" y="762000"/>
              <a:ext cx="107076" cy="388194"/>
            </a:xfrm>
            <a:custGeom>
              <a:avLst/>
              <a:gdLst/>
              <a:ahLst/>
              <a:cxnLst/>
              <a:rect l="0" t="0" r="0" b="0"/>
              <a:pathLst>
                <a:path w="107076" h="388194">
                  <a:moveTo>
                    <a:pt x="18766" y="0"/>
                  </a:moveTo>
                  <a:lnTo>
                    <a:pt x="18766" y="0"/>
                  </a:lnTo>
                  <a:lnTo>
                    <a:pt x="15395" y="35806"/>
                  </a:lnTo>
                  <a:lnTo>
                    <a:pt x="13299" y="78891"/>
                  </a:lnTo>
                  <a:lnTo>
                    <a:pt x="12808" y="111968"/>
                  </a:lnTo>
                  <a:lnTo>
                    <a:pt x="12590" y="148542"/>
                  </a:lnTo>
                  <a:lnTo>
                    <a:pt x="12493" y="188315"/>
                  </a:lnTo>
                  <a:lnTo>
                    <a:pt x="12450" y="229510"/>
                  </a:lnTo>
                  <a:lnTo>
                    <a:pt x="11725" y="269221"/>
                  </a:lnTo>
                  <a:lnTo>
                    <a:pt x="9051" y="303334"/>
                  </a:lnTo>
                  <a:lnTo>
                    <a:pt x="5950" y="348150"/>
                  </a:lnTo>
                  <a:lnTo>
                    <a:pt x="1876" y="361311"/>
                  </a:lnTo>
                  <a:lnTo>
                    <a:pt x="1157" y="362229"/>
                  </a:lnTo>
                  <a:lnTo>
                    <a:pt x="676" y="362136"/>
                  </a:lnTo>
                  <a:lnTo>
                    <a:pt x="0" y="345150"/>
                  </a:lnTo>
                  <a:lnTo>
                    <a:pt x="13569" y="297631"/>
                  </a:lnTo>
                  <a:lnTo>
                    <a:pt x="27339" y="270220"/>
                  </a:lnTo>
                  <a:lnTo>
                    <a:pt x="38804" y="256976"/>
                  </a:lnTo>
                  <a:lnTo>
                    <a:pt x="50956" y="248737"/>
                  </a:lnTo>
                  <a:lnTo>
                    <a:pt x="69695" y="243504"/>
                  </a:lnTo>
                  <a:lnTo>
                    <a:pt x="88654" y="245324"/>
                  </a:lnTo>
                  <a:lnTo>
                    <a:pt x="93581" y="248216"/>
                  </a:lnTo>
                  <a:lnTo>
                    <a:pt x="100935" y="257074"/>
                  </a:lnTo>
                  <a:lnTo>
                    <a:pt x="105672" y="280703"/>
                  </a:lnTo>
                  <a:lnTo>
                    <a:pt x="107075" y="313417"/>
                  </a:lnTo>
                  <a:lnTo>
                    <a:pt x="99877" y="333795"/>
                  </a:lnTo>
                  <a:lnTo>
                    <a:pt x="72260" y="369872"/>
                  </a:lnTo>
                  <a:lnTo>
                    <a:pt x="51315" y="385542"/>
                  </a:lnTo>
                  <a:lnTo>
                    <a:pt x="40053" y="388193"/>
                  </a:lnTo>
                  <a:lnTo>
                    <a:pt x="31049" y="387019"/>
                  </a:lnTo>
                  <a:lnTo>
                    <a:pt x="24695" y="384145"/>
                  </a:lnTo>
                  <a:lnTo>
                    <a:pt x="22719" y="380980"/>
                  </a:lnTo>
                  <a:lnTo>
                    <a:pt x="18766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127">
            <a:extLst>
              <a:ext uri="{FF2B5EF4-FFF2-40B4-BE49-F238E27FC236}">
                <a16:creationId xmlns:a16="http://schemas.microsoft.com/office/drawing/2014/main" xmlns="" id="{CE7BB172-20EE-494D-9170-5F10F20C0AE6}"/>
              </a:ext>
            </a:extLst>
          </p:cNvPr>
          <p:cNvGrpSpPr/>
          <p:nvPr/>
        </p:nvGrpSpPr>
        <p:grpSpPr>
          <a:xfrm>
            <a:off x="3740150" y="817415"/>
            <a:ext cx="774701" cy="389086"/>
            <a:chOff x="3740150" y="817415"/>
            <a:chExt cx="774701" cy="389086"/>
          </a:xfrm>
        </p:grpSpPr>
        <p:sp>
          <p:nvSpPr>
            <p:cNvPr id="388" name="SMARTInkShape-680">
              <a:extLst>
                <a:ext uri="{FF2B5EF4-FFF2-40B4-BE49-F238E27FC236}">
                  <a16:creationId xmlns:a16="http://schemas.microsoft.com/office/drawing/2014/main" xmlns="" id="{3958D117-42A8-4141-98B7-0D80F6595C4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13329" y="1112119"/>
              <a:ext cx="101522" cy="94382"/>
            </a:xfrm>
            <a:custGeom>
              <a:avLst/>
              <a:gdLst/>
              <a:ahLst/>
              <a:cxnLst/>
              <a:rect l="0" t="0" r="0" b="0"/>
              <a:pathLst>
                <a:path w="101522" h="94382">
                  <a:moveTo>
                    <a:pt x="12621" y="24531"/>
                  </a:moveTo>
                  <a:lnTo>
                    <a:pt x="12621" y="24531"/>
                  </a:lnTo>
                  <a:lnTo>
                    <a:pt x="9250" y="27902"/>
                  </a:lnTo>
                  <a:lnTo>
                    <a:pt x="7595" y="31438"/>
                  </a:lnTo>
                  <a:lnTo>
                    <a:pt x="100" y="77341"/>
                  </a:lnTo>
                  <a:lnTo>
                    <a:pt x="40" y="77376"/>
                  </a:lnTo>
                  <a:lnTo>
                    <a:pt x="0" y="76694"/>
                  </a:lnTo>
                  <a:lnTo>
                    <a:pt x="20628" y="31763"/>
                  </a:lnTo>
                  <a:lnTo>
                    <a:pt x="36232" y="9026"/>
                  </a:lnTo>
                  <a:lnTo>
                    <a:pt x="44516" y="3529"/>
                  </a:lnTo>
                  <a:lnTo>
                    <a:pt x="57962" y="0"/>
                  </a:lnTo>
                  <a:lnTo>
                    <a:pt x="64759" y="3280"/>
                  </a:lnTo>
                  <a:lnTo>
                    <a:pt x="68545" y="6130"/>
                  </a:lnTo>
                  <a:lnTo>
                    <a:pt x="84058" y="30278"/>
                  </a:lnTo>
                  <a:lnTo>
                    <a:pt x="91565" y="49752"/>
                  </a:lnTo>
                  <a:lnTo>
                    <a:pt x="101521" y="94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681">
              <a:extLst>
                <a:ext uri="{FF2B5EF4-FFF2-40B4-BE49-F238E27FC236}">
                  <a16:creationId xmlns:a16="http://schemas.microsoft.com/office/drawing/2014/main" xmlns="" id="{F7AAA33C-34B7-4D8F-BCC4-65E6F2705BC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78300" y="833517"/>
              <a:ext cx="158751" cy="360284"/>
            </a:xfrm>
            <a:custGeom>
              <a:avLst/>
              <a:gdLst/>
              <a:ahLst/>
              <a:cxnLst/>
              <a:rect l="0" t="0" r="0" b="0"/>
              <a:pathLst>
                <a:path w="158751" h="360284">
                  <a:moveTo>
                    <a:pt x="158750" y="23733"/>
                  </a:moveTo>
                  <a:lnTo>
                    <a:pt x="158750" y="23733"/>
                  </a:lnTo>
                  <a:lnTo>
                    <a:pt x="152661" y="0"/>
                  </a:lnTo>
                  <a:lnTo>
                    <a:pt x="150635" y="2837"/>
                  </a:lnTo>
                  <a:lnTo>
                    <a:pt x="149106" y="5569"/>
                  </a:lnTo>
                  <a:lnTo>
                    <a:pt x="139467" y="41077"/>
                  </a:lnTo>
                  <a:lnTo>
                    <a:pt x="120895" y="82180"/>
                  </a:lnTo>
                  <a:lnTo>
                    <a:pt x="108059" y="116032"/>
                  </a:lnTo>
                  <a:lnTo>
                    <a:pt x="91535" y="150362"/>
                  </a:lnTo>
                  <a:lnTo>
                    <a:pt x="73844" y="185140"/>
                  </a:lnTo>
                  <a:lnTo>
                    <a:pt x="58925" y="221764"/>
                  </a:lnTo>
                  <a:lnTo>
                    <a:pt x="43357" y="255445"/>
                  </a:lnTo>
                  <a:lnTo>
                    <a:pt x="24371" y="298411"/>
                  </a:lnTo>
                  <a:lnTo>
                    <a:pt x="5509" y="343878"/>
                  </a:lnTo>
                  <a:lnTo>
                    <a:pt x="0" y="360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682">
              <a:extLst>
                <a:ext uri="{FF2B5EF4-FFF2-40B4-BE49-F238E27FC236}">
                  <a16:creationId xmlns:a16="http://schemas.microsoft.com/office/drawing/2014/main" xmlns="" id="{92693FDD-1CB8-435F-9506-95992343CC5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14800" y="817415"/>
              <a:ext cx="228601" cy="338286"/>
            </a:xfrm>
            <a:custGeom>
              <a:avLst/>
              <a:gdLst/>
              <a:ahLst/>
              <a:cxnLst/>
              <a:rect l="0" t="0" r="0" b="0"/>
              <a:pathLst>
                <a:path w="228601" h="338286">
                  <a:moveTo>
                    <a:pt x="0" y="33485"/>
                  </a:moveTo>
                  <a:lnTo>
                    <a:pt x="0" y="33485"/>
                  </a:lnTo>
                  <a:lnTo>
                    <a:pt x="6479" y="22640"/>
                  </a:lnTo>
                  <a:lnTo>
                    <a:pt x="25861" y="1535"/>
                  </a:lnTo>
                  <a:lnTo>
                    <a:pt x="28530" y="191"/>
                  </a:lnTo>
                  <a:lnTo>
                    <a:pt x="31014" y="0"/>
                  </a:lnTo>
                  <a:lnTo>
                    <a:pt x="33376" y="578"/>
                  </a:lnTo>
                  <a:lnTo>
                    <a:pt x="37882" y="4984"/>
                  </a:lnTo>
                  <a:lnTo>
                    <a:pt x="44353" y="12351"/>
                  </a:lnTo>
                  <a:lnTo>
                    <a:pt x="63158" y="30516"/>
                  </a:lnTo>
                  <a:lnTo>
                    <a:pt x="90714" y="75389"/>
                  </a:lnTo>
                  <a:lnTo>
                    <a:pt x="118601" y="120925"/>
                  </a:lnTo>
                  <a:lnTo>
                    <a:pt x="140200" y="155603"/>
                  </a:lnTo>
                  <a:lnTo>
                    <a:pt x="159207" y="189830"/>
                  </a:lnTo>
                  <a:lnTo>
                    <a:pt x="177062" y="223857"/>
                  </a:lnTo>
                  <a:lnTo>
                    <a:pt x="199218" y="269102"/>
                  </a:lnTo>
                  <a:lnTo>
                    <a:pt x="222431" y="316109"/>
                  </a:lnTo>
                  <a:lnTo>
                    <a:pt x="228600" y="33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683">
              <a:extLst>
                <a:ext uri="{FF2B5EF4-FFF2-40B4-BE49-F238E27FC236}">
                  <a16:creationId xmlns:a16="http://schemas.microsoft.com/office/drawing/2014/main" xmlns="" id="{8B1CB0D7-9E30-44D4-9C41-ED04B4EE4F6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937000" y="11303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45148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684">
              <a:extLst>
                <a:ext uri="{FF2B5EF4-FFF2-40B4-BE49-F238E27FC236}">
                  <a16:creationId xmlns:a16="http://schemas.microsoft.com/office/drawing/2014/main" xmlns="" id="{D479DF12-8068-4C1A-9F6A-ADA8F3B5680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740150" y="11112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4191" y="0"/>
                  </a:lnTo>
                  <a:lnTo>
                    <a:pt x="84328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128">
            <a:extLst>
              <a:ext uri="{FF2B5EF4-FFF2-40B4-BE49-F238E27FC236}">
                <a16:creationId xmlns:a16="http://schemas.microsoft.com/office/drawing/2014/main" xmlns="" id="{58B5D35B-0E8B-4D24-88ED-52D68DAD97BF}"/>
              </a:ext>
            </a:extLst>
          </p:cNvPr>
          <p:cNvGrpSpPr/>
          <p:nvPr/>
        </p:nvGrpSpPr>
        <p:grpSpPr>
          <a:xfrm>
            <a:off x="2279650" y="783742"/>
            <a:ext cx="1200151" cy="384659"/>
            <a:chOff x="2279650" y="783742"/>
            <a:chExt cx="1200151" cy="384659"/>
          </a:xfrm>
        </p:grpSpPr>
        <p:sp>
          <p:nvSpPr>
            <p:cNvPr id="394" name="SMARTInkShape-685">
              <a:extLst>
                <a:ext uri="{FF2B5EF4-FFF2-40B4-BE49-F238E27FC236}">
                  <a16:creationId xmlns:a16="http://schemas.microsoft.com/office/drawing/2014/main" xmlns="" id="{739E9FA3-8AA5-46A9-8C93-5F6E0C93B11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59150" y="11239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4191" y="13583"/>
                  </a:lnTo>
                  <a:lnTo>
                    <a:pt x="90469" y="59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686">
              <a:extLst>
                <a:ext uri="{FF2B5EF4-FFF2-40B4-BE49-F238E27FC236}">
                  <a16:creationId xmlns:a16="http://schemas.microsoft.com/office/drawing/2014/main" xmlns="" id="{1579E272-7F5D-4ADE-8261-DE3BF65965C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87700" y="112395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7135" y="2968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687">
              <a:extLst>
                <a:ext uri="{FF2B5EF4-FFF2-40B4-BE49-F238E27FC236}">
                  <a16:creationId xmlns:a16="http://schemas.microsoft.com/office/drawing/2014/main" xmlns="" id="{5A604CC3-E69E-4734-874D-6E672423044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35300" y="1013282"/>
              <a:ext cx="88901" cy="90756"/>
            </a:xfrm>
            <a:custGeom>
              <a:avLst/>
              <a:gdLst/>
              <a:ahLst/>
              <a:cxnLst/>
              <a:rect l="0" t="0" r="0" b="0"/>
              <a:pathLst>
                <a:path w="88901" h="90756">
                  <a:moveTo>
                    <a:pt x="0" y="15418"/>
                  </a:moveTo>
                  <a:lnTo>
                    <a:pt x="0" y="15418"/>
                  </a:lnTo>
                  <a:lnTo>
                    <a:pt x="0" y="9951"/>
                  </a:lnTo>
                  <a:lnTo>
                    <a:pt x="10844" y="4173"/>
                  </a:lnTo>
                  <a:lnTo>
                    <a:pt x="21048" y="307"/>
                  </a:lnTo>
                  <a:lnTo>
                    <a:pt x="32638" y="0"/>
                  </a:lnTo>
                  <a:lnTo>
                    <a:pt x="43434" y="2216"/>
                  </a:lnTo>
                  <a:lnTo>
                    <a:pt x="50584" y="5552"/>
                  </a:lnTo>
                  <a:lnTo>
                    <a:pt x="52067" y="8841"/>
                  </a:lnTo>
                  <a:lnTo>
                    <a:pt x="51833" y="18139"/>
                  </a:lnTo>
                  <a:lnTo>
                    <a:pt x="47496" y="27446"/>
                  </a:lnTo>
                  <a:lnTo>
                    <a:pt x="15152" y="73157"/>
                  </a:lnTo>
                  <a:lnTo>
                    <a:pt x="13184" y="82850"/>
                  </a:lnTo>
                  <a:lnTo>
                    <a:pt x="12915" y="87251"/>
                  </a:lnTo>
                  <a:lnTo>
                    <a:pt x="14960" y="88706"/>
                  </a:lnTo>
                  <a:lnTo>
                    <a:pt x="28657" y="90755"/>
                  </a:lnTo>
                  <a:lnTo>
                    <a:pt x="76097" y="87178"/>
                  </a:lnTo>
                  <a:lnTo>
                    <a:pt x="88900" y="85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688">
              <a:extLst>
                <a:ext uri="{FF2B5EF4-FFF2-40B4-BE49-F238E27FC236}">
                  <a16:creationId xmlns:a16="http://schemas.microsoft.com/office/drawing/2014/main" xmlns="" id="{B2FFD838-A8A2-4F24-A328-35BB40D34F2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55744" y="788283"/>
              <a:ext cx="116057" cy="329318"/>
            </a:xfrm>
            <a:custGeom>
              <a:avLst/>
              <a:gdLst/>
              <a:ahLst/>
              <a:cxnLst/>
              <a:rect l="0" t="0" r="0" b="0"/>
              <a:pathLst>
                <a:path w="116057" h="329318">
                  <a:moveTo>
                    <a:pt x="116056" y="5467"/>
                  </a:moveTo>
                  <a:lnTo>
                    <a:pt x="116056" y="5467"/>
                  </a:lnTo>
                  <a:lnTo>
                    <a:pt x="116056" y="2096"/>
                  </a:lnTo>
                  <a:lnTo>
                    <a:pt x="115350" y="1103"/>
                  </a:lnTo>
                  <a:lnTo>
                    <a:pt x="114174" y="441"/>
                  </a:lnTo>
                  <a:lnTo>
                    <a:pt x="112685" y="0"/>
                  </a:lnTo>
                  <a:lnTo>
                    <a:pt x="107267" y="7035"/>
                  </a:lnTo>
                  <a:lnTo>
                    <a:pt x="87513" y="53338"/>
                  </a:lnTo>
                  <a:lnTo>
                    <a:pt x="71380" y="95302"/>
                  </a:lnTo>
                  <a:lnTo>
                    <a:pt x="61863" y="129355"/>
                  </a:lnTo>
                  <a:lnTo>
                    <a:pt x="51048" y="163775"/>
                  </a:lnTo>
                  <a:lnTo>
                    <a:pt x="39185" y="197181"/>
                  </a:lnTo>
                  <a:lnTo>
                    <a:pt x="21313" y="243050"/>
                  </a:lnTo>
                  <a:lnTo>
                    <a:pt x="7472" y="281649"/>
                  </a:lnTo>
                  <a:lnTo>
                    <a:pt x="0" y="306726"/>
                  </a:lnTo>
                  <a:lnTo>
                    <a:pt x="1756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689">
              <a:extLst>
                <a:ext uri="{FF2B5EF4-FFF2-40B4-BE49-F238E27FC236}">
                  <a16:creationId xmlns:a16="http://schemas.microsoft.com/office/drawing/2014/main" xmlns="" id="{0BED94A3-E732-4871-A151-B5CEB48F4A6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00350" y="785579"/>
              <a:ext cx="176967" cy="301695"/>
            </a:xfrm>
            <a:custGeom>
              <a:avLst/>
              <a:gdLst/>
              <a:ahLst/>
              <a:cxnLst/>
              <a:rect l="0" t="0" r="0" b="0"/>
              <a:pathLst>
                <a:path w="176967" h="301695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1411" y="148"/>
                  </a:lnTo>
                  <a:lnTo>
                    <a:pt x="3763" y="0"/>
                  </a:lnTo>
                  <a:lnTo>
                    <a:pt x="6742" y="607"/>
                  </a:lnTo>
                  <a:lnTo>
                    <a:pt x="21048" y="11574"/>
                  </a:lnTo>
                  <a:lnTo>
                    <a:pt x="54984" y="50863"/>
                  </a:lnTo>
                  <a:lnTo>
                    <a:pt x="84573" y="95453"/>
                  </a:lnTo>
                  <a:lnTo>
                    <a:pt x="102734" y="127867"/>
                  </a:lnTo>
                  <a:lnTo>
                    <a:pt x="122095" y="161087"/>
                  </a:lnTo>
                  <a:lnTo>
                    <a:pt x="140342" y="193962"/>
                  </a:lnTo>
                  <a:lnTo>
                    <a:pt x="158548" y="238825"/>
                  </a:lnTo>
                  <a:lnTo>
                    <a:pt x="173579" y="280660"/>
                  </a:lnTo>
                  <a:lnTo>
                    <a:pt x="176966" y="299768"/>
                  </a:lnTo>
                  <a:lnTo>
                    <a:pt x="176539" y="301347"/>
                  </a:lnTo>
                  <a:lnTo>
                    <a:pt x="175548" y="301694"/>
                  </a:lnTo>
                  <a:lnTo>
                    <a:pt x="171450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690">
              <a:extLst>
                <a:ext uri="{FF2B5EF4-FFF2-40B4-BE49-F238E27FC236}">
                  <a16:creationId xmlns:a16="http://schemas.microsoft.com/office/drawing/2014/main" xmlns="" id="{C0EBCF7F-DDA7-4E5E-B4CD-969373B26AA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647950" y="10541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17706" y="420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691">
              <a:extLst>
                <a:ext uri="{FF2B5EF4-FFF2-40B4-BE49-F238E27FC236}">
                  <a16:creationId xmlns:a16="http://schemas.microsoft.com/office/drawing/2014/main" xmlns="" id="{A72CFEF2-0F3B-4746-9BF0-24C168C43B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574441" y="100965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2953" y="14503"/>
                  </a:lnTo>
                  <a:lnTo>
                    <a:pt x="0" y="27424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692">
              <a:extLst>
                <a:ext uri="{FF2B5EF4-FFF2-40B4-BE49-F238E27FC236}">
                  <a16:creationId xmlns:a16="http://schemas.microsoft.com/office/drawing/2014/main" xmlns="" id="{1E1F054B-18A0-4C02-A832-94AC8E97388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336800" y="783742"/>
              <a:ext cx="120651" cy="295759"/>
            </a:xfrm>
            <a:custGeom>
              <a:avLst/>
              <a:gdLst/>
              <a:ahLst/>
              <a:cxnLst/>
              <a:rect l="0" t="0" r="0" b="0"/>
              <a:pathLst>
                <a:path w="120651" h="295759">
                  <a:moveTo>
                    <a:pt x="120650" y="3658"/>
                  </a:moveTo>
                  <a:lnTo>
                    <a:pt x="120650" y="3658"/>
                  </a:lnTo>
                  <a:lnTo>
                    <a:pt x="117279" y="287"/>
                  </a:lnTo>
                  <a:lnTo>
                    <a:pt x="115581" y="0"/>
                  </a:lnTo>
                  <a:lnTo>
                    <a:pt x="113742" y="513"/>
                  </a:lnTo>
                  <a:lnTo>
                    <a:pt x="111812" y="1562"/>
                  </a:lnTo>
                  <a:lnTo>
                    <a:pt x="105723" y="9779"/>
                  </a:lnTo>
                  <a:lnTo>
                    <a:pt x="93354" y="46884"/>
                  </a:lnTo>
                  <a:lnTo>
                    <a:pt x="80107" y="85140"/>
                  </a:lnTo>
                  <a:lnTo>
                    <a:pt x="62776" y="132223"/>
                  </a:lnTo>
                  <a:lnTo>
                    <a:pt x="50478" y="165220"/>
                  </a:lnTo>
                  <a:lnTo>
                    <a:pt x="37957" y="198700"/>
                  </a:lnTo>
                  <a:lnTo>
                    <a:pt x="19008" y="242541"/>
                  </a:lnTo>
                  <a:lnTo>
                    <a:pt x="1994" y="287689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693">
              <a:extLst>
                <a:ext uri="{FF2B5EF4-FFF2-40B4-BE49-F238E27FC236}">
                  <a16:creationId xmlns:a16="http://schemas.microsoft.com/office/drawing/2014/main" xmlns="" id="{37C44026-B864-4057-B00E-1D9101FBC7D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279650" y="787400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6606" y="5775"/>
                  </a:lnTo>
                  <a:lnTo>
                    <a:pt x="48335" y="30507"/>
                  </a:lnTo>
                  <a:lnTo>
                    <a:pt x="90922" y="72113"/>
                  </a:lnTo>
                  <a:lnTo>
                    <a:pt x="126893" y="109326"/>
                  </a:lnTo>
                  <a:lnTo>
                    <a:pt x="159502" y="150613"/>
                  </a:lnTo>
                  <a:lnTo>
                    <a:pt x="185235" y="188559"/>
                  </a:lnTo>
                  <a:lnTo>
                    <a:pt x="205894" y="234147"/>
                  </a:lnTo>
                  <a:lnTo>
                    <a:pt x="2095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129">
            <a:extLst>
              <a:ext uri="{FF2B5EF4-FFF2-40B4-BE49-F238E27FC236}">
                <a16:creationId xmlns:a16="http://schemas.microsoft.com/office/drawing/2014/main" xmlns="" id="{D1CCAF5A-0E53-43A6-96CA-3622C70B67FF}"/>
              </a:ext>
            </a:extLst>
          </p:cNvPr>
          <p:cNvGrpSpPr/>
          <p:nvPr/>
        </p:nvGrpSpPr>
        <p:grpSpPr>
          <a:xfrm>
            <a:off x="973120" y="730350"/>
            <a:ext cx="550881" cy="339736"/>
            <a:chOff x="973120" y="730350"/>
            <a:chExt cx="550881" cy="339736"/>
          </a:xfrm>
        </p:grpSpPr>
        <p:sp>
          <p:nvSpPr>
            <p:cNvPr id="404" name="SMARTInkShape-694">
              <a:extLst>
                <a:ext uri="{FF2B5EF4-FFF2-40B4-BE49-F238E27FC236}">
                  <a16:creationId xmlns:a16="http://schemas.microsoft.com/office/drawing/2014/main" xmlns="" id="{F6E01A2A-2AA5-423F-9BA6-DD0C1FA286C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65250" y="882650"/>
              <a:ext cx="158751" cy="56268"/>
            </a:xfrm>
            <a:custGeom>
              <a:avLst/>
              <a:gdLst/>
              <a:ahLst/>
              <a:cxnLst/>
              <a:rect l="0" t="0" r="0" b="0"/>
              <a:pathLst>
                <a:path w="158751" h="56268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706" y="55164"/>
                  </a:lnTo>
                  <a:lnTo>
                    <a:pt x="1881" y="55826"/>
                  </a:lnTo>
                  <a:lnTo>
                    <a:pt x="3371" y="56267"/>
                  </a:lnTo>
                  <a:lnTo>
                    <a:pt x="42716" y="44863"/>
                  </a:lnTo>
                  <a:lnTo>
                    <a:pt x="80939" y="29991"/>
                  </a:lnTo>
                  <a:lnTo>
                    <a:pt x="126915" y="121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695">
              <a:extLst>
                <a:ext uri="{FF2B5EF4-FFF2-40B4-BE49-F238E27FC236}">
                  <a16:creationId xmlns:a16="http://schemas.microsoft.com/office/drawing/2014/main" xmlns="" id="{A1AD91AF-6FFC-4066-A130-7AA9FA02CE9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99577" y="749300"/>
              <a:ext cx="79974" cy="320786"/>
            </a:xfrm>
            <a:custGeom>
              <a:avLst/>
              <a:gdLst/>
              <a:ahLst/>
              <a:cxnLst/>
              <a:rect l="0" t="0" r="0" b="0"/>
              <a:pathLst>
                <a:path w="79974" h="320786">
                  <a:moveTo>
                    <a:pt x="41873" y="0"/>
                  </a:moveTo>
                  <a:lnTo>
                    <a:pt x="41873" y="0"/>
                  </a:lnTo>
                  <a:lnTo>
                    <a:pt x="33145" y="39851"/>
                  </a:lnTo>
                  <a:lnTo>
                    <a:pt x="30350" y="81579"/>
                  </a:lnTo>
                  <a:lnTo>
                    <a:pt x="28111" y="125223"/>
                  </a:lnTo>
                  <a:lnTo>
                    <a:pt x="19137" y="169434"/>
                  </a:lnTo>
                  <a:lnTo>
                    <a:pt x="8247" y="213108"/>
                  </a:lnTo>
                  <a:lnTo>
                    <a:pt x="944" y="251761"/>
                  </a:lnTo>
                  <a:lnTo>
                    <a:pt x="0" y="288940"/>
                  </a:lnTo>
                  <a:lnTo>
                    <a:pt x="3507" y="302690"/>
                  </a:lnTo>
                  <a:lnTo>
                    <a:pt x="9770" y="313505"/>
                  </a:lnTo>
                  <a:lnTo>
                    <a:pt x="14121" y="316953"/>
                  </a:lnTo>
                  <a:lnTo>
                    <a:pt x="24600" y="320785"/>
                  </a:lnTo>
                  <a:lnTo>
                    <a:pt x="42399" y="319571"/>
                  </a:lnTo>
                  <a:lnTo>
                    <a:pt x="61079" y="308001"/>
                  </a:lnTo>
                  <a:lnTo>
                    <a:pt x="69929" y="297050"/>
                  </a:lnTo>
                  <a:lnTo>
                    <a:pt x="7997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96">
              <a:extLst>
                <a:ext uri="{FF2B5EF4-FFF2-40B4-BE49-F238E27FC236}">
                  <a16:creationId xmlns:a16="http://schemas.microsoft.com/office/drawing/2014/main" xmlns="" id="{6E417224-2E7C-4F7E-8377-A556FE26372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17871" y="910284"/>
              <a:ext cx="147380" cy="144690"/>
            </a:xfrm>
            <a:custGeom>
              <a:avLst/>
              <a:gdLst/>
              <a:ahLst/>
              <a:cxnLst/>
              <a:rect l="0" t="0" r="0" b="0"/>
              <a:pathLst>
                <a:path w="147380" h="144690">
                  <a:moveTo>
                    <a:pt x="26729" y="42216"/>
                  </a:moveTo>
                  <a:lnTo>
                    <a:pt x="26729" y="42216"/>
                  </a:lnTo>
                  <a:lnTo>
                    <a:pt x="26729" y="47683"/>
                  </a:lnTo>
                  <a:lnTo>
                    <a:pt x="27434" y="47978"/>
                  </a:lnTo>
                  <a:lnTo>
                    <a:pt x="30100" y="48304"/>
                  </a:lnTo>
                  <a:lnTo>
                    <a:pt x="42309" y="45118"/>
                  </a:lnTo>
                  <a:lnTo>
                    <a:pt x="55961" y="36334"/>
                  </a:lnTo>
                  <a:lnTo>
                    <a:pt x="60888" y="28783"/>
                  </a:lnTo>
                  <a:lnTo>
                    <a:pt x="64050" y="15809"/>
                  </a:lnTo>
                  <a:lnTo>
                    <a:pt x="64598" y="5307"/>
                  </a:lnTo>
                  <a:lnTo>
                    <a:pt x="62558" y="2793"/>
                  </a:lnTo>
                  <a:lnTo>
                    <a:pt x="54648" y="0"/>
                  </a:lnTo>
                  <a:lnTo>
                    <a:pt x="44076" y="2522"/>
                  </a:lnTo>
                  <a:lnTo>
                    <a:pt x="28106" y="11875"/>
                  </a:lnTo>
                  <a:lnTo>
                    <a:pt x="18874" y="20970"/>
                  </a:lnTo>
                  <a:lnTo>
                    <a:pt x="6449" y="41957"/>
                  </a:lnTo>
                  <a:lnTo>
                    <a:pt x="547" y="57858"/>
                  </a:lnTo>
                  <a:lnTo>
                    <a:pt x="0" y="82677"/>
                  </a:lnTo>
                  <a:lnTo>
                    <a:pt x="6842" y="115642"/>
                  </a:lnTo>
                  <a:lnTo>
                    <a:pt x="13422" y="129883"/>
                  </a:lnTo>
                  <a:lnTo>
                    <a:pt x="22931" y="139505"/>
                  </a:lnTo>
                  <a:lnTo>
                    <a:pt x="28431" y="143059"/>
                  </a:lnTo>
                  <a:lnTo>
                    <a:pt x="66509" y="144689"/>
                  </a:lnTo>
                  <a:lnTo>
                    <a:pt x="101153" y="140704"/>
                  </a:lnTo>
                  <a:lnTo>
                    <a:pt x="120249" y="131379"/>
                  </a:lnTo>
                  <a:lnTo>
                    <a:pt x="147379" y="112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97">
              <a:extLst>
                <a:ext uri="{FF2B5EF4-FFF2-40B4-BE49-F238E27FC236}">
                  <a16:creationId xmlns:a16="http://schemas.microsoft.com/office/drawing/2014/main" xmlns="" id="{174436A9-C557-43B0-905E-8B3A3477941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3120" y="730350"/>
              <a:ext cx="214331" cy="328947"/>
            </a:xfrm>
            <a:custGeom>
              <a:avLst/>
              <a:gdLst/>
              <a:ahLst/>
              <a:cxnLst/>
              <a:rect l="0" t="0" r="0" b="0"/>
              <a:pathLst>
                <a:path w="214331" h="328947">
                  <a:moveTo>
                    <a:pt x="61930" y="12600"/>
                  </a:moveTo>
                  <a:lnTo>
                    <a:pt x="61930" y="12600"/>
                  </a:lnTo>
                  <a:lnTo>
                    <a:pt x="61930" y="3762"/>
                  </a:lnTo>
                  <a:lnTo>
                    <a:pt x="62635" y="2474"/>
                  </a:lnTo>
                  <a:lnTo>
                    <a:pt x="63811" y="1616"/>
                  </a:lnTo>
                  <a:lnTo>
                    <a:pt x="67000" y="663"/>
                  </a:lnTo>
                  <a:lnTo>
                    <a:pt x="73486" y="0"/>
                  </a:lnTo>
                  <a:lnTo>
                    <a:pt x="74291" y="6672"/>
                  </a:lnTo>
                  <a:lnTo>
                    <a:pt x="72704" y="48238"/>
                  </a:lnTo>
                  <a:lnTo>
                    <a:pt x="65828" y="87365"/>
                  </a:lnTo>
                  <a:lnTo>
                    <a:pt x="54853" y="134706"/>
                  </a:lnTo>
                  <a:lnTo>
                    <a:pt x="46085" y="167764"/>
                  </a:lnTo>
                  <a:lnTo>
                    <a:pt x="35132" y="201271"/>
                  </a:lnTo>
                  <a:lnTo>
                    <a:pt x="23808" y="245127"/>
                  </a:lnTo>
                  <a:lnTo>
                    <a:pt x="9296" y="291391"/>
                  </a:lnTo>
                  <a:lnTo>
                    <a:pt x="0" y="322442"/>
                  </a:lnTo>
                  <a:lnTo>
                    <a:pt x="888" y="324994"/>
                  </a:lnTo>
                  <a:lnTo>
                    <a:pt x="2891" y="326696"/>
                  </a:lnTo>
                  <a:lnTo>
                    <a:pt x="5637" y="327831"/>
                  </a:lnTo>
                  <a:lnTo>
                    <a:pt x="31734" y="328946"/>
                  </a:lnTo>
                  <a:lnTo>
                    <a:pt x="76191" y="321222"/>
                  </a:lnTo>
                  <a:lnTo>
                    <a:pt x="115074" y="312183"/>
                  </a:lnTo>
                  <a:lnTo>
                    <a:pt x="162347" y="306178"/>
                  </a:lnTo>
                  <a:lnTo>
                    <a:pt x="192381" y="301334"/>
                  </a:lnTo>
                  <a:lnTo>
                    <a:pt x="200577" y="302733"/>
                  </a:lnTo>
                  <a:lnTo>
                    <a:pt x="214330" y="31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9" name="SMARTInkShape-698">
            <a:extLst>
              <a:ext uri="{FF2B5EF4-FFF2-40B4-BE49-F238E27FC236}">
                <a16:creationId xmlns:a16="http://schemas.microsoft.com/office/drawing/2014/main" xmlns="" id="{635223CC-65F3-4CDF-B253-E8C73E5778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05100" y="3035300"/>
            <a:ext cx="527051" cy="69851"/>
          </a:xfrm>
          <a:custGeom>
            <a:avLst/>
            <a:gdLst/>
            <a:ahLst/>
            <a:cxnLst/>
            <a:rect l="0" t="0" r="0" b="0"/>
            <a:pathLst>
              <a:path w="527051" h="69851">
                <a:moveTo>
                  <a:pt x="0" y="69850"/>
                </a:moveTo>
                <a:lnTo>
                  <a:pt x="0" y="69850"/>
                </a:lnTo>
                <a:lnTo>
                  <a:pt x="0" y="66479"/>
                </a:lnTo>
                <a:lnTo>
                  <a:pt x="2117" y="66192"/>
                </a:lnTo>
                <a:lnTo>
                  <a:pt x="32011" y="67037"/>
                </a:lnTo>
                <a:lnTo>
                  <a:pt x="66438" y="64366"/>
                </a:lnTo>
                <a:lnTo>
                  <a:pt x="89448" y="62666"/>
                </a:lnTo>
                <a:lnTo>
                  <a:pt x="114665" y="60828"/>
                </a:lnTo>
                <a:lnTo>
                  <a:pt x="144177" y="57485"/>
                </a:lnTo>
                <a:lnTo>
                  <a:pt x="176551" y="53140"/>
                </a:lnTo>
                <a:lnTo>
                  <a:pt x="210834" y="48127"/>
                </a:lnTo>
                <a:lnTo>
                  <a:pt x="244978" y="42668"/>
                </a:lnTo>
                <a:lnTo>
                  <a:pt x="279030" y="36912"/>
                </a:lnTo>
                <a:lnTo>
                  <a:pt x="313020" y="30958"/>
                </a:lnTo>
                <a:lnTo>
                  <a:pt x="344147" y="25578"/>
                </a:lnTo>
                <a:lnTo>
                  <a:pt x="373364" y="20579"/>
                </a:lnTo>
                <a:lnTo>
                  <a:pt x="401310" y="15836"/>
                </a:lnTo>
                <a:lnTo>
                  <a:pt x="447412" y="8685"/>
                </a:lnTo>
                <a:lnTo>
                  <a:pt x="483188" y="3860"/>
                </a:lnTo>
                <a:lnTo>
                  <a:pt x="527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SMARTInkShape-699">
            <a:extLst>
              <a:ext uri="{FF2B5EF4-FFF2-40B4-BE49-F238E27FC236}">
                <a16:creationId xmlns:a16="http://schemas.microsoft.com/office/drawing/2014/main" xmlns="" id="{DFF2EC14-2F64-48F0-9082-748DD41D11A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022600" y="5327650"/>
            <a:ext cx="260351" cy="35122"/>
          </a:xfrm>
          <a:custGeom>
            <a:avLst/>
            <a:gdLst/>
            <a:ahLst/>
            <a:cxnLst/>
            <a:rect l="0" t="0" r="0" b="0"/>
            <a:pathLst>
              <a:path w="260351" h="35122">
                <a:moveTo>
                  <a:pt x="0" y="31750"/>
                </a:moveTo>
                <a:lnTo>
                  <a:pt x="0" y="31750"/>
                </a:lnTo>
                <a:lnTo>
                  <a:pt x="16855" y="35121"/>
                </a:lnTo>
                <a:lnTo>
                  <a:pt x="49589" y="33013"/>
                </a:lnTo>
                <a:lnTo>
                  <a:pt x="94711" y="26667"/>
                </a:lnTo>
                <a:lnTo>
                  <a:pt x="119586" y="22011"/>
                </a:lnTo>
                <a:lnTo>
                  <a:pt x="145340" y="16790"/>
                </a:lnTo>
                <a:lnTo>
                  <a:pt x="192772" y="9108"/>
                </a:lnTo>
                <a:lnTo>
                  <a:pt x="260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49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73">
            <a:extLst>
              <a:ext uri="{FF2B5EF4-FFF2-40B4-BE49-F238E27FC236}">
                <a16:creationId xmlns:a16="http://schemas.microsoft.com/office/drawing/2014/main" xmlns="" id="{606F1860-845E-49B1-AC6F-FC78D69B5BCF}"/>
              </a:ext>
            </a:extLst>
          </p:cNvPr>
          <p:cNvGrpSpPr/>
          <p:nvPr/>
        </p:nvGrpSpPr>
        <p:grpSpPr>
          <a:xfrm>
            <a:off x="1575062" y="1159039"/>
            <a:ext cx="520439" cy="471120"/>
            <a:chOff x="1575062" y="1159039"/>
            <a:chExt cx="520439" cy="471120"/>
          </a:xfrm>
        </p:grpSpPr>
        <p:sp>
          <p:nvSpPr>
            <p:cNvPr id="2" name="SMARTInkShape-2409">
              <a:extLst>
                <a:ext uri="{FF2B5EF4-FFF2-40B4-BE49-F238E27FC236}">
                  <a16:creationId xmlns:a16="http://schemas.microsoft.com/office/drawing/2014/main" xmlns="" id="{06487465-FD8A-44C4-811A-41AAB37B853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950002" y="1504950"/>
              <a:ext cx="145499" cy="27883"/>
            </a:xfrm>
            <a:custGeom>
              <a:avLst/>
              <a:gdLst/>
              <a:ahLst/>
              <a:cxnLst/>
              <a:rect l="0" t="0" r="0" b="0"/>
              <a:pathLst>
                <a:path w="145499" h="27883">
                  <a:moveTo>
                    <a:pt x="18498" y="12700"/>
                  </a:moveTo>
                  <a:lnTo>
                    <a:pt x="18498" y="12700"/>
                  </a:lnTo>
                  <a:lnTo>
                    <a:pt x="5014" y="19442"/>
                  </a:lnTo>
                  <a:lnTo>
                    <a:pt x="1747" y="22134"/>
                  </a:lnTo>
                  <a:lnTo>
                    <a:pt x="275" y="24633"/>
                  </a:lnTo>
                  <a:lnTo>
                    <a:pt x="0" y="27006"/>
                  </a:lnTo>
                  <a:lnTo>
                    <a:pt x="2638" y="27882"/>
                  </a:lnTo>
                  <a:lnTo>
                    <a:pt x="36558" y="22336"/>
                  </a:lnTo>
                  <a:lnTo>
                    <a:pt x="68858" y="15572"/>
                  </a:lnTo>
                  <a:lnTo>
                    <a:pt x="106732" y="7862"/>
                  </a:lnTo>
                  <a:lnTo>
                    <a:pt x="145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10">
              <a:extLst>
                <a:ext uri="{FF2B5EF4-FFF2-40B4-BE49-F238E27FC236}">
                  <a16:creationId xmlns:a16="http://schemas.microsoft.com/office/drawing/2014/main" xmlns="" id="{F743368A-85FB-4AE7-9B6C-87E09B9837D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971479" y="1384300"/>
              <a:ext cx="73222" cy="6351"/>
            </a:xfrm>
            <a:custGeom>
              <a:avLst/>
              <a:gdLst/>
              <a:ahLst/>
              <a:cxnLst/>
              <a:rect l="0" t="0" r="0" b="0"/>
              <a:pathLst>
                <a:path w="732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5644"/>
                  </a:lnTo>
                  <a:lnTo>
                    <a:pt x="4646" y="2979"/>
                  </a:lnTo>
                  <a:lnTo>
                    <a:pt x="43590" y="392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11">
              <a:extLst>
                <a:ext uri="{FF2B5EF4-FFF2-40B4-BE49-F238E27FC236}">
                  <a16:creationId xmlns:a16="http://schemas.microsoft.com/office/drawing/2014/main" xmlns="" id="{D3A244A1-4CEE-4229-B39A-943303EC2A5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575062" y="1159039"/>
              <a:ext cx="214223" cy="471120"/>
            </a:xfrm>
            <a:custGeom>
              <a:avLst/>
              <a:gdLst/>
              <a:ahLst/>
              <a:cxnLst/>
              <a:rect l="0" t="0" r="0" b="0"/>
              <a:pathLst>
                <a:path w="214223" h="471120">
                  <a:moveTo>
                    <a:pt x="6088" y="142711"/>
                  </a:moveTo>
                  <a:lnTo>
                    <a:pt x="6088" y="142711"/>
                  </a:lnTo>
                  <a:lnTo>
                    <a:pt x="1062" y="130777"/>
                  </a:lnTo>
                  <a:lnTo>
                    <a:pt x="0" y="125067"/>
                  </a:lnTo>
                  <a:lnTo>
                    <a:pt x="10634" y="162248"/>
                  </a:lnTo>
                  <a:lnTo>
                    <a:pt x="20809" y="199137"/>
                  </a:lnTo>
                  <a:lnTo>
                    <a:pt x="30505" y="245165"/>
                  </a:lnTo>
                  <a:lnTo>
                    <a:pt x="35066" y="270280"/>
                  </a:lnTo>
                  <a:lnTo>
                    <a:pt x="38812" y="294785"/>
                  </a:lnTo>
                  <a:lnTo>
                    <a:pt x="42015" y="318883"/>
                  </a:lnTo>
                  <a:lnTo>
                    <a:pt x="47456" y="363531"/>
                  </a:lnTo>
                  <a:lnTo>
                    <a:pt x="52225" y="399839"/>
                  </a:lnTo>
                  <a:lnTo>
                    <a:pt x="52135" y="431191"/>
                  </a:lnTo>
                  <a:lnTo>
                    <a:pt x="50897" y="434514"/>
                  </a:lnTo>
                  <a:lnTo>
                    <a:pt x="49366" y="434613"/>
                  </a:lnTo>
                  <a:lnTo>
                    <a:pt x="47640" y="432562"/>
                  </a:lnTo>
                  <a:lnTo>
                    <a:pt x="35098" y="399337"/>
                  </a:lnTo>
                  <a:lnTo>
                    <a:pt x="25802" y="351782"/>
                  </a:lnTo>
                  <a:lnTo>
                    <a:pt x="21347" y="322308"/>
                  </a:lnTo>
                  <a:lnTo>
                    <a:pt x="17672" y="289254"/>
                  </a:lnTo>
                  <a:lnTo>
                    <a:pt x="14516" y="253812"/>
                  </a:lnTo>
                  <a:lnTo>
                    <a:pt x="11707" y="216778"/>
                  </a:lnTo>
                  <a:lnTo>
                    <a:pt x="11951" y="182917"/>
                  </a:lnTo>
                  <a:lnTo>
                    <a:pt x="14230" y="151170"/>
                  </a:lnTo>
                  <a:lnTo>
                    <a:pt x="17866" y="120834"/>
                  </a:lnTo>
                  <a:lnTo>
                    <a:pt x="22407" y="94965"/>
                  </a:lnTo>
                  <a:lnTo>
                    <a:pt x="33096" y="51170"/>
                  </a:lnTo>
                  <a:lnTo>
                    <a:pt x="48666" y="22298"/>
                  </a:lnTo>
                  <a:lnTo>
                    <a:pt x="57756" y="11636"/>
                  </a:lnTo>
                  <a:lnTo>
                    <a:pt x="68050" y="5233"/>
                  </a:lnTo>
                  <a:lnTo>
                    <a:pt x="90777" y="0"/>
                  </a:lnTo>
                  <a:lnTo>
                    <a:pt x="118751" y="11315"/>
                  </a:lnTo>
                  <a:lnTo>
                    <a:pt x="134114" y="21247"/>
                  </a:lnTo>
                  <a:lnTo>
                    <a:pt x="164353" y="56742"/>
                  </a:lnTo>
                  <a:lnTo>
                    <a:pt x="179331" y="79048"/>
                  </a:lnTo>
                  <a:lnTo>
                    <a:pt x="190728" y="104503"/>
                  </a:lnTo>
                  <a:lnTo>
                    <a:pt x="199737" y="132055"/>
                  </a:lnTo>
                  <a:lnTo>
                    <a:pt x="207154" y="161007"/>
                  </a:lnTo>
                  <a:lnTo>
                    <a:pt x="211393" y="189481"/>
                  </a:lnTo>
                  <a:lnTo>
                    <a:pt x="213514" y="217635"/>
                  </a:lnTo>
                  <a:lnTo>
                    <a:pt x="214222" y="245577"/>
                  </a:lnTo>
                  <a:lnTo>
                    <a:pt x="211166" y="272672"/>
                  </a:lnTo>
                  <a:lnTo>
                    <a:pt x="205601" y="299201"/>
                  </a:lnTo>
                  <a:lnTo>
                    <a:pt x="198363" y="325355"/>
                  </a:lnTo>
                  <a:lnTo>
                    <a:pt x="177151" y="371347"/>
                  </a:lnTo>
                  <a:lnTo>
                    <a:pt x="151261" y="410133"/>
                  </a:lnTo>
                  <a:lnTo>
                    <a:pt x="109623" y="449685"/>
                  </a:lnTo>
                  <a:lnTo>
                    <a:pt x="83148" y="465175"/>
                  </a:lnTo>
                  <a:lnTo>
                    <a:pt x="61033" y="471119"/>
                  </a:lnTo>
                  <a:lnTo>
                    <a:pt x="38361" y="470499"/>
                  </a:lnTo>
                  <a:lnTo>
                    <a:pt x="33953" y="469186"/>
                  </a:lnTo>
                  <a:lnTo>
                    <a:pt x="33131" y="466194"/>
                  </a:lnTo>
                  <a:lnTo>
                    <a:pt x="44188" y="447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474">
            <a:extLst>
              <a:ext uri="{FF2B5EF4-FFF2-40B4-BE49-F238E27FC236}">
                <a16:creationId xmlns:a16="http://schemas.microsoft.com/office/drawing/2014/main" xmlns="" id="{80B51060-5A58-463E-A0E6-1489A3246DAC}"/>
              </a:ext>
            </a:extLst>
          </p:cNvPr>
          <p:cNvGrpSpPr/>
          <p:nvPr/>
        </p:nvGrpSpPr>
        <p:grpSpPr>
          <a:xfrm>
            <a:off x="2452440" y="1182117"/>
            <a:ext cx="386011" cy="462534"/>
            <a:chOff x="2452440" y="1182117"/>
            <a:chExt cx="386011" cy="462534"/>
          </a:xfrm>
        </p:grpSpPr>
        <p:sp>
          <p:nvSpPr>
            <p:cNvPr id="6" name="SMARTInkShape-2412">
              <a:extLst>
                <a:ext uri="{FF2B5EF4-FFF2-40B4-BE49-F238E27FC236}">
                  <a16:creationId xmlns:a16="http://schemas.microsoft.com/office/drawing/2014/main" xmlns="" id="{74B9CCD9-61D9-4F02-9712-CEA95842F31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794000" y="15049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7898" y="4667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13">
              <a:extLst>
                <a:ext uri="{FF2B5EF4-FFF2-40B4-BE49-F238E27FC236}">
                  <a16:creationId xmlns:a16="http://schemas.microsoft.com/office/drawing/2014/main" xmlns="" id="{9808494F-3623-4DEF-AEAA-C4E4C7AAB28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762250" y="1329022"/>
              <a:ext cx="6351" cy="156879"/>
            </a:xfrm>
            <a:custGeom>
              <a:avLst/>
              <a:gdLst/>
              <a:ahLst/>
              <a:cxnLst/>
              <a:rect l="0" t="0" r="0" b="0"/>
              <a:pathLst>
                <a:path w="6351" h="156879">
                  <a:moveTo>
                    <a:pt x="0" y="42578"/>
                  </a:moveTo>
                  <a:lnTo>
                    <a:pt x="0" y="42578"/>
                  </a:lnTo>
                  <a:lnTo>
                    <a:pt x="0" y="0"/>
                  </a:lnTo>
                  <a:lnTo>
                    <a:pt x="0" y="35952"/>
                  </a:lnTo>
                  <a:lnTo>
                    <a:pt x="0" y="80988"/>
                  </a:lnTo>
                  <a:lnTo>
                    <a:pt x="3371" y="126709"/>
                  </a:lnTo>
                  <a:lnTo>
                    <a:pt x="6350" y="156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14">
              <a:extLst>
                <a:ext uri="{FF2B5EF4-FFF2-40B4-BE49-F238E27FC236}">
                  <a16:creationId xmlns:a16="http://schemas.microsoft.com/office/drawing/2014/main" xmlns="" id="{C534BB1F-BF1C-49C1-BEAE-95C9F4A3FA1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699630" y="1348848"/>
              <a:ext cx="30871" cy="168803"/>
            </a:xfrm>
            <a:custGeom>
              <a:avLst/>
              <a:gdLst/>
              <a:ahLst/>
              <a:cxnLst/>
              <a:rect l="0" t="0" r="0" b="0"/>
              <a:pathLst>
                <a:path w="30871" h="168803">
                  <a:moveTo>
                    <a:pt x="5470" y="16402"/>
                  </a:moveTo>
                  <a:lnTo>
                    <a:pt x="5470" y="16402"/>
                  </a:lnTo>
                  <a:lnTo>
                    <a:pt x="3" y="0"/>
                  </a:lnTo>
                  <a:lnTo>
                    <a:pt x="0" y="20975"/>
                  </a:lnTo>
                  <a:lnTo>
                    <a:pt x="4241" y="60404"/>
                  </a:lnTo>
                  <a:lnTo>
                    <a:pt x="9966" y="102974"/>
                  </a:lnTo>
                  <a:lnTo>
                    <a:pt x="16340" y="148116"/>
                  </a:lnTo>
                  <a:lnTo>
                    <a:pt x="16950" y="155012"/>
                  </a:lnTo>
                  <a:lnTo>
                    <a:pt x="18768" y="159608"/>
                  </a:lnTo>
                  <a:lnTo>
                    <a:pt x="21391" y="162673"/>
                  </a:lnTo>
                  <a:lnTo>
                    <a:pt x="30870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15">
              <a:extLst>
                <a:ext uri="{FF2B5EF4-FFF2-40B4-BE49-F238E27FC236}">
                  <a16:creationId xmlns:a16="http://schemas.microsoft.com/office/drawing/2014/main" xmlns="" id="{3567FA0B-F8F2-4D55-9C86-4E1FE3A4FCC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452440" y="1182117"/>
              <a:ext cx="138361" cy="462534"/>
            </a:xfrm>
            <a:custGeom>
              <a:avLst/>
              <a:gdLst/>
              <a:ahLst/>
              <a:cxnLst/>
              <a:rect l="0" t="0" r="0" b="0"/>
              <a:pathLst>
                <a:path w="138361" h="462534">
                  <a:moveTo>
                    <a:pt x="138360" y="37083"/>
                  </a:moveTo>
                  <a:lnTo>
                    <a:pt x="138360" y="37083"/>
                  </a:lnTo>
                  <a:lnTo>
                    <a:pt x="134989" y="26970"/>
                  </a:lnTo>
                  <a:lnTo>
                    <a:pt x="122780" y="10568"/>
                  </a:lnTo>
                  <a:lnTo>
                    <a:pt x="106035" y="4132"/>
                  </a:lnTo>
                  <a:lnTo>
                    <a:pt x="60792" y="0"/>
                  </a:lnTo>
                  <a:lnTo>
                    <a:pt x="39915" y="5079"/>
                  </a:lnTo>
                  <a:lnTo>
                    <a:pt x="21935" y="15098"/>
                  </a:lnTo>
                  <a:lnTo>
                    <a:pt x="6887" y="28958"/>
                  </a:lnTo>
                  <a:lnTo>
                    <a:pt x="2734" y="35900"/>
                  </a:lnTo>
                  <a:lnTo>
                    <a:pt x="0" y="49257"/>
                  </a:lnTo>
                  <a:lnTo>
                    <a:pt x="6781" y="64131"/>
                  </a:lnTo>
                  <a:lnTo>
                    <a:pt x="20614" y="79443"/>
                  </a:lnTo>
                  <a:lnTo>
                    <a:pt x="63988" y="112165"/>
                  </a:lnTo>
                  <a:lnTo>
                    <a:pt x="106579" y="158766"/>
                  </a:lnTo>
                  <a:lnTo>
                    <a:pt x="115298" y="185474"/>
                  </a:lnTo>
                  <a:lnTo>
                    <a:pt x="116635" y="199510"/>
                  </a:lnTo>
                  <a:lnTo>
                    <a:pt x="108714" y="228277"/>
                  </a:lnTo>
                  <a:lnTo>
                    <a:pt x="92728" y="256113"/>
                  </a:lnTo>
                  <a:lnTo>
                    <a:pt x="51735" y="297085"/>
                  </a:lnTo>
                  <a:lnTo>
                    <a:pt x="14745" y="320815"/>
                  </a:lnTo>
                  <a:lnTo>
                    <a:pt x="14322" y="320782"/>
                  </a:lnTo>
                  <a:lnTo>
                    <a:pt x="15734" y="318864"/>
                  </a:lnTo>
                  <a:lnTo>
                    <a:pt x="22476" y="319423"/>
                  </a:lnTo>
                  <a:lnTo>
                    <a:pt x="40680" y="325531"/>
                  </a:lnTo>
                  <a:lnTo>
                    <a:pt x="47439" y="335085"/>
                  </a:lnTo>
                  <a:lnTo>
                    <a:pt x="50230" y="341585"/>
                  </a:lnTo>
                  <a:lnTo>
                    <a:pt x="50049" y="387409"/>
                  </a:lnTo>
                  <a:lnTo>
                    <a:pt x="53397" y="420283"/>
                  </a:lnTo>
                  <a:lnTo>
                    <a:pt x="59677" y="440933"/>
                  </a:lnTo>
                  <a:lnTo>
                    <a:pt x="67171" y="452462"/>
                  </a:lnTo>
                  <a:lnTo>
                    <a:pt x="80850" y="458057"/>
                  </a:lnTo>
                  <a:lnTo>
                    <a:pt x="106610" y="462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75">
            <a:extLst>
              <a:ext uri="{FF2B5EF4-FFF2-40B4-BE49-F238E27FC236}">
                <a16:creationId xmlns:a16="http://schemas.microsoft.com/office/drawing/2014/main" xmlns="" id="{E9181BD9-31D2-46E1-8F4E-AFB5105C56EC}"/>
              </a:ext>
            </a:extLst>
          </p:cNvPr>
          <p:cNvGrpSpPr/>
          <p:nvPr/>
        </p:nvGrpSpPr>
        <p:grpSpPr>
          <a:xfrm>
            <a:off x="3082324" y="1223944"/>
            <a:ext cx="730521" cy="509607"/>
            <a:chOff x="3082324" y="1223944"/>
            <a:chExt cx="730521" cy="509607"/>
          </a:xfrm>
        </p:grpSpPr>
        <p:sp>
          <p:nvSpPr>
            <p:cNvPr id="11" name="SMARTInkShape-2416">
              <a:extLst>
                <a:ext uri="{FF2B5EF4-FFF2-40B4-BE49-F238E27FC236}">
                  <a16:creationId xmlns:a16="http://schemas.microsoft.com/office/drawing/2014/main" xmlns="" id="{82BE4B70-8219-453E-B9A5-349A7141FC1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727450" y="1223944"/>
              <a:ext cx="85395" cy="509607"/>
            </a:xfrm>
            <a:custGeom>
              <a:avLst/>
              <a:gdLst/>
              <a:ahLst/>
              <a:cxnLst/>
              <a:rect l="0" t="0" r="0" b="0"/>
              <a:pathLst>
                <a:path w="85395" h="509607">
                  <a:moveTo>
                    <a:pt x="0" y="14306"/>
                  </a:moveTo>
                  <a:lnTo>
                    <a:pt x="0" y="14306"/>
                  </a:lnTo>
                  <a:lnTo>
                    <a:pt x="0" y="7564"/>
                  </a:lnTo>
                  <a:lnTo>
                    <a:pt x="1411" y="4872"/>
                  </a:lnTo>
                  <a:lnTo>
                    <a:pt x="6742" y="0"/>
                  </a:lnTo>
                  <a:lnTo>
                    <a:pt x="19460" y="1127"/>
                  </a:lnTo>
                  <a:lnTo>
                    <a:pt x="27789" y="3404"/>
                  </a:lnTo>
                  <a:lnTo>
                    <a:pt x="56369" y="23462"/>
                  </a:lnTo>
                  <a:lnTo>
                    <a:pt x="77066" y="55119"/>
                  </a:lnTo>
                  <a:lnTo>
                    <a:pt x="85394" y="98052"/>
                  </a:lnTo>
                  <a:lnTo>
                    <a:pt x="81119" y="139779"/>
                  </a:lnTo>
                  <a:lnTo>
                    <a:pt x="61257" y="186735"/>
                  </a:lnTo>
                  <a:lnTo>
                    <a:pt x="36533" y="228100"/>
                  </a:lnTo>
                  <a:lnTo>
                    <a:pt x="28699" y="256863"/>
                  </a:lnTo>
                  <a:lnTo>
                    <a:pt x="28277" y="275920"/>
                  </a:lnTo>
                  <a:lnTo>
                    <a:pt x="43270" y="315457"/>
                  </a:lnTo>
                  <a:lnTo>
                    <a:pt x="66768" y="357283"/>
                  </a:lnTo>
                  <a:lnTo>
                    <a:pt x="69912" y="365724"/>
                  </a:lnTo>
                  <a:lnTo>
                    <a:pt x="67595" y="401201"/>
                  </a:lnTo>
                  <a:lnTo>
                    <a:pt x="51229" y="439621"/>
                  </a:lnTo>
                  <a:lnTo>
                    <a:pt x="28506" y="481187"/>
                  </a:lnTo>
                  <a:lnTo>
                    <a:pt x="12700" y="509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17">
              <a:extLst>
                <a:ext uri="{FF2B5EF4-FFF2-40B4-BE49-F238E27FC236}">
                  <a16:creationId xmlns:a16="http://schemas.microsoft.com/office/drawing/2014/main" xmlns="" id="{BEC27FEC-C349-420F-B4DE-63CA9499675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597554" y="1425379"/>
              <a:ext cx="21947" cy="130372"/>
            </a:xfrm>
            <a:custGeom>
              <a:avLst/>
              <a:gdLst/>
              <a:ahLst/>
              <a:cxnLst/>
              <a:rect l="0" t="0" r="0" b="0"/>
              <a:pathLst>
                <a:path w="21947" h="130372">
                  <a:moveTo>
                    <a:pt x="15596" y="3371"/>
                  </a:moveTo>
                  <a:lnTo>
                    <a:pt x="15596" y="3371"/>
                  </a:lnTo>
                  <a:lnTo>
                    <a:pt x="12225" y="0"/>
                  </a:lnTo>
                  <a:lnTo>
                    <a:pt x="10526" y="1124"/>
                  </a:lnTo>
                  <a:lnTo>
                    <a:pt x="6758" y="8017"/>
                  </a:lnTo>
                  <a:lnTo>
                    <a:pt x="0" y="44897"/>
                  </a:lnTo>
                  <a:lnTo>
                    <a:pt x="3841" y="80586"/>
                  </a:lnTo>
                  <a:lnTo>
                    <a:pt x="21946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18">
              <a:extLst>
                <a:ext uri="{FF2B5EF4-FFF2-40B4-BE49-F238E27FC236}">
                  <a16:creationId xmlns:a16="http://schemas.microsoft.com/office/drawing/2014/main" xmlns="" id="{FE7E9D3B-21EC-4716-9E98-33EB1D7F86D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524250" y="1384300"/>
              <a:ext cx="31751" cy="196851"/>
            </a:xfrm>
            <a:custGeom>
              <a:avLst/>
              <a:gdLst/>
              <a:ahLst/>
              <a:cxnLst/>
              <a:rect l="0" t="0" r="0" b="0"/>
              <a:pathLst>
                <a:path w="31751" h="196851">
                  <a:moveTo>
                    <a:pt x="0" y="0"/>
                  </a:moveTo>
                  <a:lnTo>
                    <a:pt x="0" y="0"/>
                  </a:lnTo>
                  <a:lnTo>
                    <a:pt x="8838" y="39999"/>
                  </a:lnTo>
                  <a:lnTo>
                    <a:pt x="12865" y="71870"/>
                  </a:lnTo>
                  <a:lnTo>
                    <a:pt x="17007" y="107437"/>
                  </a:lnTo>
                  <a:lnTo>
                    <a:pt x="23305" y="153110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19">
              <a:extLst>
                <a:ext uri="{FF2B5EF4-FFF2-40B4-BE49-F238E27FC236}">
                  <a16:creationId xmlns:a16="http://schemas.microsoft.com/office/drawing/2014/main" xmlns="" id="{508A2446-D969-4C1A-965B-1A68E418AD0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155950" y="1612900"/>
              <a:ext cx="107951" cy="101601"/>
            </a:xfrm>
            <a:custGeom>
              <a:avLst/>
              <a:gdLst/>
              <a:ahLst/>
              <a:cxnLst/>
              <a:rect l="0" t="0" r="0" b="0"/>
              <a:pathLst>
                <a:path w="107951" h="101601">
                  <a:moveTo>
                    <a:pt x="107950" y="0"/>
                  </a:moveTo>
                  <a:lnTo>
                    <a:pt x="107950" y="0"/>
                  </a:lnTo>
                  <a:lnTo>
                    <a:pt x="69649" y="36419"/>
                  </a:lnTo>
                  <a:lnTo>
                    <a:pt x="22381" y="8010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20">
              <a:extLst>
                <a:ext uri="{FF2B5EF4-FFF2-40B4-BE49-F238E27FC236}">
                  <a16:creationId xmlns:a16="http://schemas.microsoft.com/office/drawing/2014/main" xmlns="" id="{08252E76-E244-4BA1-88C0-38E8965FE8A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082324" y="1323492"/>
              <a:ext cx="105377" cy="276709"/>
            </a:xfrm>
            <a:custGeom>
              <a:avLst/>
              <a:gdLst/>
              <a:ahLst/>
              <a:cxnLst/>
              <a:rect l="0" t="0" r="0" b="0"/>
              <a:pathLst>
                <a:path w="105377" h="276709">
                  <a:moveTo>
                    <a:pt x="10126" y="3658"/>
                  </a:moveTo>
                  <a:lnTo>
                    <a:pt x="10126" y="3658"/>
                  </a:lnTo>
                  <a:lnTo>
                    <a:pt x="10126" y="0"/>
                  </a:lnTo>
                  <a:lnTo>
                    <a:pt x="5056" y="35778"/>
                  </a:lnTo>
                  <a:lnTo>
                    <a:pt x="0" y="82319"/>
                  </a:lnTo>
                  <a:lnTo>
                    <a:pt x="305" y="125194"/>
                  </a:lnTo>
                  <a:lnTo>
                    <a:pt x="7878" y="144457"/>
                  </a:lnTo>
                  <a:lnTo>
                    <a:pt x="14272" y="149735"/>
                  </a:lnTo>
                  <a:lnTo>
                    <a:pt x="30783" y="153718"/>
                  </a:lnTo>
                  <a:lnTo>
                    <a:pt x="63283" y="145252"/>
                  </a:lnTo>
                  <a:lnTo>
                    <a:pt x="89612" y="129338"/>
                  </a:lnTo>
                  <a:lnTo>
                    <a:pt x="98369" y="121134"/>
                  </a:lnTo>
                  <a:lnTo>
                    <a:pt x="100705" y="117959"/>
                  </a:lnTo>
                  <a:lnTo>
                    <a:pt x="102262" y="117958"/>
                  </a:lnTo>
                  <a:lnTo>
                    <a:pt x="103300" y="120075"/>
                  </a:lnTo>
                  <a:lnTo>
                    <a:pt x="104966" y="148793"/>
                  </a:lnTo>
                  <a:lnTo>
                    <a:pt x="97272" y="195232"/>
                  </a:lnTo>
                  <a:lnTo>
                    <a:pt x="98898" y="231870"/>
                  </a:lnTo>
                  <a:lnTo>
                    <a:pt x="105376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421">
            <a:extLst>
              <a:ext uri="{FF2B5EF4-FFF2-40B4-BE49-F238E27FC236}">
                <a16:creationId xmlns:a16="http://schemas.microsoft.com/office/drawing/2014/main" xmlns="" id="{A627FDEC-8E75-4D00-B9BF-3CB3364EED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14800" y="17018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477">
            <a:extLst>
              <a:ext uri="{FF2B5EF4-FFF2-40B4-BE49-F238E27FC236}">
                <a16:creationId xmlns:a16="http://schemas.microsoft.com/office/drawing/2014/main" xmlns="" id="{6AEB7A04-CBB9-4C59-ACF5-68B98A0CB2B0}"/>
              </a:ext>
            </a:extLst>
          </p:cNvPr>
          <p:cNvGrpSpPr/>
          <p:nvPr/>
        </p:nvGrpSpPr>
        <p:grpSpPr>
          <a:xfrm>
            <a:off x="7588250" y="1275340"/>
            <a:ext cx="809267" cy="721625"/>
            <a:chOff x="7588250" y="1275340"/>
            <a:chExt cx="809267" cy="721625"/>
          </a:xfrm>
        </p:grpSpPr>
        <p:sp>
          <p:nvSpPr>
            <p:cNvPr id="18" name="SMARTInkShape-2422">
              <a:extLst>
                <a:ext uri="{FF2B5EF4-FFF2-40B4-BE49-F238E27FC236}">
                  <a16:creationId xmlns:a16="http://schemas.microsoft.com/office/drawing/2014/main" xmlns="" id="{1572B305-D6B7-45B1-B332-D630C9D2425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286750" y="1528529"/>
              <a:ext cx="110767" cy="255822"/>
            </a:xfrm>
            <a:custGeom>
              <a:avLst/>
              <a:gdLst/>
              <a:ahLst/>
              <a:cxnLst/>
              <a:rect l="0" t="0" r="0" b="0"/>
              <a:pathLst>
                <a:path w="110767" h="255822">
                  <a:moveTo>
                    <a:pt x="63500" y="8171"/>
                  </a:moveTo>
                  <a:lnTo>
                    <a:pt x="63500" y="8171"/>
                  </a:lnTo>
                  <a:lnTo>
                    <a:pt x="66870" y="1429"/>
                  </a:lnTo>
                  <a:lnTo>
                    <a:pt x="68569" y="148"/>
                  </a:lnTo>
                  <a:lnTo>
                    <a:pt x="70407" y="0"/>
                  </a:lnTo>
                  <a:lnTo>
                    <a:pt x="72338" y="607"/>
                  </a:lnTo>
                  <a:lnTo>
                    <a:pt x="85169" y="14945"/>
                  </a:lnTo>
                  <a:lnTo>
                    <a:pt x="102375" y="47181"/>
                  </a:lnTo>
                  <a:lnTo>
                    <a:pt x="110766" y="94754"/>
                  </a:lnTo>
                  <a:lnTo>
                    <a:pt x="105204" y="128732"/>
                  </a:lnTo>
                  <a:lnTo>
                    <a:pt x="91208" y="161942"/>
                  </a:lnTo>
                  <a:lnTo>
                    <a:pt x="55560" y="206995"/>
                  </a:lnTo>
                  <a:lnTo>
                    <a:pt x="0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23">
              <a:extLst>
                <a:ext uri="{FF2B5EF4-FFF2-40B4-BE49-F238E27FC236}">
                  <a16:creationId xmlns:a16="http://schemas.microsoft.com/office/drawing/2014/main" xmlns="" id="{6F37D585-9EE2-4950-B27C-AA94FFCA5B8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229600" y="1659998"/>
              <a:ext cx="19051" cy="79903"/>
            </a:xfrm>
            <a:custGeom>
              <a:avLst/>
              <a:gdLst/>
              <a:ahLst/>
              <a:cxnLst/>
              <a:rect l="0" t="0" r="0" b="0"/>
              <a:pathLst>
                <a:path w="19051" h="79903">
                  <a:moveTo>
                    <a:pt x="0" y="16402"/>
                  </a:moveTo>
                  <a:lnTo>
                    <a:pt x="0" y="16402"/>
                  </a:lnTo>
                  <a:lnTo>
                    <a:pt x="5467" y="0"/>
                  </a:lnTo>
                  <a:lnTo>
                    <a:pt x="5762" y="528"/>
                  </a:lnTo>
                  <a:lnTo>
                    <a:pt x="6328" y="44951"/>
                  </a:lnTo>
                  <a:lnTo>
                    <a:pt x="19050" y="7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24">
              <a:extLst>
                <a:ext uri="{FF2B5EF4-FFF2-40B4-BE49-F238E27FC236}">
                  <a16:creationId xmlns:a16="http://schemas.microsoft.com/office/drawing/2014/main" xmlns="" id="{D729D858-14F0-44DA-A594-937C5EFC798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173332" y="1615592"/>
              <a:ext cx="11819" cy="124309"/>
            </a:xfrm>
            <a:custGeom>
              <a:avLst/>
              <a:gdLst/>
              <a:ahLst/>
              <a:cxnLst/>
              <a:rect l="0" t="0" r="0" b="0"/>
              <a:pathLst>
                <a:path w="11819" h="12430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8034" y="42198"/>
                  </a:lnTo>
                  <a:lnTo>
                    <a:pt x="11070" y="89797"/>
                  </a:lnTo>
                  <a:lnTo>
                    <a:pt x="11818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25">
              <a:extLst>
                <a:ext uri="{FF2B5EF4-FFF2-40B4-BE49-F238E27FC236}">
                  <a16:creationId xmlns:a16="http://schemas.microsoft.com/office/drawing/2014/main" xmlns="" id="{EB63DD4C-305E-49C3-B856-7AE00F353E0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696200" y="1275340"/>
              <a:ext cx="127001" cy="102611"/>
            </a:xfrm>
            <a:custGeom>
              <a:avLst/>
              <a:gdLst/>
              <a:ahLst/>
              <a:cxnLst/>
              <a:rect l="0" t="0" r="0" b="0"/>
              <a:pathLst>
                <a:path w="127001" h="102611">
                  <a:moveTo>
                    <a:pt x="0" y="45460"/>
                  </a:moveTo>
                  <a:lnTo>
                    <a:pt x="0" y="45460"/>
                  </a:lnTo>
                  <a:lnTo>
                    <a:pt x="0" y="42089"/>
                  </a:lnTo>
                  <a:lnTo>
                    <a:pt x="705" y="41096"/>
                  </a:lnTo>
                  <a:lnTo>
                    <a:pt x="1881" y="40434"/>
                  </a:lnTo>
                  <a:lnTo>
                    <a:pt x="3370" y="39993"/>
                  </a:lnTo>
                  <a:lnTo>
                    <a:pt x="4363" y="40404"/>
                  </a:lnTo>
                  <a:lnTo>
                    <a:pt x="5025" y="41384"/>
                  </a:lnTo>
                  <a:lnTo>
                    <a:pt x="5762" y="45059"/>
                  </a:lnTo>
                  <a:lnTo>
                    <a:pt x="5593" y="76397"/>
                  </a:lnTo>
                  <a:lnTo>
                    <a:pt x="875" y="98740"/>
                  </a:lnTo>
                  <a:lnTo>
                    <a:pt x="584" y="98619"/>
                  </a:lnTo>
                  <a:lnTo>
                    <a:pt x="260" y="94721"/>
                  </a:lnTo>
                  <a:lnTo>
                    <a:pt x="11967" y="50980"/>
                  </a:lnTo>
                  <a:lnTo>
                    <a:pt x="24392" y="12684"/>
                  </a:lnTo>
                  <a:lnTo>
                    <a:pt x="30361" y="2670"/>
                  </a:lnTo>
                  <a:lnTo>
                    <a:pt x="32940" y="0"/>
                  </a:lnTo>
                  <a:lnTo>
                    <a:pt x="36777" y="337"/>
                  </a:lnTo>
                  <a:lnTo>
                    <a:pt x="46683" y="6355"/>
                  </a:lnTo>
                  <a:lnTo>
                    <a:pt x="86116" y="51789"/>
                  </a:lnTo>
                  <a:lnTo>
                    <a:pt x="127000" y="102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26">
              <a:extLst>
                <a:ext uri="{FF2B5EF4-FFF2-40B4-BE49-F238E27FC236}">
                  <a16:creationId xmlns:a16="http://schemas.microsoft.com/office/drawing/2014/main" xmlns="" id="{41017EED-6A62-42C8-8574-8907DEEF189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972107" y="1565079"/>
              <a:ext cx="98744" cy="238322"/>
            </a:xfrm>
            <a:custGeom>
              <a:avLst/>
              <a:gdLst/>
              <a:ahLst/>
              <a:cxnLst/>
              <a:rect l="0" t="0" r="0" b="0"/>
              <a:pathLst>
                <a:path w="98744" h="238322">
                  <a:moveTo>
                    <a:pt x="98743" y="3371"/>
                  </a:moveTo>
                  <a:lnTo>
                    <a:pt x="98743" y="3371"/>
                  </a:lnTo>
                  <a:lnTo>
                    <a:pt x="85259" y="0"/>
                  </a:lnTo>
                  <a:lnTo>
                    <a:pt x="56648" y="4646"/>
                  </a:lnTo>
                  <a:lnTo>
                    <a:pt x="24730" y="25072"/>
                  </a:lnTo>
                  <a:lnTo>
                    <a:pt x="9169" y="49235"/>
                  </a:lnTo>
                  <a:lnTo>
                    <a:pt x="3043" y="63580"/>
                  </a:lnTo>
                  <a:lnTo>
                    <a:pt x="0" y="98334"/>
                  </a:lnTo>
                  <a:lnTo>
                    <a:pt x="4762" y="135182"/>
                  </a:lnTo>
                  <a:lnTo>
                    <a:pt x="24017" y="182283"/>
                  </a:lnTo>
                  <a:lnTo>
                    <a:pt x="51044" y="216386"/>
                  </a:lnTo>
                  <a:lnTo>
                    <a:pt x="86043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27">
              <a:extLst>
                <a:ext uri="{FF2B5EF4-FFF2-40B4-BE49-F238E27FC236}">
                  <a16:creationId xmlns:a16="http://schemas.microsoft.com/office/drawing/2014/main" xmlns="" id="{94B7B17A-A929-4E49-9586-63A3CD17857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04150" y="1752600"/>
              <a:ext cx="114301" cy="158751"/>
            </a:xfrm>
            <a:custGeom>
              <a:avLst/>
              <a:gdLst/>
              <a:ahLst/>
              <a:cxnLst/>
              <a:rect l="0" t="0" r="0" b="0"/>
              <a:pathLst>
                <a:path w="114301" h="158751">
                  <a:moveTo>
                    <a:pt x="114300" y="0"/>
                  </a:moveTo>
                  <a:lnTo>
                    <a:pt x="114300" y="0"/>
                  </a:lnTo>
                  <a:lnTo>
                    <a:pt x="107558" y="3371"/>
                  </a:lnTo>
                  <a:lnTo>
                    <a:pt x="65495" y="48184"/>
                  </a:lnTo>
                  <a:lnTo>
                    <a:pt x="24670" y="95282"/>
                  </a:lnTo>
                  <a:lnTo>
                    <a:pt x="4487" y="12708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28">
              <a:extLst>
                <a:ext uri="{FF2B5EF4-FFF2-40B4-BE49-F238E27FC236}">
                  <a16:creationId xmlns:a16="http://schemas.microsoft.com/office/drawing/2014/main" xmlns="" id="{780E0E05-6438-4A62-ABAE-57787DE579E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778750" y="176530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30443" y="10670"/>
                  </a:lnTo>
                  <a:lnTo>
                    <a:pt x="65359" y="35974"/>
                  </a:lnTo>
                  <a:lnTo>
                    <a:pt x="109651" y="81480"/>
                  </a:lnTo>
                  <a:lnTo>
                    <a:pt x="1206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29">
              <a:extLst>
                <a:ext uri="{FF2B5EF4-FFF2-40B4-BE49-F238E27FC236}">
                  <a16:creationId xmlns:a16="http://schemas.microsoft.com/office/drawing/2014/main" xmlns="" id="{E181A577-0967-4479-9B4A-D23AD3DFA39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588250" y="1464412"/>
              <a:ext cx="220043" cy="532553"/>
            </a:xfrm>
            <a:custGeom>
              <a:avLst/>
              <a:gdLst/>
              <a:ahLst/>
              <a:cxnLst/>
              <a:rect l="0" t="0" r="0" b="0"/>
              <a:pathLst>
                <a:path w="220043" h="532553">
                  <a:moveTo>
                    <a:pt x="0" y="186588"/>
                  </a:moveTo>
                  <a:lnTo>
                    <a:pt x="0" y="186588"/>
                  </a:lnTo>
                  <a:lnTo>
                    <a:pt x="0" y="180499"/>
                  </a:lnTo>
                  <a:lnTo>
                    <a:pt x="10139" y="218599"/>
                  </a:lnTo>
                  <a:lnTo>
                    <a:pt x="17676" y="255613"/>
                  </a:lnTo>
                  <a:lnTo>
                    <a:pt x="25729" y="297934"/>
                  </a:lnTo>
                  <a:lnTo>
                    <a:pt x="33308" y="343320"/>
                  </a:lnTo>
                  <a:lnTo>
                    <a:pt x="36316" y="367276"/>
                  </a:lnTo>
                  <a:lnTo>
                    <a:pt x="39027" y="391713"/>
                  </a:lnTo>
                  <a:lnTo>
                    <a:pt x="43921" y="437681"/>
                  </a:lnTo>
                  <a:lnTo>
                    <a:pt x="47742" y="478101"/>
                  </a:lnTo>
                  <a:lnTo>
                    <a:pt x="48314" y="525269"/>
                  </a:lnTo>
                  <a:lnTo>
                    <a:pt x="47027" y="530909"/>
                  </a:lnTo>
                  <a:lnTo>
                    <a:pt x="44756" y="532552"/>
                  </a:lnTo>
                  <a:lnTo>
                    <a:pt x="41832" y="531531"/>
                  </a:lnTo>
                  <a:lnTo>
                    <a:pt x="38472" y="528733"/>
                  </a:lnTo>
                  <a:lnTo>
                    <a:pt x="26999" y="494457"/>
                  </a:lnTo>
                  <a:lnTo>
                    <a:pt x="20702" y="452300"/>
                  </a:lnTo>
                  <a:lnTo>
                    <a:pt x="18035" y="427229"/>
                  </a:lnTo>
                  <a:lnTo>
                    <a:pt x="16256" y="397110"/>
                  </a:lnTo>
                  <a:lnTo>
                    <a:pt x="15070" y="363625"/>
                  </a:lnTo>
                  <a:lnTo>
                    <a:pt x="14281" y="327896"/>
                  </a:lnTo>
                  <a:lnTo>
                    <a:pt x="14459" y="290671"/>
                  </a:lnTo>
                  <a:lnTo>
                    <a:pt x="15284" y="252449"/>
                  </a:lnTo>
                  <a:lnTo>
                    <a:pt x="16539" y="213562"/>
                  </a:lnTo>
                  <a:lnTo>
                    <a:pt x="20198" y="179170"/>
                  </a:lnTo>
                  <a:lnTo>
                    <a:pt x="25460" y="147776"/>
                  </a:lnTo>
                  <a:lnTo>
                    <a:pt x="31790" y="118380"/>
                  </a:lnTo>
                  <a:lnTo>
                    <a:pt x="48230" y="72547"/>
                  </a:lnTo>
                  <a:lnTo>
                    <a:pt x="67297" y="37831"/>
                  </a:lnTo>
                  <a:lnTo>
                    <a:pt x="87530" y="12994"/>
                  </a:lnTo>
                  <a:lnTo>
                    <a:pt x="99275" y="5948"/>
                  </a:lnTo>
                  <a:lnTo>
                    <a:pt x="125496" y="0"/>
                  </a:lnTo>
                  <a:lnTo>
                    <a:pt x="151731" y="7234"/>
                  </a:lnTo>
                  <a:lnTo>
                    <a:pt x="164654" y="14102"/>
                  </a:lnTo>
                  <a:lnTo>
                    <a:pt x="199697" y="57478"/>
                  </a:lnTo>
                  <a:lnTo>
                    <a:pt x="214108" y="96985"/>
                  </a:lnTo>
                  <a:lnTo>
                    <a:pt x="220042" y="137592"/>
                  </a:lnTo>
                  <a:lnTo>
                    <a:pt x="215624" y="172103"/>
                  </a:lnTo>
                  <a:lnTo>
                    <a:pt x="199079" y="202022"/>
                  </a:lnTo>
                  <a:lnTo>
                    <a:pt x="173851" y="227314"/>
                  </a:lnTo>
                  <a:lnTo>
                    <a:pt x="141473" y="245611"/>
                  </a:lnTo>
                  <a:lnTo>
                    <a:pt x="107797" y="257035"/>
                  </a:lnTo>
                  <a:lnTo>
                    <a:pt x="66512" y="263670"/>
                  </a:lnTo>
                  <a:lnTo>
                    <a:pt x="51433" y="262475"/>
                  </a:lnTo>
                  <a:lnTo>
                    <a:pt x="48399" y="261168"/>
                  </a:lnTo>
                  <a:lnTo>
                    <a:pt x="44450" y="25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78">
            <a:extLst>
              <a:ext uri="{FF2B5EF4-FFF2-40B4-BE49-F238E27FC236}">
                <a16:creationId xmlns:a16="http://schemas.microsoft.com/office/drawing/2014/main" xmlns="" id="{24E8638B-F5D1-4082-ABA8-BA080B421674}"/>
              </a:ext>
            </a:extLst>
          </p:cNvPr>
          <p:cNvGrpSpPr/>
          <p:nvPr/>
        </p:nvGrpSpPr>
        <p:grpSpPr>
          <a:xfrm>
            <a:off x="8712200" y="1664092"/>
            <a:ext cx="146051" cy="74926"/>
            <a:chOff x="8712200" y="1664092"/>
            <a:chExt cx="146051" cy="74926"/>
          </a:xfrm>
        </p:grpSpPr>
        <p:sp>
          <p:nvSpPr>
            <p:cNvPr id="27" name="SMARTInkShape-2430">
              <a:extLst>
                <a:ext uri="{FF2B5EF4-FFF2-40B4-BE49-F238E27FC236}">
                  <a16:creationId xmlns:a16="http://schemas.microsoft.com/office/drawing/2014/main" xmlns="" id="{6190892B-F9E4-4741-9F07-1B109A56963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737599" y="1720850"/>
              <a:ext cx="120652" cy="18168"/>
            </a:xfrm>
            <a:custGeom>
              <a:avLst/>
              <a:gdLst/>
              <a:ahLst/>
              <a:cxnLst/>
              <a:rect l="0" t="0" r="0" b="0"/>
              <a:pathLst>
                <a:path w="120652" h="18168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2" y="17726"/>
                  </a:lnTo>
                  <a:lnTo>
                    <a:pt x="3371" y="18167"/>
                  </a:lnTo>
                  <a:lnTo>
                    <a:pt x="39233" y="12026"/>
                  </a:lnTo>
                  <a:lnTo>
                    <a:pt x="78418" y="6150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31">
              <a:extLst>
                <a:ext uri="{FF2B5EF4-FFF2-40B4-BE49-F238E27FC236}">
                  <a16:creationId xmlns:a16="http://schemas.microsoft.com/office/drawing/2014/main" xmlns="" id="{F253C9A8-5963-430E-81D5-8B09C62F290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12200" y="1664092"/>
              <a:ext cx="127001" cy="5959"/>
            </a:xfrm>
            <a:custGeom>
              <a:avLst/>
              <a:gdLst/>
              <a:ahLst/>
              <a:cxnLst/>
              <a:rect l="0" t="0" r="0" b="0"/>
              <a:pathLst>
                <a:path w="127001" h="5959">
                  <a:moveTo>
                    <a:pt x="0" y="5958"/>
                  </a:moveTo>
                  <a:lnTo>
                    <a:pt x="0" y="5958"/>
                  </a:lnTo>
                  <a:lnTo>
                    <a:pt x="17325" y="1594"/>
                  </a:lnTo>
                  <a:lnTo>
                    <a:pt x="61199" y="0"/>
                  </a:lnTo>
                  <a:lnTo>
                    <a:pt x="107104" y="3056"/>
                  </a:lnTo>
                  <a:lnTo>
                    <a:pt x="12700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79">
            <a:extLst>
              <a:ext uri="{FF2B5EF4-FFF2-40B4-BE49-F238E27FC236}">
                <a16:creationId xmlns:a16="http://schemas.microsoft.com/office/drawing/2014/main" xmlns="" id="{A8844464-3BD3-441A-9A1B-887075466C70}"/>
              </a:ext>
            </a:extLst>
          </p:cNvPr>
          <p:cNvGrpSpPr/>
          <p:nvPr/>
        </p:nvGrpSpPr>
        <p:grpSpPr>
          <a:xfrm>
            <a:off x="9289554" y="1407890"/>
            <a:ext cx="432297" cy="766331"/>
            <a:chOff x="9289554" y="1407890"/>
            <a:chExt cx="432297" cy="766331"/>
          </a:xfrm>
        </p:grpSpPr>
        <p:sp>
          <p:nvSpPr>
            <p:cNvPr id="30" name="SMARTInkShape-2432">
              <a:extLst>
                <a:ext uri="{FF2B5EF4-FFF2-40B4-BE49-F238E27FC236}">
                  <a16:creationId xmlns:a16="http://schemas.microsoft.com/office/drawing/2014/main" xmlns="" id="{9BB3F795-DA5E-41C6-B9CA-1A4C61C5674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289554" y="1714500"/>
              <a:ext cx="432297" cy="41759"/>
            </a:xfrm>
            <a:custGeom>
              <a:avLst/>
              <a:gdLst/>
              <a:ahLst/>
              <a:cxnLst/>
              <a:rect l="0" t="0" r="0" b="0"/>
              <a:pathLst>
                <a:path w="432297" h="41759">
                  <a:moveTo>
                    <a:pt x="13196" y="38100"/>
                  </a:moveTo>
                  <a:lnTo>
                    <a:pt x="13196" y="38100"/>
                  </a:lnTo>
                  <a:lnTo>
                    <a:pt x="810" y="41758"/>
                  </a:lnTo>
                  <a:lnTo>
                    <a:pt x="0" y="41245"/>
                  </a:lnTo>
                  <a:lnTo>
                    <a:pt x="165" y="40196"/>
                  </a:lnTo>
                  <a:lnTo>
                    <a:pt x="30737" y="35350"/>
                  </a:lnTo>
                  <a:lnTo>
                    <a:pt x="75791" y="27706"/>
                  </a:lnTo>
                  <a:lnTo>
                    <a:pt x="103609" y="22704"/>
                  </a:lnTo>
                  <a:lnTo>
                    <a:pt x="134854" y="17958"/>
                  </a:lnTo>
                  <a:lnTo>
                    <a:pt x="168385" y="13383"/>
                  </a:lnTo>
                  <a:lnTo>
                    <a:pt x="203439" y="8922"/>
                  </a:lnTo>
                  <a:lnTo>
                    <a:pt x="236685" y="5948"/>
                  </a:lnTo>
                  <a:lnTo>
                    <a:pt x="268728" y="3965"/>
                  </a:lnTo>
                  <a:lnTo>
                    <a:pt x="299968" y="2643"/>
                  </a:lnTo>
                  <a:lnTo>
                    <a:pt x="328555" y="1762"/>
                  </a:lnTo>
                  <a:lnTo>
                    <a:pt x="355374" y="1175"/>
                  </a:lnTo>
                  <a:lnTo>
                    <a:pt x="398108" y="522"/>
                  </a:lnTo>
                  <a:lnTo>
                    <a:pt x="4322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33">
              <a:extLst>
                <a:ext uri="{FF2B5EF4-FFF2-40B4-BE49-F238E27FC236}">
                  <a16:creationId xmlns:a16="http://schemas.microsoft.com/office/drawing/2014/main" xmlns="" id="{9D6764ED-2BB8-45D6-82C4-A922161CEE3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385299" y="1407890"/>
              <a:ext cx="228602" cy="198661"/>
            </a:xfrm>
            <a:custGeom>
              <a:avLst/>
              <a:gdLst/>
              <a:ahLst/>
              <a:cxnLst/>
              <a:rect l="0" t="0" r="0" b="0"/>
              <a:pathLst>
                <a:path w="228602" h="198661">
                  <a:moveTo>
                    <a:pt x="1" y="33560"/>
                  </a:moveTo>
                  <a:lnTo>
                    <a:pt x="1" y="33560"/>
                  </a:lnTo>
                  <a:lnTo>
                    <a:pt x="0" y="26818"/>
                  </a:lnTo>
                  <a:lnTo>
                    <a:pt x="5645" y="19745"/>
                  </a:lnTo>
                  <a:lnTo>
                    <a:pt x="15914" y="12603"/>
                  </a:lnTo>
                  <a:lnTo>
                    <a:pt x="51148" y="2270"/>
                  </a:lnTo>
                  <a:lnTo>
                    <a:pt x="63732" y="0"/>
                  </a:lnTo>
                  <a:lnTo>
                    <a:pt x="87122" y="3122"/>
                  </a:lnTo>
                  <a:lnTo>
                    <a:pt x="98298" y="6918"/>
                  </a:lnTo>
                  <a:lnTo>
                    <a:pt x="114479" y="20543"/>
                  </a:lnTo>
                  <a:lnTo>
                    <a:pt x="120770" y="29115"/>
                  </a:lnTo>
                  <a:lnTo>
                    <a:pt x="122846" y="39769"/>
                  </a:lnTo>
                  <a:lnTo>
                    <a:pt x="119509" y="64777"/>
                  </a:lnTo>
                  <a:lnTo>
                    <a:pt x="92247" y="106623"/>
                  </a:lnTo>
                  <a:lnTo>
                    <a:pt x="45974" y="148390"/>
                  </a:lnTo>
                  <a:lnTo>
                    <a:pt x="19901" y="169811"/>
                  </a:lnTo>
                  <a:lnTo>
                    <a:pt x="17501" y="173077"/>
                  </a:lnTo>
                  <a:lnTo>
                    <a:pt x="17313" y="176666"/>
                  </a:lnTo>
                  <a:lnTo>
                    <a:pt x="20865" y="184416"/>
                  </a:lnTo>
                  <a:lnTo>
                    <a:pt x="36555" y="188801"/>
                  </a:lnTo>
                  <a:lnTo>
                    <a:pt x="78800" y="189389"/>
                  </a:lnTo>
                  <a:lnTo>
                    <a:pt x="115456" y="188190"/>
                  </a:lnTo>
                  <a:lnTo>
                    <a:pt x="152914" y="190008"/>
                  </a:lnTo>
                  <a:lnTo>
                    <a:pt x="199590" y="194999"/>
                  </a:lnTo>
                  <a:lnTo>
                    <a:pt x="228601" y="198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34">
              <a:extLst>
                <a:ext uri="{FF2B5EF4-FFF2-40B4-BE49-F238E27FC236}">
                  <a16:creationId xmlns:a16="http://schemas.microsoft.com/office/drawing/2014/main" xmlns="" id="{F329BA8F-1C6F-4B85-B0B9-E6767956782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29750" y="1941212"/>
              <a:ext cx="166447" cy="233009"/>
            </a:xfrm>
            <a:custGeom>
              <a:avLst/>
              <a:gdLst/>
              <a:ahLst/>
              <a:cxnLst/>
              <a:rect l="0" t="0" r="0" b="0"/>
              <a:pathLst>
                <a:path w="166447" h="233009">
                  <a:moveTo>
                    <a:pt x="19050" y="27288"/>
                  </a:moveTo>
                  <a:lnTo>
                    <a:pt x="19050" y="27288"/>
                  </a:lnTo>
                  <a:lnTo>
                    <a:pt x="19050" y="23917"/>
                  </a:lnTo>
                  <a:lnTo>
                    <a:pt x="25791" y="15078"/>
                  </a:lnTo>
                  <a:lnTo>
                    <a:pt x="36726" y="6894"/>
                  </a:lnTo>
                  <a:lnTo>
                    <a:pt x="59017" y="0"/>
                  </a:lnTo>
                  <a:lnTo>
                    <a:pt x="87964" y="231"/>
                  </a:lnTo>
                  <a:lnTo>
                    <a:pt x="104711" y="6796"/>
                  </a:lnTo>
                  <a:lnTo>
                    <a:pt x="112140" y="11510"/>
                  </a:lnTo>
                  <a:lnTo>
                    <a:pt x="117094" y="16769"/>
                  </a:lnTo>
                  <a:lnTo>
                    <a:pt x="122597" y="28257"/>
                  </a:lnTo>
                  <a:lnTo>
                    <a:pt x="119398" y="44182"/>
                  </a:lnTo>
                  <a:lnTo>
                    <a:pt x="115582" y="53367"/>
                  </a:lnTo>
                  <a:lnTo>
                    <a:pt x="101935" y="69218"/>
                  </a:lnTo>
                  <a:lnTo>
                    <a:pt x="56473" y="100828"/>
                  </a:lnTo>
                  <a:lnTo>
                    <a:pt x="52466" y="103831"/>
                  </a:lnTo>
                  <a:lnTo>
                    <a:pt x="50499" y="106539"/>
                  </a:lnTo>
                  <a:lnTo>
                    <a:pt x="49895" y="109050"/>
                  </a:lnTo>
                  <a:lnTo>
                    <a:pt x="50196" y="111429"/>
                  </a:lnTo>
                  <a:lnTo>
                    <a:pt x="58057" y="115954"/>
                  </a:lnTo>
                  <a:lnTo>
                    <a:pt x="99092" y="130749"/>
                  </a:lnTo>
                  <a:lnTo>
                    <a:pt x="143603" y="151005"/>
                  </a:lnTo>
                  <a:lnTo>
                    <a:pt x="160720" y="162001"/>
                  </a:lnTo>
                  <a:lnTo>
                    <a:pt x="165002" y="168602"/>
                  </a:lnTo>
                  <a:lnTo>
                    <a:pt x="166446" y="175825"/>
                  </a:lnTo>
                  <a:lnTo>
                    <a:pt x="165998" y="183463"/>
                  </a:lnTo>
                  <a:lnTo>
                    <a:pt x="157974" y="197593"/>
                  </a:lnTo>
                  <a:lnTo>
                    <a:pt x="142882" y="210929"/>
                  </a:lnTo>
                  <a:lnTo>
                    <a:pt x="119712" y="223912"/>
                  </a:lnTo>
                  <a:lnTo>
                    <a:pt x="75530" y="233008"/>
                  </a:lnTo>
                  <a:lnTo>
                    <a:pt x="30062" y="232332"/>
                  </a:lnTo>
                  <a:lnTo>
                    <a:pt x="0" y="230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80">
            <a:extLst>
              <a:ext uri="{FF2B5EF4-FFF2-40B4-BE49-F238E27FC236}">
                <a16:creationId xmlns:a16="http://schemas.microsoft.com/office/drawing/2014/main" xmlns="" id="{796E8831-6ABE-4462-8F12-3C9710B5FCA9}"/>
              </a:ext>
            </a:extLst>
          </p:cNvPr>
          <p:cNvGrpSpPr/>
          <p:nvPr/>
        </p:nvGrpSpPr>
        <p:grpSpPr>
          <a:xfrm>
            <a:off x="7588250" y="2934802"/>
            <a:ext cx="431801" cy="735499"/>
            <a:chOff x="7588250" y="2934802"/>
            <a:chExt cx="431801" cy="735499"/>
          </a:xfrm>
        </p:grpSpPr>
        <p:sp>
          <p:nvSpPr>
            <p:cNvPr id="34" name="SMARTInkShape-2435">
              <a:extLst>
                <a:ext uri="{FF2B5EF4-FFF2-40B4-BE49-F238E27FC236}">
                  <a16:creationId xmlns:a16="http://schemas.microsoft.com/office/drawing/2014/main" xmlns="" id="{745AE0F8-126C-4C11-B8B2-2FAC4D2F12E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755202" y="2934802"/>
              <a:ext cx="175949" cy="255462"/>
            </a:xfrm>
            <a:custGeom>
              <a:avLst/>
              <a:gdLst/>
              <a:ahLst/>
              <a:cxnLst/>
              <a:rect l="0" t="0" r="0" b="0"/>
              <a:pathLst>
                <a:path w="175949" h="255462">
                  <a:moveTo>
                    <a:pt x="42598" y="132248"/>
                  </a:moveTo>
                  <a:lnTo>
                    <a:pt x="42598" y="132248"/>
                  </a:lnTo>
                  <a:lnTo>
                    <a:pt x="45968" y="128877"/>
                  </a:lnTo>
                  <a:lnTo>
                    <a:pt x="47624" y="125341"/>
                  </a:lnTo>
                  <a:lnTo>
                    <a:pt x="48065" y="123410"/>
                  </a:lnTo>
                  <a:lnTo>
                    <a:pt x="48360" y="122828"/>
                  </a:lnTo>
                  <a:lnTo>
                    <a:pt x="48556" y="123146"/>
                  </a:lnTo>
                  <a:lnTo>
                    <a:pt x="48686" y="124063"/>
                  </a:lnTo>
                  <a:lnTo>
                    <a:pt x="46950" y="126964"/>
                  </a:lnTo>
                  <a:lnTo>
                    <a:pt x="45499" y="128725"/>
                  </a:lnTo>
                  <a:lnTo>
                    <a:pt x="34191" y="170085"/>
                  </a:lnTo>
                  <a:lnTo>
                    <a:pt x="21057" y="206488"/>
                  </a:lnTo>
                  <a:lnTo>
                    <a:pt x="926" y="252316"/>
                  </a:lnTo>
                  <a:lnTo>
                    <a:pt x="0" y="254627"/>
                  </a:lnTo>
                  <a:lnTo>
                    <a:pt x="87" y="255461"/>
                  </a:lnTo>
                  <a:lnTo>
                    <a:pt x="852" y="255313"/>
                  </a:lnTo>
                  <a:lnTo>
                    <a:pt x="2068" y="254508"/>
                  </a:lnTo>
                  <a:lnTo>
                    <a:pt x="16493" y="207573"/>
                  </a:lnTo>
                  <a:lnTo>
                    <a:pt x="26057" y="175133"/>
                  </a:lnTo>
                  <a:lnTo>
                    <a:pt x="38069" y="137902"/>
                  </a:lnTo>
                  <a:lnTo>
                    <a:pt x="52814" y="100189"/>
                  </a:lnTo>
                  <a:lnTo>
                    <a:pt x="73612" y="53369"/>
                  </a:lnTo>
                  <a:lnTo>
                    <a:pt x="103261" y="11879"/>
                  </a:lnTo>
                  <a:lnTo>
                    <a:pt x="114479" y="1610"/>
                  </a:lnTo>
                  <a:lnTo>
                    <a:pt x="119446" y="0"/>
                  </a:lnTo>
                  <a:lnTo>
                    <a:pt x="124169" y="339"/>
                  </a:lnTo>
                  <a:lnTo>
                    <a:pt x="128728" y="1975"/>
                  </a:lnTo>
                  <a:lnTo>
                    <a:pt x="137557" y="13201"/>
                  </a:lnTo>
                  <a:lnTo>
                    <a:pt x="158096" y="52523"/>
                  </a:lnTo>
                  <a:lnTo>
                    <a:pt x="160722" y="83880"/>
                  </a:lnTo>
                  <a:lnTo>
                    <a:pt x="158597" y="118512"/>
                  </a:lnTo>
                  <a:lnTo>
                    <a:pt x="157401" y="160398"/>
                  </a:lnTo>
                  <a:lnTo>
                    <a:pt x="160334" y="206162"/>
                  </a:lnTo>
                  <a:lnTo>
                    <a:pt x="162384" y="223450"/>
                  </a:lnTo>
                  <a:lnTo>
                    <a:pt x="164084" y="226916"/>
                  </a:lnTo>
                  <a:lnTo>
                    <a:pt x="166628" y="229227"/>
                  </a:lnTo>
                  <a:lnTo>
                    <a:pt x="175948" y="233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36">
              <a:extLst>
                <a:ext uri="{FF2B5EF4-FFF2-40B4-BE49-F238E27FC236}">
                  <a16:creationId xmlns:a16="http://schemas.microsoft.com/office/drawing/2014/main" xmlns="" id="{B6F26B6D-7B5A-408D-9BA7-ECC7C16136B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88250" y="3275161"/>
              <a:ext cx="431801" cy="395140"/>
            </a:xfrm>
            <a:custGeom>
              <a:avLst/>
              <a:gdLst/>
              <a:ahLst/>
              <a:cxnLst/>
              <a:rect l="0" t="0" r="0" b="0"/>
              <a:pathLst>
                <a:path w="431801" h="395140">
                  <a:moveTo>
                    <a:pt x="0" y="395139"/>
                  </a:moveTo>
                  <a:lnTo>
                    <a:pt x="0" y="395139"/>
                  </a:lnTo>
                  <a:lnTo>
                    <a:pt x="39374" y="348578"/>
                  </a:lnTo>
                  <a:lnTo>
                    <a:pt x="61683" y="306005"/>
                  </a:lnTo>
                  <a:lnTo>
                    <a:pt x="75392" y="271563"/>
                  </a:lnTo>
                  <a:lnTo>
                    <a:pt x="90422" y="229444"/>
                  </a:lnTo>
                  <a:lnTo>
                    <a:pt x="105099" y="183914"/>
                  </a:lnTo>
                  <a:lnTo>
                    <a:pt x="116325" y="140159"/>
                  </a:lnTo>
                  <a:lnTo>
                    <a:pt x="127900" y="100957"/>
                  </a:lnTo>
                  <a:lnTo>
                    <a:pt x="139395" y="66836"/>
                  </a:lnTo>
                  <a:lnTo>
                    <a:pt x="156390" y="19949"/>
                  </a:lnTo>
                  <a:lnTo>
                    <a:pt x="163379" y="0"/>
                  </a:lnTo>
                  <a:lnTo>
                    <a:pt x="153463" y="45195"/>
                  </a:lnTo>
                  <a:lnTo>
                    <a:pt x="146757" y="76625"/>
                  </a:lnTo>
                  <a:lnTo>
                    <a:pt x="140955" y="113642"/>
                  </a:lnTo>
                  <a:lnTo>
                    <a:pt x="136025" y="152907"/>
                  </a:lnTo>
                  <a:lnTo>
                    <a:pt x="131481" y="191525"/>
                  </a:lnTo>
                  <a:lnTo>
                    <a:pt x="128991" y="226092"/>
                  </a:lnTo>
                  <a:lnTo>
                    <a:pt x="131353" y="271438"/>
                  </a:lnTo>
                  <a:lnTo>
                    <a:pt x="144793" y="314573"/>
                  </a:lnTo>
                  <a:lnTo>
                    <a:pt x="156545" y="327817"/>
                  </a:lnTo>
                  <a:lnTo>
                    <a:pt x="163630" y="333324"/>
                  </a:lnTo>
                  <a:lnTo>
                    <a:pt x="180909" y="337562"/>
                  </a:lnTo>
                  <a:lnTo>
                    <a:pt x="190456" y="337705"/>
                  </a:lnTo>
                  <a:lnTo>
                    <a:pt x="208590" y="332218"/>
                  </a:lnTo>
                  <a:lnTo>
                    <a:pt x="217376" y="327791"/>
                  </a:lnTo>
                  <a:lnTo>
                    <a:pt x="251756" y="290270"/>
                  </a:lnTo>
                  <a:lnTo>
                    <a:pt x="277245" y="253059"/>
                  </a:lnTo>
                  <a:lnTo>
                    <a:pt x="301966" y="206207"/>
                  </a:lnTo>
                  <a:lnTo>
                    <a:pt x="316240" y="170764"/>
                  </a:lnTo>
                  <a:lnTo>
                    <a:pt x="329640" y="133844"/>
                  </a:lnTo>
                  <a:lnTo>
                    <a:pt x="341945" y="99091"/>
                  </a:lnTo>
                  <a:lnTo>
                    <a:pt x="355395" y="60398"/>
                  </a:lnTo>
                  <a:lnTo>
                    <a:pt x="361694" y="16744"/>
                  </a:lnTo>
                  <a:lnTo>
                    <a:pt x="358556" y="61930"/>
                  </a:lnTo>
                  <a:lnTo>
                    <a:pt x="356477" y="107792"/>
                  </a:lnTo>
                  <a:lnTo>
                    <a:pt x="359231" y="154855"/>
                  </a:lnTo>
                  <a:lnTo>
                    <a:pt x="371257" y="196708"/>
                  </a:lnTo>
                  <a:lnTo>
                    <a:pt x="394284" y="242296"/>
                  </a:lnTo>
                  <a:lnTo>
                    <a:pt x="418785" y="273203"/>
                  </a:lnTo>
                  <a:lnTo>
                    <a:pt x="421711" y="275042"/>
                  </a:lnTo>
                  <a:lnTo>
                    <a:pt x="424369" y="275563"/>
                  </a:lnTo>
                  <a:lnTo>
                    <a:pt x="431800" y="274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81">
            <a:extLst>
              <a:ext uri="{FF2B5EF4-FFF2-40B4-BE49-F238E27FC236}">
                <a16:creationId xmlns:a16="http://schemas.microsoft.com/office/drawing/2014/main" xmlns="" id="{B4113529-D57C-4736-AC7B-3EA50456C535}"/>
              </a:ext>
            </a:extLst>
          </p:cNvPr>
          <p:cNvGrpSpPr/>
          <p:nvPr/>
        </p:nvGrpSpPr>
        <p:grpSpPr>
          <a:xfrm>
            <a:off x="8420100" y="3435350"/>
            <a:ext cx="190501" cy="95150"/>
            <a:chOff x="8420100" y="3435350"/>
            <a:chExt cx="190501" cy="95150"/>
          </a:xfrm>
        </p:grpSpPr>
        <p:sp>
          <p:nvSpPr>
            <p:cNvPr id="37" name="SMARTInkShape-2437">
              <a:extLst>
                <a:ext uri="{FF2B5EF4-FFF2-40B4-BE49-F238E27FC236}">
                  <a16:creationId xmlns:a16="http://schemas.microsoft.com/office/drawing/2014/main" xmlns="" id="{BAE4E032-2356-4B3B-9820-F8E0E9FE1F9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429141" y="3511550"/>
              <a:ext cx="181460" cy="18950"/>
            </a:xfrm>
            <a:custGeom>
              <a:avLst/>
              <a:gdLst/>
              <a:ahLst/>
              <a:cxnLst/>
              <a:rect l="0" t="0" r="0" b="0"/>
              <a:pathLst>
                <a:path w="181460" h="18950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1419"/>
                  </a:lnTo>
                  <a:lnTo>
                    <a:pt x="514" y="13257"/>
                  </a:lnTo>
                  <a:lnTo>
                    <a:pt x="1563" y="15188"/>
                  </a:lnTo>
                  <a:lnTo>
                    <a:pt x="10253" y="17333"/>
                  </a:lnTo>
                  <a:lnTo>
                    <a:pt x="48942" y="18711"/>
                  </a:lnTo>
                  <a:lnTo>
                    <a:pt x="86455" y="18949"/>
                  </a:lnTo>
                  <a:lnTo>
                    <a:pt x="127753" y="12278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38">
              <a:extLst>
                <a:ext uri="{FF2B5EF4-FFF2-40B4-BE49-F238E27FC236}">
                  <a16:creationId xmlns:a16="http://schemas.microsoft.com/office/drawing/2014/main" xmlns="" id="{7A86E963-B824-4F6B-9D11-3011B420C4C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20100" y="34353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6611"/>
                  </a:lnTo>
                  <a:lnTo>
                    <a:pt x="17325" y="2037"/>
                  </a:lnTo>
                  <a:lnTo>
                    <a:pt x="61199" y="402"/>
                  </a:lnTo>
                  <a:lnTo>
                    <a:pt x="102800" y="119"/>
                  </a:lnTo>
                  <a:lnTo>
                    <a:pt x="142642" y="3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82">
            <a:extLst>
              <a:ext uri="{FF2B5EF4-FFF2-40B4-BE49-F238E27FC236}">
                <a16:creationId xmlns:a16="http://schemas.microsoft.com/office/drawing/2014/main" xmlns="" id="{4BF1D038-DE0A-4973-BDA5-9CBF4605AB40}"/>
              </a:ext>
            </a:extLst>
          </p:cNvPr>
          <p:cNvGrpSpPr/>
          <p:nvPr/>
        </p:nvGrpSpPr>
        <p:grpSpPr>
          <a:xfrm>
            <a:off x="1816100" y="3053881"/>
            <a:ext cx="508001" cy="436017"/>
            <a:chOff x="1816100" y="3053881"/>
            <a:chExt cx="508001" cy="436017"/>
          </a:xfrm>
        </p:grpSpPr>
        <p:sp>
          <p:nvSpPr>
            <p:cNvPr id="40" name="SMARTInkShape-2439">
              <a:extLst>
                <a:ext uri="{FF2B5EF4-FFF2-40B4-BE49-F238E27FC236}">
                  <a16:creationId xmlns:a16="http://schemas.microsoft.com/office/drawing/2014/main" xmlns="" id="{8EC0A1F2-2D9C-41B9-A381-BDA4B4A88EC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08200" y="330200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42063" y="17003"/>
                  </a:lnTo>
                  <a:lnTo>
                    <a:pt x="75139" y="10379"/>
                  </a:lnTo>
                  <a:lnTo>
                    <a:pt x="113358" y="5083"/>
                  </a:lnTo>
                  <a:lnTo>
                    <a:pt x="148218" y="225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40">
              <a:extLst>
                <a:ext uri="{FF2B5EF4-FFF2-40B4-BE49-F238E27FC236}">
                  <a16:creationId xmlns:a16="http://schemas.microsoft.com/office/drawing/2014/main" xmlns="" id="{C3F8ED45-6BD5-4378-BF46-43D88BF2324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55298" y="3390900"/>
              <a:ext cx="168803" cy="56268"/>
            </a:xfrm>
            <a:custGeom>
              <a:avLst/>
              <a:gdLst/>
              <a:ahLst/>
              <a:cxnLst/>
              <a:rect l="0" t="0" r="0" b="0"/>
              <a:pathLst>
                <a:path w="168803" h="56268">
                  <a:moveTo>
                    <a:pt x="16402" y="50800"/>
                  </a:moveTo>
                  <a:lnTo>
                    <a:pt x="16402" y="50800"/>
                  </a:lnTo>
                  <a:lnTo>
                    <a:pt x="0" y="56267"/>
                  </a:lnTo>
                  <a:lnTo>
                    <a:pt x="31820" y="49084"/>
                  </a:lnTo>
                  <a:lnTo>
                    <a:pt x="67469" y="34750"/>
                  </a:lnTo>
                  <a:lnTo>
                    <a:pt x="107302" y="20383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41">
              <a:extLst>
                <a:ext uri="{FF2B5EF4-FFF2-40B4-BE49-F238E27FC236}">
                  <a16:creationId xmlns:a16="http://schemas.microsoft.com/office/drawing/2014/main" xmlns="" id="{A87676DF-9D5C-4B9E-9F3C-7D8A75DD236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16100" y="3053881"/>
              <a:ext cx="194360" cy="436017"/>
            </a:xfrm>
            <a:custGeom>
              <a:avLst/>
              <a:gdLst/>
              <a:ahLst/>
              <a:cxnLst/>
              <a:rect l="0" t="0" r="0" b="0"/>
              <a:pathLst>
                <a:path w="194360" h="436017">
                  <a:moveTo>
                    <a:pt x="0" y="89369"/>
                  </a:moveTo>
                  <a:lnTo>
                    <a:pt x="0" y="89369"/>
                  </a:lnTo>
                  <a:lnTo>
                    <a:pt x="3371" y="85998"/>
                  </a:lnTo>
                  <a:lnTo>
                    <a:pt x="4364" y="85711"/>
                  </a:lnTo>
                  <a:lnTo>
                    <a:pt x="5026" y="86225"/>
                  </a:lnTo>
                  <a:lnTo>
                    <a:pt x="16315" y="125147"/>
                  </a:lnTo>
                  <a:lnTo>
                    <a:pt x="27255" y="171545"/>
                  </a:lnTo>
                  <a:lnTo>
                    <a:pt x="32810" y="209382"/>
                  </a:lnTo>
                  <a:lnTo>
                    <a:pt x="37630" y="249717"/>
                  </a:lnTo>
                  <a:lnTo>
                    <a:pt x="42124" y="288341"/>
                  </a:lnTo>
                  <a:lnTo>
                    <a:pt x="47916" y="331062"/>
                  </a:lnTo>
                  <a:lnTo>
                    <a:pt x="50420" y="358011"/>
                  </a:lnTo>
                  <a:lnTo>
                    <a:pt x="40586" y="326192"/>
                  </a:lnTo>
                  <a:lnTo>
                    <a:pt x="33090" y="285405"/>
                  </a:lnTo>
                  <a:lnTo>
                    <a:pt x="29821" y="258865"/>
                  </a:lnTo>
                  <a:lnTo>
                    <a:pt x="26936" y="229178"/>
                  </a:lnTo>
                  <a:lnTo>
                    <a:pt x="24307" y="197391"/>
                  </a:lnTo>
                  <a:lnTo>
                    <a:pt x="23260" y="164912"/>
                  </a:lnTo>
                  <a:lnTo>
                    <a:pt x="23268" y="131970"/>
                  </a:lnTo>
                  <a:lnTo>
                    <a:pt x="23979" y="98720"/>
                  </a:lnTo>
                  <a:lnTo>
                    <a:pt x="26569" y="72320"/>
                  </a:lnTo>
                  <a:lnTo>
                    <a:pt x="35092" y="31697"/>
                  </a:lnTo>
                  <a:lnTo>
                    <a:pt x="41739" y="18465"/>
                  </a:lnTo>
                  <a:lnTo>
                    <a:pt x="58532" y="1882"/>
                  </a:lnTo>
                  <a:lnTo>
                    <a:pt x="68655" y="0"/>
                  </a:lnTo>
                  <a:lnTo>
                    <a:pt x="91191" y="5435"/>
                  </a:lnTo>
                  <a:lnTo>
                    <a:pt x="134421" y="41216"/>
                  </a:lnTo>
                  <a:lnTo>
                    <a:pt x="160872" y="81843"/>
                  </a:lnTo>
                  <a:lnTo>
                    <a:pt x="172865" y="105519"/>
                  </a:lnTo>
                  <a:lnTo>
                    <a:pt x="181565" y="130474"/>
                  </a:lnTo>
                  <a:lnTo>
                    <a:pt x="188071" y="156284"/>
                  </a:lnTo>
                  <a:lnTo>
                    <a:pt x="193114" y="182662"/>
                  </a:lnTo>
                  <a:lnTo>
                    <a:pt x="194359" y="209420"/>
                  </a:lnTo>
                  <a:lnTo>
                    <a:pt x="193073" y="236431"/>
                  </a:lnTo>
                  <a:lnTo>
                    <a:pt x="190098" y="263610"/>
                  </a:lnTo>
                  <a:lnTo>
                    <a:pt x="177386" y="310743"/>
                  </a:lnTo>
                  <a:lnTo>
                    <a:pt x="159272" y="350740"/>
                  </a:lnTo>
                  <a:lnTo>
                    <a:pt x="123862" y="395648"/>
                  </a:lnTo>
                  <a:lnTo>
                    <a:pt x="81071" y="425338"/>
                  </a:lnTo>
                  <a:lnTo>
                    <a:pt x="59080" y="435773"/>
                  </a:lnTo>
                  <a:lnTo>
                    <a:pt x="50676" y="436016"/>
                  </a:lnTo>
                  <a:lnTo>
                    <a:pt x="43661" y="433356"/>
                  </a:lnTo>
                  <a:lnTo>
                    <a:pt x="25400" y="419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83">
            <a:extLst>
              <a:ext uri="{FF2B5EF4-FFF2-40B4-BE49-F238E27FC236}">
                <a16:creationId xmlns:a16="http://schemas.microsoft.com/office/drawing/2014/main" xmlns="" id="{D60DF8CF-40C3-419A-B661-CD9D966ED975}"/>
              </a:ext>
            </a:extLst>
          </p:cNvPr>
          <p:cNvGrpSpPr/>
          <p:nvPr/>
        </p:nvGrpSpPr>
        <p:grpSpPr>
          <a:xfrm>
            <a:off x="2633444" y="3021518"/>
            <a:ext cx="1347325" cy="547183"/>
            <a:chOff x="2633444" y="3021518"/>
            <a:chExt cx="1347325" cy="547183"/>
          </a:xfrm>
        </p:grpSpPr>
        <p:sp>
          <p:nvSpPr>
            <p:cNvPr id="44" name="SMARTInkShape-2442">
              <a:extLst>
                <a:ext uri="{FF2B5EF4-FFF2-40B4-BE49-F238E27FC236}">
                  <a16:creationId xmlns:a16="http://schemas.microsoft.com/office/drawing/2014/main" xmlns="" id="{24EC7F96-DF51-4901-9847-523A079ED0C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633444" y="3021518"/>
              <a:ext cx="173257" cy="497433"/>
            </a:xfrm>
            <a:custGeom>
              <a:avLst/>
              <a:gdLst/>
              <a:ahLst/>
              <a:cxnLst/>
              <a:rect l="0" t="0" r="0" b="0"/>
              <a:pathLst>
                <a:path w="173257" h="497433">
                  <a:moveTo>
                    <a:pt x="173256" y="26482"/>
                  </a:moveTo>
                  <a:lnTo>
                    <a:pt x="173256" y="26482"/>
                  </a:lnTo>
                  <a:lnTo>
                    <a:pt x="139999" y="8805"/>
                  </a:lnTo>
                  <a:lnTo>
                    <a:pt x="104057" y="0"/>
                  </a:lnTo>
                  <a:lnTo>
                    <a:pt x="68870" y="3035"/>
                  </a:lnTo>
                  <a:lnTo>
                    <a:pt x="36101" y="19613"/>
                  </a:lnTo>
                  <a:lnTo>
                    <a:pt x="10792" y="45770"/>
                  </a:lnTo>
                  <a:lnTo>
                    <a:pt x="2272" y="61865"/>
                  </a:lnTo>
                  <a:lnTo>
                    <a:pt x="0" y="69121"/>
                  </a:lnTo>
                  <a:lnTo>
                    <a:pt x="2013" y="77486"/>
                  </a:lnTo>
                  <a:lnTo>
                    <a:pt x="13657" y="96187"/>
                  </a:lnTo>
                  <a:lnTo>
                    <a:pt x="50583" y="132574"/>
                  </a:lnTo>
                  <a:lnTo>
                    <a:pt x="94148" y="174883"/>
                  </a:lnTo>
                  <a:lnTo>
                    <a:pt x="103584" y="186799"/>
                  </a:lnTo>
                  <a:lnTo>
                    <a:pt x="112187" y="211328"/>
                  </a:lnTo>
                  <a:lnTo>
                    <a:pt x="113493" y="223796"/>
                  </a:lnTo>
                  <a:lnTo>
                    <a:pt x="105537" y="248938"/>
                  </a:lnTo>
                  <a:lnTo>
                    <a:pt x="78427" y="292830"/>
                  </a:lnTo>
                  <a:lnTo>
                    <a:pt x="34229" y="330716"/>
                  </a:lnTo>
                  <a:lnTo>
                    <a:pt x="55258" y="347855"/>
                  </a:lnTo>
                  <a:lnTo>
                    <a:pt x="63427" y="358403"/>
                  </a:lnTo>
                  <a:lnTo>
                    <a:pt x="67999" y="373910"/>
                  </a:lnTo>
                  <a:lnTo>
                    <a:pt x="68691" y="404355"/>
                  </a:lnTo>
                  <a:lnTo>
                    <a:pt x="59233" y="449198"/>
                  </a:lnTo>
                  <a:lnTo>
                    <a:pt x="54569" y="471269"/>
                  </a:lnTo>
                  <a:lnTo>
                    <a:pt x="57242" y="481928"/>
                  </a:lnTo>
                  <a:lnTo>
                    <a:pt x="63133" y="490663"/>
                  </a:lnTo>
                  <a:lnTo>
                    <a:pt x="70455" y="496898"/>
                  </a:lnTo>
                  <a:lnTo>
                    <a:pt x="75794" y="497432"/>
                  </a:lnTo>
                  <a:lnTo>
                    <a:pt x="122430" y="482139"/>
                  </a:lnTo>
                  <a:lnTo>
                    <a:pt x="135156" y="47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43">
              <a:extLst>
                <a:ext uri="{FF2B5EF4-FFF2-40B4-BE49-F238E27FC236}">
                  <a16:creationId xmlns:a16="http://schemas.microsoft.com/office/drawing/2014/main" xmlns="" id="{64F575A2-A638-4526-A798-EFB98C34BF6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921000" y="3157715"/>
              <a:ext cx="43850" cy="283986"/>
            </a:xfrm>
            <a:custGeom>
              <a:avLst/>
              <a:gdLst/>
              <a:ahLst/>
              <a:cxnLst/>
              <a:rect l="0" t="0" r="0" b="0"/>
              <a:pathLst>
                <a:path w="43850" h="2839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15901" y="2234"/>
                  </a:lnTo>
                  <a:lnTo>
                    <a:pt x="23765" y="12242"/>
                  </a:lnTo>
                  <a:lnTo>
                    <a:pt x="32755" y="47227"/>
                  </a:lnTo>
                  <a:lnTo>
                    <a:pt x="37606" y="79276"/>
                  </a:lnTo>
                  <a:lnTo>
                    <a:pt x="41408" y="115392"/>
                  </a:lnTo>
                  <a:lnTo>
                    <a:pt x="43098" y="154962"/>
                  </a:lnTo>
                  <a:lnTo>
                    <a:pt x="43849" y="190423"/>
                  </a:lnTo>
                  <a:lnTo>
                    <a:pt x="42772" y="222646"/>
                  </a:lnTo>
                  <a:lnTo>
                    <a:pt x="35643" y="263615"/>
                  </a:lnTo>
                  <a:lnTo>
                    <a:pt x="3175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44">
              <a:extLst>
                <a:ext uri="{FF2B5EF4-FFF2-40B4-BE49-F238E27FC236}">
                  <a16:creationId xmlns:a16="http://schemas.microsoft.com/office/drawing/2014/main" xmlns="" id="{812BFA98-7C16-4E32-80EB-013BD825C84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035300" y="3180854"/>
              <a:ext cx="19051" cy="203697"/>
            </a:xfrm>
            <a:custGeom>
              <a:avLst/>
              <a:gdLst/>
              <a:ahLst/>
              <a:cxnLst/>
              <a:rect l="0" t="0" r="0" b="0"/>
              <a:pathLst>
                <a:path w="19051" h="203697">
                  <a:moveTo>
                    <a:pt x="0" y="13196"/>
                  </a:moveTo>
                  <a:lnTo>
                    <a:pt x="0" y="13196"/>
                  </a:lnTo>
                  <a:lnTo>
                    <a:pt x="0" y="3083"/>
                  </a:lnTo>
                  <a:lnTo>
                    <a:pt x="706" y="810"/>
                  </a:lnTo>
                  <a:lnTo>
                    <a:pt x="1881" y="0"/>
                  </a:lnTo>
                  <a:lnTo>
                    <a:pt x="3371" y="165"/>
                  </a:lnTo>
                  <a:lnTo>
                    <a:pt x="8838" y="13882"/>
                  </a:lnTo>
                  <a:lnTo>
                    <a:pt x="16301" y="59715"/>
                  </a:lnTo>
                  <a:lnTo>
                    <a:pt x="18236" y="105374"/>
                  </a:lnTo>
                  <a:lnTo>
                    <a:pt x="18809" y="149791"/>
                  </a:lnTo>
                  <a:lnTo>
                    <a:pt x="19050" y="20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45">
              <a:extLst>
                <a:ext uri="{FF2B5EF4-FFF2-40B4-BE49-F238E27FC236}">
                  <a16:creationId xmlns:a16="http://schemas.microsoft.com/office/drawing/2014/main" xmlns="" id="{D5A9F05A-74DE-4AC1-8D39-E13DA72FBC2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98800" y="340360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39081" y="387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46">
              <a:extLst>
                <a:ext uri="{FF2B5EF4-FFF2-40B4-BE49-F238E27FC236}">
                  <a16:creationId xmlns:a16="http://schemas.microsoft.com/office/drawing/2014/main" xmlns="" id="{3E3C2CE3-6BC0-4759-AC14-F63A0B3EB7C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332013" y="3136900"/>
              <a:ext cx="128738" cy="304801"/>
            </a:xfrm>
            <a:custGeom>
              <a:avLst/>
              <a:gdLst/>
              <a:ahLst/>
              <a:cxnLst/>
              <a:rect l="0" t="0" r="0" b="0"/>
              <a:pathLst>
                <a:path w="128738" h="304801">
                  <a:moveTo>
                    <a:pt x="77937" y="0"/>
                  </a:moveTo>
                  <a:lnTo>
                    <a:pt x="77937" y="0"/>
                  </a:lnTo>
                  <a:lnTo>
                    <a:pt x="77937" y="3371"/>
                  </a:lnTo>
                  <a:lnTo>
                    <a:pt x="60359" y="41113"/>
                  </a:lnTo>
                  <a:lnTo>
                    <a:pt x="38392" y="85324"/>
                  </a:lnTo>
                  <a:lnTo>
                    <a:pt x="17772" y="130409"/>
                  </a:lnTo>
                  <a:lnTo>
                    <a:pt x="1534" y="176827"/>
                  </a:lnTo>
                  <a:lnTo>
                    <a:pt x="0" y="189832"/>
                  </a:lnTo>
                  <a:lnTo>
                    <a:pt x="579" y="194288"/>
                  </a:lnTo>
                  <a:lnTo>
                    <a:pt x="3081" y="196553"/>
                  </a:lnTo>
                  <a:lnTo>
                    <a:pt x="6867" y="197358"/>
                  </a:lnTo>
                  <a:lnTo>
                    <a:pt x="11507" y="197188"/>
                  </a:lnTo>
                  <a:lnTo>
                    <a:pt x="57246" y="178053"/>
                  </a:lnTo>
                  <a:lnTo>
                    <a:pt x="85688" y="164288"/>
                  </a:lnTo>
                  <a:lnTo>
                    <a:pt x="90160" y="163853"/>
                  </a:lnTo>
                  <a:lnTo>
                    <a:pt x="93846" y="164974"/>
                  </a:lnTo>
                  <a:lnTo>
                    <a:pt x="97010" y="167132"/>
                  </a:lnTo>
                  <a:lnTo>
                    <a:pt x="100525" y="177057"/>
                  </a:lnTo>
                  <a:lnTo>
                    <a:pt x="102967" y="219591"/>
                  </a:lnTo>
                  <a:lnTo>
                    <a:pt x="105145" y="258780"/>
                  </a:lnTo>
                  <a:lnTo>
                    <a:pt x="109785" y="275880"/>
                  </a:lnTo>
                  <a:lnTo>
                    <a:pt x="12873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47">
              <a:extLst>
                <a:ext uri="{FF2B5EF4-FFF2-40B4-BE49-F238E27FC236}">
                  <a16:creationId xmlns:a16="http://schemas.microsoft.com/office/drawing/2014/main" xmlns="" id="{5F19D440-EB78-459F-A4D3-C6F5FAE9B73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479800" y="341630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48030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48">
              <a:extLst>
                <a:ext uri="{FF2B5EF4-FFF2-40B4-BE49-F238E27FC236}">
                  <a16:creationId xmlns:a16="http://schemas.microsoft.com/office/drawing/2014/main" xmlns="" id="{89EEB05F-A1ED-493B-A2A4-72F10136C55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752850" y="3181350"/>
              <a:ext cx="6351" cy="215901"/>
            </a:xfrm>
            <a:custGeom>
              <a:avLst/>
              <a:gdLst/>
              <a:ahLst/>
              <a:cxnLst/>
              <a:rect l="0" t="0" r="0" b="0"/>
              <a:pathLst>
                <a:path w="6351" h="215901">
                  <a:moveTo>
                    <a:pt x="0" y="0"/>
                  </a:moveTo>
                  <a:lnTo>
                    <a:pt x="0" y="0"/>
                  </a:lnTo>
                  <a:lnTo>
                    <a:pt x="0" y="37576"/>
                  </a:lnTo>
                  <a:lnTo>
                    <a:pt x="0" y="73693"/>
                  </a:lnTo>
                  <a:lnTo>
                    <a:pt x="0" y="106130"/>
                  </a:lnTo>
                  <a:lnTo>
                    <a:pt x="3371" y="149979"/>
                  </a:lnTo>
                  <a:lnTo>
                    <a:pt x="5467" y="189783"/>
                  </a:lnTo>
                  <a:lnTo>
                    <a:pt x="63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49">
              <a:extLst>
                <a:ext uri="{FF2B5EF4-FFF2-40B4-BE49-F238E27FC236}">
                  <a16:creationId xmlns:a16="http://schemas.microsoft.com/office/drawing/2014/main" xmlns="" id="{969E28A1-1A14-4ADB-B304-C2232BA4ADA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816350" y="3251200"/>
              <a:ext cx="24777" cy="190501"/>
            </a:xfrm>
            <a:custGeom>
              <a:avLst/>
              <a:gdLst/>
              <a:ahLst/>
              <a:cxnLst/>
              <a:rect l="0" t="0" r="0" b="0"/>
              <a:pathLst>
                <a:path w="24777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297" y="47562"/>
                  </a:lnTo>
                  <a:lnTo>
                    <a:pt x="23296" y="90214"/>
                  </a:lnTo>
                  <a:lnTo>
                    <a:pt x="24776" y="131857"/>
                  </a:lnTo>
                  <a:lnTo>
                    <a:pt x="20292" y="177194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50">
              <a:extLst>
                <a:ext uri="{FF2B5EF4-FFF2-40B4-BE49-F238E27FC236}">
                  <a16:creationId xmlns:a16="http://schemas.microsoft.com/office/drawing/2014/main" xmlns="" id="{4CC1D22D-1AEA-4C40-A7DD-1F645EE8457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901879" y="3082300"/>
              <a:ext cx="78890" cy="486401"/>
            </a:xfrm>
            <a:custGeom>
              <a:avLst/>
              <a:gdLst/>
              <a:ahLst/>
              <a:cxnLst/>
              <a:rect l="0" t="0" r="0" b="0"/>
              <a:pathLst>
                <a:path w="78890" h="486401">
                  <a:moveTo>
                    <a:pt x="3371" y="29200"/>
                  </a:moveTo>
                  <a:lnTo>
                    <a:pt x="3371" y="29200"/>
                  </a:lnTo>
                  <a:lnTo>
                    <a:pt x="0" y="19087"/>
                  </a:lnTo>
                  <a:lnTo>
                    <a:pt x="227" y="10359"/>
                  </a:lnTo>
                  <a:lnTo>
                    <a:pt x="1275" y="6056"/>
                  </a:lnTo>
                  <a:lnTo>
                    <a:pt x="3385" y="3187"/>
                  </a:lnTo>
                  <a:lnTo>
                    <a:pt x="6202" y="1275"/>
                  </a:lnTo>
                  <a:lnTo>
                    <a:pt x="9492" y="0"/>
                  </a:lnTo>
                  <a:lnTo>
                    <a:pt x="27606" y="1576"/>
                  </a:lnTo>
                  <a:lnTo>
                    <a:pt x="54218" y="13254"/>
                  </a:lnTo>
                  <a:lnTo>
                    <a:pt x="68538" y="27993"/>
                  </a:lnTo>
                  <a:lnTo>
                    <a:pt x="74332" y="36862"/>
                  </a:lnTo>
                  <a:lnTo>
                    <a:pt x="78889" y="59887"/>
                  </a:lnTo>
                  <a:lnTo>
                    <a:pt x="77151" y="86583"/>
                  </a:lnTo>
                  <a:lnTo>
                    <a:pt x="64272" y="128674"/>
                  </a:lnTo>
                  <a:lnTo>
                    <a:pt x="47757" y="167565"/>
                  </a:lnTo>
                  <a:lnTo>
                    <a:pt x="32939" y="210786"/>
                  </a:lnTo>
                  <a:lnTo>
                    <a:pt x="31887" y="236109"/>
                  </a:lnTo>
                  <a:lnTo>
                    <a:pt x="43770" y="280949"/>
                  </a:lnTo>
                  <a:lnTo>
                    <a:pt x="55043" y="320411"/>
                  </a:lnTo>
                  <a:lnTo>
                    <a:pt x="54037" y="363683"/>
                  </a:lnTo>
                  <a:lnTo>
                    <a:pt x="47859" y="407392"/>
                  </a:lnTo>
                  <a:lnTo>
                    <a:pt x="33251" y="446057"/>
                  </a:lnTo>
                  <a:lnTo>
                    <a:pt x="9721" y="48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484">
            <a:extLst>
              <a:ext uri="{FF2B5EF4-FFF2-40B4-BE49-F238E27FC236}">
                <a16:creationId xmlns:a16="http://schemas.microsoft.com/office/drawing/2014/main" xmlns="" id="{41C8F4DF-21DA-4703-9B7C-E75B0DFB2589}"/>
              </a:ext>
            </a:extLst>
          </p:cNvPr>
          <p:cNvGrpSpPr/>
          <p:nvPr/>
        </p:nvGrpSpPr>
        <p:grpSpPr>
          <a:xfrm>
            <a:off x="9055100" y="3308350"/>
            <a:ext cx="1479551" cy="796271"/>
            <a:chOff x="9055100" y="3308350"/>
            <a:chExt cx="1479551" cy="796271"/>
          </a:xfrm>
        </p:grpSpPr>
        <p:sp>
          <p:nvSpPr>
            <p:cNvPr id="54" name="SMARTInkShape-2451">
              <a:extLst>
                <a:ext uri="{FF2B5EF4-FFF2-40B4-BE49-F238E27FC236}">
                  <a16:creationId xmlns:a16="http://schemas.microsoft.com/office/drawing/2014/main" xmlns="" id="{6F3080E1-C389-4EF1-92DA-10816317228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32950" y="3899262"/>
              <a:ext cx="109068" cy="205359"/>
            </a:xfrm>
            <a:custGeom>
              <a:avLst/>
              <a:gdLst/>
              <a:ahLst/>
              <a:cxnLst/>
              <a:rect l="0" t="0" r="0" b="0"/>
              <a:pathLst>
                <a:path w="109068" h="205359">
                  <a:moveTo>
                    <a:pt x="6350" y="18688"/>
                  </a:moveTo>
                  <a:lnTo>
                    <a:pt x="6350" y="18688"/>
                  </a:lnTo>
                  <a:lnTo>
                    <a:pt x="12124" y="13619"/>
                  </a:lnTo>
                  <a:lnTo>
                    <a:pt x="33486" y="3761"/>
                  </a:lnTo>
                  <a:lnTo>
                    <a:pt x="73374" y="0"/>
                  </a:lnTo>
                  <a:lnTo>
                    <a:pt x="85761" y="3561"/>
                  </a:lnTo>
                  <a:lnTo>
                    <a:pt x="91041" y="6487"/>
                  </a:lnTo>
                  <a:lnTo>
                    <a:pt x="94561" y="10554"/>
                  </a:lnTo>
                  <a:lnTo>
                    <a:pt x="98472" y="20717"/>
                  </a:lnTo>
                  <a:lnTo>
                    <a:pt x="98328" y="32290"/>
                  </a:lnTo>
                  <a:lnTo>
                    <a:pt x="95207" y="44488"/>
                  </a:lnTo>
                  <a:lnTo>
                    <a:pt x="89115" y="56966"/>
                  </a:lnTo>
                  <a:lnTo>
                    <a:pt x="59982" y="86065"/>
                  </a:lnTo>
                  <a:lnTo>
                    <a:pt x="53001" y="90967"/>
                  </a:lnTo>
                  <a:lnTo>
                    <a:pt x="48955" y="93145"/>
                  </a:lnTo>
                  <a:lnTo>
                    <a:pt x="48864" y="93726"/>
                  </a:lnTo>
                  <a:lnTo>
                    <a:pt x="57159" y="98029"/>
                  </a:lnTo>
                  <a:lnTo>
                    <a:pt x="83990" y="107698"/>
                  </a:lnTo>
                  <a:lnTo>
                    <a:pt x="98656" y="118831"/>
                  </a:lnTo>
                  <a:lnTo>
                    <a:pt x="108567" y="134438"/>
                  </a:lnTo>
                  <a:lnTo>
                    <a:pt x="109067" y="141010"/>
                  </a:lnTo>
                  <a:lnTo>
                    <a:pt x="105859" y="155839"/>
                  </a:lnTo>
                  <a:lnTo>
                    <a:pt x="92749" y="176683"/>
                  </a:lnTo>
                  <a:lnTo>
                    <a:pt x="72088" y="196264"/>
                  </a:lnTo>
                  <a:lnTo>
                    <a:pt x="56263" y="203444"/>
                  </a:lnTo>
                  <a:lnTo>
                    <a:pt x="48092" y="205358"/>
                  </a:lnTo>
                  <a:lnTo>
                    <a:pt x="33369" y="203723"/>
                  </a:lnTo>
                  <a:lnTo>
                    <a:pt x="20475" y="197587"/>
                  </a:lnTo>
                  <a:lnTo>
                    <a:pt x="0" y="17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52">
              <a:extLst>
                <a:ext uri="{FF2B5EF4-FFF2-40B4-BE49-F238E27FC236}">
                  <a16:creationId xmlns:a16="http://schemas.microsoft.com/office/drawing/2014/main" xmlns="" id="{498ABD4D-4041-4D31-837A-F773F440344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055100" y="3676650"/>
              <a:ext cx="1276351" cy="69851"/>
            </a:xfrm>
            <a:custGeom>
              <a:avLst/>
              <a:gdLst/>
              <a:ahLst/>
              <a:cxnLst/>
              <a:rect l="0" t="0" r="0" b="0"/>
              <a:pathLst>
                <a:path w="1276351" h="69851">
                  <a:moveTo>
                    <a:pt x="0" y="0"/>
                  </a:moveTo>
                  <a:lnTo>
                    <a:pt x="0" y="0"/>
                  </a:lnTo>
                  <a:lnTo>
                    <a:pt x="38919" y="6907"/>
                  </a:lnTo>
                  <a:lnTo>
                    <a:pt x="80797" y="10125"/>
                  </a:lnTo>
                  <a:lnTo>
                    <a:pt x="111720" y="10983"/>
                  </a:lnTo>
                  <a:lnTo>
                    <a:pt x="146447" y="11555"/>
                  </a:lnTo>
                  <a:lnTo>
                    <a:pt x="187942" y="12642"/>
                  </a:lnTo>
                  <a:lnTo>
                    <a:pt x="233950" y="14072"/>
                  </a:lnTo>
                  <a:lnTo>
                    <a:pt x="282967" y="15732"/>
                  </a:lnTo>
                  <a:lnTo>
                    <a:pt x="338927" y="17543"/>
                  </a:lnTo>
                  <a:lnTo>
                    <a:pt x="399518" y="19457"/>
                  </a:lnTo>
                  <a:lnTo>
                    <a:pt x="463196" y="21438"/>
                  </a:lnTo>
                  <a:lnTo>
                    <a:pt x="531752" y="24169"/>
                  </a:lnTo>
                  <a:lnTo>
                    <a:pt x="603563" y="27402"/>
                  </a:lnTo>
                  <a:lnTo>
                    <a:pt x="677542" y="30968"/>
                  </a:lnTo>
                  <a:lnTo>
                    <a:pt x="748734" y="34051"/>
                  </a:lnTo>
                  <a:lnTo>
                    <a:pt x="818067" y="36812"/>
                  </a:lnTo>
                  <a:lnTo>
                    <a:pt x="886161" y="39358"/>
                  </a:lnTo>
                  <a:lnTo>
                    <a:pt x="944962" y="43172"/>
                  </a:lnTo>
                  <a:lnTo>
                    <a:pt x="997570" y="47831"/>
                  </a:lnTo>
                  <a:lnTo>
                    <a:pt x="1046046" y="53055"/>
                  </a:lnTo>
                  <a:lnTo>
                    <a:pt x="1088948" y="56536"/>
                  </a:lnTo>
                  <a:lnTo>
                    <a:pt x="1128132" y="58858"/>
                  </a:lnTo>
                  <a:lnTo>
                    <a:pt x="1164837" y="60405"/>
                  </a:lnTo>
                  <a:lnTo>
                    <a:pt x="1193542" y="62142"/>
                  </a:lnTo>
                  <a:lnTo>
                    <a:pt x="1236724" y="65954"/>
                  </a:lnTo>
                  <a:lnTo>
                    <a:pt x="127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53">
              <a:extLst>
                <a:ext uri="{FF2B5EF4-FFF2-40B4-BE49-F238E27FC236}">
                  <a16:creationId xmlns:a16="http://schemas.microsoft.com/office/drawing/2014/main" xmlns="" id="{26340C10-5195-477A-80ED-86F2046BC52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483850" y="3368191"/>
              <a:ext cx="50801" cy="206860"/>
            </a:xfrm>
            <a:custGeom>
              <a:avLst/>
              <a:gdLst/>
              <a:ahLst/>
              <a:cxnLst/>
              <a:rect l="0" t="0" r="0" b="0"/>
              <a:pathLst>
                <a:path w="50801" h="206860">
                  <a:moveTo>
                    <a:pt x="50800" y="3659"/>
                  </a:moveTo>
                  <a:lnTo>
                    <a:pt x="50800" y="3659"/>
                  </a:lnTo>
                  <a:lnTo>
                    <a:pt x="47429" y="288"/>
                  </a:lnTo>
                  <a:lnTo>
                    <a:pt x="46436" y="0"/>
                  </a:lnTo>
                  <a:lnTo>
                    <a:pt x="45773" y="515"/>
                  </a:lnTo>
                  <a:lnTo>
                    <a:pt x="41340" y="19893"/>
                  </a:lnTo>
                  <a:lnTo>
                    <a:pt x="39060" y="54409"/>
                  </a:lnTo>
                  <a:lnTo>
                    <a:pt x="31643" y="95915"/>
                  </a:lnTo>
                  <a:lnTo>
                    <a:pt x="20507" y="139493"/>
                  </a:lnTo>
                  <a:lnTo>
                    <a:pt x="8271" y="180313"/>
                  </a:lnTo>
                  <a:lnTo>
                    <a:pt x="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54">
              <a:extLst>
                <a:ext uri="{FF2B5EF4-FFF2-40B4-BE49-F238E27FC236}">
                  <a16:creationId xmlns:a16="http://schemas.microsoft.com/office/drawing/2014/main" xmlns="" id="{17A72C3C-198E-4ACD-8231-E4A300B138A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420350" y="3371850"/>
              <a:ext cx="5057" cy="158751"/>
            </a:xfrm>
            <a:custGeom>
              <a:avLst/>
              <a:gdLst/>
              <a:ahLst/>
              <a:cxnLst/>
              <a:rect l="0" t="0" r="0" b="0"/>
              <a:pathLst>
                <a:path w="5057" h="158751">
                  <a:moveTo>
                    <a:pt x="0" y="0"/>
                  </a:moveTo>
                  <a:lnTo>
                    <a:pt x="0" y="0"/>
                  </a:lnTo>
                  <a:lnTo>
                    <a:pt x="705" y="37576"/>
                  </a:lnTo>
                  <a:lnTo>
                    <a:pt x="4363" y="72282"/>
                  </a:lnTo>
                  <a:lnTo>
                    <a:pt x="5056" y="11212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55">
              <a:extLst>
                <a:ext uri="{FF2B5EF4-FFF2-40B4-BE49-F238E27FC236}">
                  <a16:creationId xmlns:a16="http://schemas.microsoft.com/office/drawing/2014/main" xmlns="" id="{E372ABF6-98E0-41B6-8F8F-DB90F7909AD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24383" y="3448050"/>
              <a:ext cx="11818" cy="152401"/>
            </a:xfrm>
            <a:custGeom>
              <a:avLst/>
              <a:gdLst/>
              <a:ahLst/>
              <a:cxnLst/>
              <a:rect l="0" t="0" r="0" b="0"/>
              <a:pathLst>
                <a:path w="11818" h="152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6141" y="5644"/>
                  </a:lnTo>
                  <a:lnTo>
                    <a:pt x="8033" y="10113"/>
                  </a:lnTo>
                  <a:lnTo>
                    <a:pt x="11319" y="57436"/>
                  </a:lnTo>
                  <a:lnTo>
                    <a:pt x="11719" y="102911"/>
                  </a:lnTo>
                  <a:lnTo>
                    <a:pt x="118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56">
              <a:extLst>
                <a:ext uri="{FF2B5EF4-FFF2-40B4-BE49-F238E27FC236}">
                  <a16:creationId xmlns:a16="http://schemas.microsoft.com/office/drawing/2014/main" xmlns="" id="{7E1BFC5C-CEE1-4533-89A6-42E257FB976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115550" y="3488841"/>
              <a:ext cx="171451" cy="10010"/>
            </a:xfrm>
            <a:custGeom>
              <a:avLst/>
              <a:gdLst/>
              <a:ahLst/>
              <a:cxnLst/>
              <a:rect l="0" t="0" r="0" b="0"/>
              <a:pathLst>
                <a:path w="171451" h="10010">
                  <a:moveTo>
                    <a:pt x="0" y="3659"/>
                  </a:moveTo>
                  <a:lnTo>
                    <a:pt x="0" y="3659"/>
                  </a:lnTo>
                  <a:lnTo>
                    <a:pt x="40384" y="2953"/>
                  </a:lnTo>
                  <a:lnTo>
                    <a:pt x="82128" y="0"/>
                  </a:lnTo>
                  <a:lnTo>
                    <a:pt x="127425" y="2967"/>
                  </a:lnTo>
                  <a:lnTo>
                    <a:pt x="17145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57">
              <a:extLst>
                <a:ext uri="{FF2B5EF4-FFF2-40B4-BE49-F238E27FC236}">
                  <a16:creationId xmlns:a16="http://schemas.microsoft.com/office/drawing/2014/main" xmlns="" id="{12DD2462-637B-4762-8A73-C75F434DB3E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906000" y="34353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0"/>
                  </a:lnTo>
                  <a:lnTo>
                    <a:pt x="20330" y="5775"/>
                  </a:lnTo>
                  <a:lnTo>
                    <a:pt x="16562" y="12209"/>
                  </a:lnTo>
                  <a:lnTo>
                    <a:pt x="9668" y="53803"/>
                  </a:lnTo>
                  <a:lnTo>
                    <a:pt x="4907" y="9536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58">
              <a:extLst>
                <a:ext uri="{FF2B5EF4-FFF2-40B4-BE49-F238E27FC236}">
                  <a16:creationId xmlns:a16="http://schemas.microsoft.com/office/drawing/2014/main" xmlns="" id="{EBDD1AC4-899F-4FE9-A27D-DF9D9EDC3F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788950" y="3308350"/>
              <a:ext cx="104351" cy="212883"/>
            </a:xfrm>
            <a:custGeom>
              <a:avLst/>
              <a:gdLst/>
              <a:ahLst/>
              <a:cxnLst/>
              <a:rect l="0" t="0" r="0" b="0"/>
              <a:pathLst>
                <a:path w="104351" h="212883">
                  <a:moveTo>
                    <a:pt x="66250" y="0"/>
                  </a:moveTo>
                  <a:lnTo>
                    <a:pt x="66250" y="0"/>
                  </a:lnTo>
                  <a:lnTo>
                    <a:pt x="59508" y="0"/>
                  </a:lnTo>
                  <a:lnTo>
                    <a:pt x="52435" y="3763"/>
                  </a:lnTo>
                  <a:lnTo>
                    <a:pt x="44587" y="11550"/>
                  </a:lnTo>
                  <a:lnTo>
                    <a:pt x="23851" y="50901"/>
                  </a:lnTo>
                  <a:lnTo>
                    <a:pt x="14568" y="87833"/>
                  </a:lnTo>
                  <a:lnTo>
                    <a:pt x="7350" y="126683"/>
                  </a:lnTo>
                  <a:lnTo>
                    <a:pt x="0" y="166893"/>
                  </a:lnTo>
                  <a:lnTo>
                    <a:pt x="2328" y="187739"/>
                  </a:lnTo>
                  <a:lnTo>
                    <a:pt x="5620" y="195858"/>
                  </a:lnTo>
                  <a:lnTo>
                    <a:pt x="14811" y="207766"/>
                  </a:lnTo>
                  <a:lnTo>
                    <a:pt x="28102" y="212285"/>
                  </a:lnTo>
                  <a:lnTo>
                    <a:pt x="45061" y="212882"/>
                  </a:lnTo>
                  <a:lnTo>
                    <a:pt x="87413" y="198012"/>
                  </a:lnTo>
                  <a:lnTo>
                    <a:pt x="1043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59">
              <a:extLst>
                <a:ext uri="{FF2B5EF4-FFF2-40B4-BE49-F238E27FC236}">
                  <a16:creationId xmlns:a16="http://schemas.microsoft.com/office/drawing/2014/main" xmlns="" id="{76B4CAA5-39FB-4421-BFFF-96004D043C0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34985" y="3352800"/>
              <a:ext cx="21766" cy="215901"/>
            </a:xfrm>
            <a:custGeom>
              <a:avLst/>
              <a:gdLst/>
              <a:ahLst/>
              <a:cxnLst/>
              <a:rect l="0" t="0" r="0" b="0"/>
              <a:pathLst>
                <a:path w="21766" h="215901">
                  <a:moveTo>
                    <a:pt x="21765" y="0"/>
                  </a:moveTo>
                  <a:lnTo>
                    <a:pt x="21765" y="0"/>
                  </a:lnTo>
                  <a:lnTo>
                    <a:pt x="18394" y="0"/>
                  </a:lnTo>
                  <a:lnTo>
                    <a:pt x="17401" y="1411"/>
                  </a:lnTo>
                  <a:lnTo>
                    <a:pt x="10505" y="43308"/>
                  </a:lnTo>
                  <a:lnTo>
                    <a:pt x="7611" y="79625"/>
                  </a:lnTo>
                  <a:lnTo>
                    <a:pt x="2284" y="119783"/>
                  </a:lnTo>
                  <a:lnTo>
                    <a:pt x="0" y="158493"/>
                  </a:lnTo>
                  <a:lnTo>
                    <a:pt x="6721" y="204891"/>
                  </a:lnTo>
                  <a:lnTo>
                    <a:pt x="9065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60">
              <a:extLst>
                <a:ext uri="{FF2B5EF4-FFF2-40B4-BE49-F238E27FC236}">
                  <a16:creationId xmlns:a16="http://schemas.microsoft.com/office/drawing/2014/main" xmlns="" id="{A73561C8-AE32-4E28-97DD-A0ACF6751C2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093200" y="3309233"/>
              <a:ext cx="19051" cy="234068"/>
            </a:xfrm>
            <a:custGeom>
              <a:avLst/>
              <a:gdLst/>
              <a:ahLst/>
              <a:cxnLst/>
              <a:rect l="0" t="0" r="0" b="0"/>
              <a:pathLst>
                <a:path w="1905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1933" y="43410"/>
                  </a:lnTo>
                  <a:lnTo>
                    <a:pt x="16942" y="87265"/>
                  </a:lnTo>
                  <a:lnTo>
                    <a:pt x="18113" y="120844"/>
                  </a:lnTo>
                  <a:lnTo>
                    <a:pt x="18772" y="166104"/>
                  </a:lnTo>
                  <a:lnTo>
                    <a:pt x="18995" y="209955"/>
                  </a:lnTo>
                  <a:lnTo>
                    <a:pt x="190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61">
              <a:extLst>
                <a:ext uri="{FF2B5EF4-FFF2-40B4-BE49-F238E27FC236}">
                  <a16:creationId xmlns:a16="http://schemas.microsoft.com/office/drawing/2014/main" xmlns="" id="{84606369-D76E-4EBD-B3E8-09EAC3B3736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245600" y="3321050"/>
              <a:ext cx="5763" cy="184151"/>
            </a:xfrm>
            <a:custGeom>
              <a:avLst/>
              <a:gdLst/>
              <a:ahLst/>
              <a:cxnLst/>
              <a:rect l="0" t="0" r="0" b="0"/>
              <a:pathLst>
                <a:path w="5763" h="1841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762" y="42646"/>
                  </a:lnTo>
                  <a:lnTo>
                    <a:pt x="5469" y="83113"/>
                  </a:lnTo>
                  <a:lnTo>
                    <a:pt x="1935" y="12912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62">
              <a:extLst>
                <a:ext uri="{FF2B5EF4-FFF2-40B4-BE49-F238E27FC236}">
                  <a16:creationId xmlns:a16="http://schemas.microsoft.com/office/drawing/2014/main" xmlns="" id="{1AF5F8F8-350A-4850-A944-69CE030F794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417050" y="3436367"/>
              <a:ext cx="203201" cy="24384"/>
            </a:xfrm>
            <a:custGeom>
              <a:avLst/>
              <a:gdLst/>
              <a:ahLst/>
              <a:cxnLst/>
              <a:rect l="0" t="0" r="0" b="0"/>
              <a:pathLst>
                <a:path w="203201" h="24384">
                  <a:moveTo>
                    <a:pt x="0" y="24383"/>
                  </a:moveTo>
                  <a:lnTo>
                    <a:pt x="0" y="24383"/>
                  </a:lnTo>
                  <a:lnTo>
                    <a:pt x="40181" y="10568"/>
                  </a:lnTo>
                  <a:lnTo>
                    <a:pt x="85048" y="2415"/>
                  </a:lnTo>
                  <a:lnTo>
                    <a:pt x="132207" y="0"/>
                  </a:lnTo>
                  <a:lnTo>
                    <a:pt x="171818" y="1166"/>
                  </a:lnTo>
                  <a:lnTo>
                    <a:pt x="203200" y="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85">
            <a:extLst>
              <a:ext uri="{FF2B5EF4-FFF2-40B4-BE49-F238E27FC236}">
                <a16:creationId xmlns:a16="http://schemas.microsoft.com/office/drawing/2014/main" xmlns="" id="{2E1458A4-7D4A-426A-B4D7-6B5E96D4FA67}"/>
              </a:ext>
            </a:extLst>
          </p:cNvPr>
          <p:cNvGrpSpPr/>
          <p:nvPr/>
        </p:nvGrpSpPr>
        <p:grpSpPr>
          <a:xfrm>
            <a:off x="3492500" y="4449666"/>
            <a:ext cx="774701" cy="725585"/>
            <a:chOff x="3492500" y="4449666"/>
            <a:chExt cx="774701" cy="725585"/>
          </a:xfrm>
        </p:grpSpPr>
        <p:sp>
          <p:nvSpPr>
            <p:cNvPr id="67" name="SMARTInkShape-2463">
              <a:extLst>
                <a:ext uri="{FF2B5EF4-FFF2-40B4-BE49-F238E27FC236}">
                  <a16:creationId xmlns:a16="http://schemas.microsoft.com/office/drawing/2014/main" xmlns="" id="{90F1884C-696B-41BD-B308-6CB84EDC646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27500" y="49657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526" y="26724"/>
                  </a:lnTo>
                  <a:lnTo>
                    <a:pt x="23100" y="23871"/>
                  </a:lnTo>
                  <a:lnTo>
                    <a:pt x="65014" y="11777"/>
                  </a:lnTo>
                  <a:lnTo>
                    <a:pt x="101802" y="570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64">
              <a:extLst>
                <a:ext uri="{FF2B5EF4-FFF2-40B4-BE49-F238E27FC236}">
                  <a16:creationId xmlns:a16="http://schemas.microsoft.com/office/drawing/2014/main" xmlns="" id="{AA04CF48-CA8C-4A3C-8C48-FCC5F97CFAB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42004" y="4449666"/>
              <a:ext cx="206097" cy="204304"/>
            </a:xfrm>
            <a:custGeom>
              <a:avLst/>
              <a:gdLst/>
              <a:ahLst/>
              <a:cxnLst/>
              <a:rect l="0" t="0" r="0" b="0"/>
              <a:pathLst>
                <a:path w="206097" h="204304">
                  <a:moveTo>
                    <a:pt x="15596" y="103284"/>
                  </a:moveTo>
                  <a:lnTo>
                    <a:pt x="15596" y="103284"/>
                  </a:lnTo>
                  <a:lnTo>
                    <a:pt x="15596" y="148096"/>
                  </a:lnTo>
                  <a:lnTo>
                    <a:pt x="8688" y="193216"/>
                  </a:lnTo>
                  <a:lnTo>
                    <a:pt x="6758" y="199222"/>
                  </a:lnTo>
                  <a:lnTo>
                    <a:pt x="4765" y="202520"/>
                  </a:lnTo>
                  <a:lnTo>
                    <a:pt x="2731" y="204014"/>
                  </a:lnTo>
                  <a:lnTo>
                    <a:pt x="669" y="204303"/>
                  </a:lnTo>
                  <a:lnTo>
                    <a:pt x="0" y="200969"/>
                  </a:lnTo>
                  <a:lnTo>
                    <a:pt x="3997" y="164626"/>
                  </a:lnTo>
                  <a:lnTo>
                    <a:pt x="8324" y="133369"/>
                  </a:lnTo>
                  <a:lnTo>
                    <a:pt x="14951" y="93607"/>
                  </a:lnTo>
                  <a:lnTo>
                    <a:pt x="22600" y="57590"/>
                  </a:lnTo>
                  <a:lnTo>
                    <a:pt x="31409" y="28648"/>
                  </a:lnTo>
                  <a:lnTo>
                    <a:pt x="42379" y="11081"/>
                  </a:lnTo>
                  <a:lnTo>
                    <a:pt x="56192" y="2332"/>
                  </a:lnTo>
                  <a:lnTo>
                    <a:pt x="63827" y="0"/>
                  </a:lnTo>
                  <a:lnTo>
                    <a:pt x="72444" y="1267"/>
                  </a:lnTo>
                  <a:lnTo>
                    <a:pt x="91426" y="10201"/>
                  </a:lnTo>
                  <a:lnTo>
                    <a:pt x="131652" y="49071"/>
                  </a:lnTo>
                  <a:lnTo>
                    <a:pt x="163744" y="95632"/>
                  </a:lnTo>
                  <a:lnTo>
                    <a:pt x="184089" y="135639"/>
                  </a:lnTo>
                  <a:lnTo>
                    <a:pt x="206096" y="173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65">
              <a:extLst>
                <a:ext uri="{FF2B5EF4-FFF2-40B4-BE49-F238E27FC236}">
                  <a16:creationId xmlns:a16="http://schemas.microsoft.com/office/drawing/2014/main" xmlns="" id="{9802B54F-109B-4F26-8828-5C75785F3B7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92500" y="4770898"/>
              <a:ext cx="425451" cy="404353"/>
            </a:xfrm>
            <a:custGeom>
              <a:avLst/>
              <a:gdLst/>
              <a:ahLst/>
              <a:cxnLst/>
              <a:rect l="0" t="0" r="0" b="0"/>
              <a:pathLst>
                <a:path w="425451" h="404353">
                  <a:moveTo>
                    <a:pt x="0" y="404352"/>
                  </a:moveTo>
                  <a:lnTo>
                    <a:pt x="0" y="404352"/>
                  </a:lnTo>
                  <a:lnTo>
                    <a:pt x="0" y="395513"/>
                  </a:lnTo>
                  <a:lnTo>
                    <a:pt x="1881" y="391487"/>
                  </a:lnTo>
                  <a:lnTo>
                    <a:pt x="15195" y="369497"/>
                  </a:lnTo>
                  <a:lnTo>
                    <a:pt x="25056" y="327407"/>
                  </a:lnTo>
                  <a:lnTo>
                    <a:pt x="29481" y="293954"/>
                  </a:lnTo>
                  <a:lnTo>
                    <a:pt x="33799" y="248512"/>
                  </a:lnTo>
                  <a:lnTo>
                    <a:pt x="35232" y="224259"/>
                  </a:lnTo>
                  <a:lnTo>
                    <a:pt x="36188" y="199623"/>
                  </a:lnTo>
                  <a:lnTo>
                    <a:pt x="36825" y="174733"/>
                  </a:lnTo>
                  <a:lnTo>
                    <a:pt x="39415" y="130144"/>
                  </a:lnTo>
                  <a:lnTo>
                    <a:pt x="43623" y="90570"/>
                  </a:lnTo>
                  <a:lnTo>
                    <a:pt x="50197" y="56519"/>
                  </a:lnTo>
                  <a:lnTo>
                    <a:pt x="60141" y="11742"/>
                  </a:lnTo>
                  <a:lnTo>
                    <a:pt x="62007" y="1024"/>
                  </a:lnTo>
                  <a:lnTo>
                    <a:pt x="63210" y="0"/>
                  </a:lnTo>
                  <a:lnTo>
                    <a:pt x="64718" y="1434"/>
                  </a:lnTo>
                  <a:lnTo>
                    <a:pt x="66428" y="4507"/>
                  </a:lnTo>
                  <a:lnTo>
                    <a:pt x="72207" y="39170"/>
                  </a:lnTo>
                  <a:lnTo>
                    <a:pt x="76307" y="77654"/>
                  </a:lnTo>
                  <a:lnTo>
                    <a:pt x="81187" y="122275"/>
                  </a:lnTo>
                  <a:lnTo>
                    <a:pt x="88059" y="167977"/>
                  </a:lnTo>
                  <a:lnTo>
                    <a:pt x="97698" y="212278"/>
                  </a:lnTo>
                  <a:lnTo>
                    <a:pt x="108333" y="253369"/>
                  </a:lnTo>
                  <a:lnTo>
                    <a:pt x="117763" y="288095"/>
                  </a:lnTo>
                  <a:lnTo>
                    <a:pt x="134376" y="325298"/>
                  </a:lnTo>
                  <a:lnTo>
                    <a:pt x="152704" y="347454"/>
                  </a:lnTo>
                  <a:lnTo>
                    <a:pt x="159658" y="350192"/>
                  </a:lnTo>
                  <a:lnTo>
                    <a:pt x="174911" y="349471"/>
                  </a:lnTo>
                  <a:lnTo>
                    <a:pt x="202736" y="334390"/>
                  </a:lnTo>
                  <a:lnTo>
                    <a:pt x="219221" y="312345"/>
                  </a:lnTo>
                  <a:lnTo>
                    <a:pt x="233604" y="282321"/>
                  </a:lnTo>
                  <a:lnTo>
                    <a:pt x="247052" y="245459"/>
                  </a:lnTo>
                  <a:lnTo>
                    <a:pt x="252896" y="222223"/>
                  </a:lnTo>
                  <a:lnTo>
                    <a:pt x="258202" y="196149"/>
                  </a:lnTo>
                  <a:lnTo>
                    <a:pt x="263151" y="168183"/>
                  </a:lnTo>
                  <a:lnTo>
                    <a:pt x="267157" y="143190"/>
                  </a:lnTo>
                  <a:lnTo>
                    <a:pt x="273488" y="98485"/>
                  </a:lnTo>
                  <a:lnTo>
                    <a:pt x="281019" y="54472"/>
                  </a:lnTo>
                  <a:lnTo>
                    <a:pt x="284816" y="31642"/>
                  </a:lnTo>
                  <a:lnTo>
                    <a:pt x="285127" y="31701"/>
                  </a:lnTo>
                  <a:lnTo>
                    <a:pt x="294484" y="77733"/>
                  </a:lnTo>
                  <a:lnTo>
                    <a:pt x="301626" y="110316"/>
                  </a:lnTo>
                  <a:lnTo>
                    <a:pt x="309504" y="145964"/>
                  </a:lnTo>
                  <a:lnTo>
                    <a:pt x="323354" y="179211"/>
                  </a:lnTo>
                  <a:lnTo>
                    <a:pt x="350984" y="220051"/>
                  </a:lnTo>
                  <a:lnTo>
                    <a:pt x="360989" y="230684"/>
                  </a:lnTo>
                  <a:lnTo>
                    <a:pt x="385276" y="244381"/>
                  </a:lnTo>
                  <a:lnTo>
                    <a:pt x="425450" y="258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2466">
            <a:extLst>
              <a:ext uri="{FF2B5EF4-FFF2-40B4-BE49-F238E27FC236}">
                <a16:creationId xmlns:a16="http://schemas.microsoft.com/office/drawing/2014/main" xmlns="" id="{69A8895E-FDF0-4059-AF10-C16A60E31E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41083" y="4870450"/>
            <a:ext cx="126118" cy="6351"/>
          </a:xfrm>
          <a:custGeom>
            <a:avLst/>
            <a:gdLst/>
            <a:ahLst/>
            <a:cxnLst/>
            <a:rect l="0" t="0" r="0" b="0"/>
            <a:pathLst>
              <a:path w="126118" h="6351">
                <a:moveTo>
                  <a:pt x="5467" y="6350"/>
                </a:moveTo>
                <a:lnTo>
                  <a:pt x="5467" y="6350"/>
                </a:lnTo>
                <a:lnTo>
                  <a:pt x="0" y="6350"/>
                </a:lnTo>
                <a:lnTo>
                  <a:pt x="6120" y="2979"/>
                </a:lnTo>
                <a:lnTo>
                  <a:pt x="41814" y="588"/>
                </a:lnTo>
                <a:lnTo>
                  <a:pt x="80128" y="174"/>
                </a:lnTo>
                <a:lnTo>
                  <a:pt x="1261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487">
            <a:extLst>
              <a:ext uri="{FF2B5EF4-FFF2-40B4-BE49-F238E27FC236}">
                <a16:creationId xmlns:a16="http://schemas.microsoft.com/office/drawing/2014/main" xmlns="" id="{1E3A134D-0490-43AC-8747-613E1F3851BD}"/>
              </a:ext>
            </a:extLst>
          </p:cNvPr>
          <p:cNvGrpSpPr/>
          <p:nvPr/>
        </p:nvGrpSpPr>
        <p:grpSpPr>
          <a:xfrm>
            <a:off x="4860729" y="4515733"/>
            <a:ext cx="1013022" cy="1072268"/>
            <a:chOff x="4860729" y="4515733"/>
            <a:chExt cx="1013022" cy="1072268"/>
          </a:xfrm>
        </p:grpSpPr>
        <p:sp>
          <p:nvSpPr>
            <p:cNvPr id="72" name="SMARTInkShape-2467">
              <a:extLst>
                <a:ext uri="{FF2B5EF4-FFF2-40B4-BE49-F238E27FC236}">
                  <a16:creationId xmlns:a16="http://schemas.microsoft.com/office/drawing/2014/main" xmlns="" id="{69611642-8679-4154-9782-9E5B93FF786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02802" y="4630033"/>
              <a:ext cx="55667" cy="54324"/>
            </a:xfrm>
            <a:custGeom>
              <a:avLst/>
              <a:gdLst/>
              <a:ahLst/>
              <a:cxnLst/>
              <a:rect l="0" t="0" r="0" b="0"/>
              <a:pathLst>
                <a:path w="55667" h="54324">
                  <a:moveTo>
                    <a:pt x="51898" y="5467"/>
                  </a:moveTo>
                  <a:lnTo>
                    <a:pt x="51898" y="5467"/>
                  </a:lnTo>
                  <a:lnTo>
                    <a:pt x="31175" y="441"/>
                  </a:lnTo>
                  <a:lnTo>
                    <a:pt x="25383" y="0"/>
                  </a:lnTo>
                  <a:lnTo>
                    <a:pt x="15184" y="3272"/>
                  </a:lnTo>
                  <a:lnTo>
                    <a:pt x="10489" y="6120"/>
                  </a:lnTo>
                  <a:lnTo>
                    <a:pt x="3390" y="14929"/>
                  </a:lnTo>
                  <a:lnTo>
                    <a:pt x="510" y="20242"/>
                  </a:lnTo>
                  <a:lnTo>
                    <a:pt x="0" y="25900"/>
                  </a:lnTo>
                  <a:lnTo>
                    <a:pt x="3196" y="37832"/>
                  </a:lnTo>
                  <a:lnTo>
                    <a:pt x="11203" y="46427"/>
                  </a:lnTo>
                  <a:lnTo>
                    <a:pt x="21817" y="51894"/>
                  </a:lnTo>
                  <a:lnTo>
                    <a:pt x="33589" y="54323"/>
                  </a:lnTo>
                  <a:lnTo>
                    <a:pt x="38986" y="52855"/>
                  </a:lnTo>
                  <a:lnTo>
                    <a:pt x="48746" y="45578"/>
                  </a:lnTo>
                  <a:lnTo>
                    <a:pt x="54024" y="33407"/>
                  </a:lnTo>
                  <a:lnTo>
                    <a:pt x="55666" y="20002"/>
                  </a:lnTo>
                  <a:lnTo>
                    <a:pt x="54043" y="9340"/>
                  </a:lnTo>
                  <a:lnTo>
                    <a:pt x="51211" y="5932"/>
                  </a:lnTo>
                  <a:lnTo>
                    <a:pt x="42420" y="2146"/>
                  </a:lnTo>
                  <a:lnTo>
                    <a:pt x="31458" y="4226"/>
                  </a:lnTo>
                  <a:lnTo>
                    <a:pt x="1379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68">
              <a:extLst>
                <a:ext uri="{FF2B5EF4-FFF2-40B4-BE49-F238E27FC236}">
                  <a16:creationId xmlns:a16="http://schemas.microsoft.com/office/drawing/2014/main" xmlns="" id="{52F9D58E-D986-483B-AAC5-5AA4FC92EA1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860729" y="5187950"/>
              <a:ext cx="1013022" cy="30607"/>
            </a:xfrm>
            <a:custGeom>
              <a:avLst/>
              <a:gdLst/>
              <a:ahLst/>
              <a:cxnLst/>
              <a:rect l="0" t="0" r="0" b="0"/>
              <a:pathLst>
                <a:path w="1013022" h="30607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8017" y="22421"/>
                  </a:lnTo>
                  <a:lnTo>
                    <a:pt x="47394" y="27889"/>
                  </a:lnTo>
                  <a:lnTo>
                    <a:pt x="70819" y="29176"/>
                  </a:lnTo>
                  <a:lnTo>
                    <a:pt x="99137" y="30034"/>
                  </a:lnTo>
                  <a:lnTo>
                    <a:pt x="130714" y="30606"/>
                  </a:lnTo>
                  <a:lnTo>
                    <a:pt x="170817" y="30282"/>
                  </a:lnTo>
                  <a:lnTo>
                    <a:pt x="216601" y="29360"/>
                  </a:lnTo>
                  <a:lnTo>
                    <a:pt x="266174" y="28040"/>
                  </a:lnTo>
                  <a:lnTo>
                    <a:pt x="323212" y="25749"/>
                  </a:lnTo>
                  <a:lnTo>
                    <a:pt x="385226" y="22810"/>
                  </a:lnTo>
                  <a:lnTo>
                    <a:pt x="450558" y="19440"/>
                  </a:lnTo>
                  <a:lnTo>
                    <a:pt x="516690" y="15782"/>
                  </a:lnTo>
                  <a:lnTo>
                    <a:pt x="583356" y="11933"/>
                  </a:lnTo>
                  <a:lnTo>
                    <a:pt x="650378" y="7955"/>
                  </a:lnTo>
                  <a:lnTo>
                    <a:pt x="711287" y="5303"/>
                  </a:lnTo>
                  <a:lnTo>
                    <a:pt x="768120" y="3535"/>
                  </a:lnTo>
                  <a:lnTo>
                    <a:pt x="822237" y="2357"/>
                  </a:lnTo>
                  <a:lnTo>
                    <a:pt x="867487" y="1572"/>
                  </a:lnTo>
                  <a:lnTo>
                    <a:pt x="906826" y="1047"/>
                  </a:lnTo>
                  <a:lnTo>
                    <a:pt x="942224" y="698"/>
                  </a:lnTo>
                  <a:lnTo>
                    <a:pt x="1013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69">
              <a:extLst>
                <a:ext uri="{FF2B5EF4-FFF2-40B4-BE49-F238E27FC236}">
                  <a16:creationId xmlns:a16="http://schemas.microsoft.com/office/drawing/2014/main" xmlns="" id="{6FF5FB6C-A821-44B6-89ED-466E47E1261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78208" y="5335932"/>
              <a:ext cx="246415" cy="252069"/>
            </a:xfrm>
            <a:custGeom>
              <a:avLst/>
              <a:gdLst/>
              <a:ahLst/>
              <a:cxnLst/>
              <a:rect l="0" t="0" r="0" b="0"/>
              <a:pathLst>
                <a:path w="246415" h="252069">
                  <a:moveTo>
                    <a:pt x="36742" y="55218"/>
                  </a:moveTo>
                  <a:lnTo>
                    <a:pt x="36742" y="55218"/>
                  </a:lnTo>
                  <a:lnTo>
                    <a:pt x="40113" y="55218"/>
                  </a:lnTo>
                  <a:lnTo>
                    <a:pt x="43650" y="60862"/>
                  </a:lnTo>
                  <a:lnTo>
                    <a:pt x="45580" y="65331"/>
                  </a:lnTo>
                  <a:lnTo>
                    <a:pt x="48297" y="91846"/>
                  </a:lnTo>
                  <a:lnTo>
                    <a:pt x="42361" y="129884"/>
                  </a:lnTo>
                  <a:lnTo>
                    <a:pt x="27713" y="176140"/>
                  </a:lnTo>
                  <a:lnTo>
                    <a:pt x="10406" y="211800"/>
                  </a:lnTo>
                  <a:lnTo>
                    <a:pt x="7895" y="212523"/>
                  </a:lnTo>
                  <a:lnTo>
                    <a:pt x="5516" y="210888"/>
                  </a:lnTo>
                  <a:lnTo>
                    <a:pt x="3225" y="207681"/>
                  </a:lnTo>
                  <a:lnTo>
                    <a:pt x="0" y="179571"/>
                  </a:lnTo>
                  <a:lnTo>
                    <a:pt x="9158" y="133221"/>
                  </a:lnTo>
                  <a:lnTo>
                    <a:pt x="25187" y="97647"/>
                  </a:lnTo>
                  <a:lnTo>
                    <a:pt x="46423" y="63492"/>
                  </a:lnTo>
                  <a:lnTo>
                    <a:pt x="82884" y="25841"/>
                  </a:lnTo>
                  <a:lnTo>
                    <a:pt x="110401" y="8295"/>
                  </a:lnTo>
                  <a:lnTo>
                    <a:pt x="137213" y="967"/>
                  </a:lnTo>
                  <a:lnTo>
                    <a:pt x="150289" y="0"/>
                  </a:lnTo>
                  <a:lnTo>
                    <a:pt x="176108" y="8334"/>
                  </a:lnTo>
                  <a:lnTo>
                    <a:pt x="200988" y="25208"/>
                  </a:lnTo>
                  <a:lnTo>
                    <a:pt x="223805" y="49171"/>
                  </a:lnTo>
                  <a:lnTo>
                    <a:pt x="238179" y="80047"/>
                  </a:lnTo>
                  <a:lnTo>
                    <a:pt x="245508" y="114936"/>
                  </a:lnTo>
                  <a:lnTo>
                    <a:pt x="246414" y="151610"/>
                  </a:lnTo>
                  <a:lnTo>
                    <a:pt x="242583" y="190956"/>
                  </a:lnTo>
                  <a:lnTo>
                    <a:pt x="233592" y="252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70">
              <a:extLst>
                <a:ext uri="{FF2B5EF4-FFF2-40B4-BE49-F238E27FC236}">
                  <a16:creationId xmlns:a16="http://schemas.microsoft.com/office/drawing/2014/main" xmlns="" id="{99341BC3-86DB-40DA-8BEE-F0E78C9459A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22950" y="476250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19050" y="0"/>
                  </a:moveTo>
                  <a:lnTo>
                    <a:pt x="19050" y="0"/>
                  </a:lnTo>
                  <a:lnTo>
                    <a:pt x="17168" y="38300"/>
                  </a:lnTo>
                  <a:lnTo>
                    <a:pt x="12143" y="76259"/>
                  </a:lnTo>
                  <a:lnTo>
                    <a:pt x="7493" y="12364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71">
              <a:extLst>
                <a:ext uri="{FF2B5EF4-FFF2-40B4-BE49-F238E27FC236}">
                  <a16:creationId xmlns:a16="http://schemas.microsoft.com/office/drawing/2014/main" xmlns="" id="{CA78E460-4511-4FD6-92A3-F4B0778006B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35600" y="4534783"/>
              <a:ext cx="241301" cy="322968"/>
            </a:xfrm>
            <a:custGeom>
              <a:avLst/>
              <a:gdLst/>
              <a:ahLst/>
              <a:cxnLst/>
              <a:rect l="0" t="0" r="0" b="0"/>
              <a:pathLst>
                <a:path w="241301" h="322968">
                  <a:moveTo>
                    <a:pt x="241300" y="5467"/>
                  </a:moveTo>
                  <a:lnTo>
                    <a:pt x="241300" y="5467"/>
                  </a:lnTo>
                  <a:lnTo>
                    <a:pt x="237929" y="2096"/>
                  </a:lnTo>
                  <a:lnTo>
                    <a:pt x="234392" y="441"/>
                  </a:lnTo>
                  <a:lnTo>
                    <a:pt x="232461" y="0"/>
                  </a:lnTo>
                  <a:lnTo>
                    <a:pt x="226553" y="3272"/>
                  </a:lnTo>
                  <a:lnTo>
                    <a:pt x="201149" y="30355"/>
                  </a:lnTo>
                  <a:lnTo>
                    <a:pt x="172332" y="77831"/>
                  </a:lnTo>
                  <a:lnTo>
                    <a:pt x="148088" y="116416"/>
                  </a:lnTo>
                  <a:lnTo>
                    <a:pt x="121555" y="156378"/>
                  </a:lnTo>
                  <a:lnTo>
                    <a:pt x="95652" y="195305"/>
                  </a:lnTo>
                  <a:lnTo>
                    <a:pt x="71910" y="231891"/>
                  </a:lnTo>
                  <a:lnTo>
                    <a:pt x="40592" y="278578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72">
              <a:extLst>
                <a:ext uri="{FF2B5EF4-FFF2-40B4-BE49-F238E27FC236}">
                  <a16:creationId xmlns:a16="http://schemas.microsoft.com/office/drawing/2014/main" xmlns="" id="{3B03632C-C1F3-415A-B3D0-2D5DDA8B8DD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04733" y="4535306"/>
              <a:ext cx="291218" cy="335145"/>
            </a:xfrm>
            <a:custGeom>
              <a:avLst/>
              <a:gdLst/>
              <a:ahLst/>
              <a:cxnLst/>
              <a:rect l="0" t="0" r="0" b="0"/>
              <a:pathLst>
                <a:path w="291218" h="335145">
                  <a:moveTo>
                    <a:pt x="5467" y="17644"/>
                  </a:moveTo>
                  <a:lnTo>
                    <a:pt x="5467" y="17644"/>
                  </a:lnTo>
                  <a:lnTo>
                    <a:pt x="5467" y="10902"/>
                  </a:lnTo>
                  <a:lnTo>
                    <a:pt x="3586" y="5710"/>
                  </a:lnTo>
                  <a:lnTo>
                    <a:pt x="0" y="0"/>
                  </a:lnTo>
                  <a:lnTo>
                    <a:pt x="1391" y="1100"/>
                  </a:lnTo>
                  <a:lnTo>
                    <a:pt x="38485" y="37976"/>
                  </a:lnTo>
                  <a:lnTo>
                    <a:pt x="77966" y="77447"/>
                  </a:lnTo>
                  <a:lnTo>
                    <a:pt x="109184" y="110545"/>
                  </a:lnTo>
                  <a:lnTo>
                    <a:pt x="142580" y="146422"/>
                  </a:lnTo>
                  <a:lnTo>
                    <a:pt x="178589" y="183535"/>
                  </a:lnTo>
                  <a:lnTo>
                    <a:pt x="210116" y="217433"/>
                  </a:lnTo>
                  <a:lnTo>
                    <a:pt x="247901" y="262402"/>
                  </a:lnTo>
                  <a:lnTo>
                    <a:pt x="279211" y="305410"/>
                  </a:lnTo>
                  <a:lnTo>
                    <a:pt x="291217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73">
              <a:extLst>
                <a:ext uri="{FF2B5EF4-FFF2-40B4-BE49-F238E27FC236}">
                  <a16:creationId xmlns:a16="http://schemas.microsoft.com/office/drawing/2014/main" xmlns="" id="{81FD384A-A84F-4204-AC5C-6F16AAFC689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952213" y="4515733"/>
              <a:ext cx="273838" cy="329318"/>
            </a:xfrm>
            <a:custGeom>
              <a:avLst/>
              <a:gdLst/>
              <a:ahLst/>
              <a:cxnLst/>
              <a:rect l="0" t="0" r="0" b="0"/>
              <a:pathLst>
                <a:path w="273838" h="329318">
                  <a:moveTo>
                    <a:pt x="223037" y="5467"/>
                  </a:moveTo>
                  <a:lnTo>
                    <a:pt x="223037" y="5467"/>
                  </a:lnTo>
                  <a:lnTo>
                    <a:pt x="223037" y="0"/>
                  </a:lnTo>
                  <a:lnTo>
                    <a:pt x="177582" y="15775"/>
                  </a:lnTo>
                  <a:lnTo>
                    <a:pt x="130782" y="32745"/>
                  </a:lnTo>
                  <a:lnTo>
                    <a:pt x="97603" y="47459"/>
                  </a:lnTo>
                  <a:lnTo>
                    <a:pt x="50561" y="71609"/>
                  </a:lnTo>
                  <a:lnTo>
                    <a:pt x="8450" y="103643"/>
                  </a:lnTo>
                  <a:lnTo>
                    <a:pt x="665" y="115188"/>
                  </a:lnTo>
                  <a:lnTo>
                    <a:pt x="0" y="120948"/>
                  </a:lnTo>
                  <a:lnTo>
                    <a:pt x="3024" y="132991"/>
                  </a:lnTo>
                  <a:lnTo>
                    <a:pt x="8628" y="137756"/>
                  </a:lnTo>
                  <a:lnTo>
                    <a:pt x="38153" y="147832"/>
                  </a:lnTo>
                  <a:lnTo>
                    <a:pt x="81316" y="155991"/>
                  </a:lnTo>
                  <a:lnTo>
                    <a:pt x="122876" y="166326"/>
                  </a:lnTo>
                  <a:lnTo>
                    <a:pt x="147734" y="174876"/>
                  </a:lnTo>
                  <a:lnTo>
                    <a:pt x="151668" y="178379"/>
                  </a:lnTo>
                  <a:lnTo>
                    <a:pt x="154291" y="182125"/>
                  </a:lnTo>
                  <a:lnTo>
                    <a:pt x="153923" y="187444"/>
                  </a:lnTo>
                  <a:lnTo>
                    <a:pt x="147869" y="200881"/>
                  </a:lnTo>
                  <a:lnTo>
                    <a:pt x="106458" y="236867"/>
                  </a:lnTo>
                  <a:lnTo>
                    <a:pt x="67218" y="262570"/>
                  </a:lnTo>
                  <a:lnTo>
                    <a:pt x="33247" y="288694"/>
                  </a:lnTo>
                  <a:lnTo>
                    <a:pt x="28777" y="293768"/>
                  </a:lnTo>
                  <a:lnTo>
                    <a:pt x="27208" y="297857"/>
                  </a:lnTo>
                  <a:lnTo>
                    <a:pt x="27574" y="301288"/>
                  </a:lnTo>
                  <a:lnTo>
                    <a:pt x="29228" y="304281"/>
                  </a:lnTo>
                  <a:lnTo>
                    <a:pt x="51783" y="311864"/>
                  </a:lnTo>
                  <a:lnTo>
                    <a:pt x="92018" y="315209"/>
                  </a:lnTo>
                  <a:lnTo>
                    <a:pt x="125296" y="315991"/>
                  </a:lnTo>
                  <a:lnTo>
                    <a:pt x="161252" y="317044"/>
                  </a:lnTo>
                  <a:lnTo>
                    <a:pt x="198399" y="319864"/>
                  </a:lnTo>
                  <a:lnTo>
                    <a:pt x="238158" y="325418"/>
                  </a:lnTo>
                  <a:lnTo>
                    <a:pt x="273837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2474">
            <a:extLst>
              <a:ext uri="{FF2B5EF4-FFF2-40B4-BE49-F238E27FC236}">
                <a16:creationId xmlns:a16="http://schemas.microsoft.com/office/drawing/2014/main" xmlns="" id="{A0037BEB-668A-4E6E-8BEF-BEBF734EB9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46850" y="4734925"/>
            <a:ext cx="125010" cy="850056"/>
          </a:xfrm>
          <a:custGeom>
            <a:avLst/>
            <a:gdLst/>
            <a:ahLst/>
            <a:cxnLst/>
            <a:rect l="0" t="0" r="0" b="0"/>
            <a:pathLst>
              <a:path w="125010" h="850056">
                <a:moveTo>
                  <a:pt x="44450" y="33925"/>
                </a:moveTo>
                <a:lnTo>
                  <a:pt x="44450" y="33925"/>
                </a:lnTo>
                <a:lnTo>
                  <a:pt x="30144" y="19619"/>
                </a:lnTo>
                <a:lnTo>
                  <a:pt x="27509" y="13221"/>
                </a:lnTo>
                <a:lnTo>
                  <a:pt x="26805" y="9539"/>
                </a:lnTo>
                <a:lnTo>
                  <a:pt x="28453" y="6379"/>
                </a:lnTo>
                <a:lnTo>
                  <a:pt x="35930" y="986"/>
                </a:lnTo>
                <a:lnTo>
                  <a:pt x="50071" y="0"/>
                </a:lnTo>
                <a:lnTo>
                  <a:pt x="58779" y="725"/>
                </a:lnTo>
                <a:lnTo>
                  <a:pt x="77865" y="12820"/>
                </a:lnTo>
                <a:lnTo>
                  <a:pt x="87894" y="21971"/>
                </a:lnTo>
                <a:lnTo>
                  <a:pt x="102799" y="52836"/>
                </a:lnTo>
                <a:lnTo>
                  <a:pt x="113422" y="93130"/>
                </a:lnTo>
                <a:lnTo>
                  <a:pt x="120494" y="139260"/>
                </a:lnTo>
                <a:lnTo>
                  <a:pt x="124109" y="186104"/>
                </a:lnTo>
                <a:lnTo>
                  <a:pt x="125009" y="230677"/>
                </a:lnTo>
                <a:lnTo>
                  <a:pt x="123058" y="269302"/>
                </a:lnTo>
                <a:lnTo>
                  <a:pt x="116076" y="307165"/>
                </a:lnTo>
                <a:lnTo>
                  <a:pt x="104505" y="344454"/>
                </a:lnTo>
                <a:lnTo>
                  <a:pt x="87605" y="379841"/>
                </a:lnTo>
                <a:lnTo>
                  <a:pt x="61626" y="424756"/>
                </a:lnTo>
                <a:lnTo>
                  <a:pt x="49539" y="464874"/>
                </a:lnTo>
                <a:lnTo>
                  <a:pt x="49329" y="506944"/>
                </a:lnTo>
                <a:lnTo>
                  <a:pt x="60476" y="550689"/>
                </a:lnTo>
                <a:lnTo>
                  <a:pt x="83927" y="598301"/>
                </a:lnTo>
                <a:lnTo>
                  <a:pt x="99390" y="631421"/>
                </a:lnTo>
                <a:lnTo>
                  <a:pt x="111906" y="664956"/>
                </a:lnTo>
                <a:lnTo>
                  <a:pt x="119821" y="698676"/>
                </a:lnTo>
                <a:lnTo>
                  <a:pt x="120047" y="732477"/>
                </a:lnTo>
                <a:lnTo>
                  <a:pt x="118131" y="749393"/>
                </a:lnTo>
                <a:lnTo>
                  <a:pt x="104714" y="779477"/>
                </a:lnTo>
                <a:lnTo>
                  <a:pt x="64977" y="826543"/>
                </a:lnTo>
                <a:lnTo>
                  <a:pt x="37048" y="847487"/>
                </a:lnTo>
                <a:lnTo>
                  <a:pt x="28932" y="850055"/>
                </a:lnTo>
                <a:lnTo>
                  <a:pt x="0" y="8467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489">
            <a:extLst>
              <a:ext uri="{FF2B5EF4-FFF2-40B4-BE49-F238E27FC236}">
                <a16:creationId xmlns:a16="http://schemas.microsoft.com/office/drawing/2014/main" xmlns="" id="{D821907D-5727-4604-9069-AC55EEE19846}"/>
              </a:ext>
            </a:extLst>
          </p:cNvPr>
          <p:cNvGrpSpPr/>
          <p:nvPr/>
        </p:nvGrpSpPr>
        <p:grpSpPr>
          <a:xfrm>
            <a:off x="7286985" y="4882409"/>
            <a:ext cx="1339544" cy="593063"/>
            <a:chOff x="7286985" y="4882409"/>
            <a:chExt cx="1339544" cy="593063"/>
          </a:xfrm>
        </p:grpSpPr>
        <p:sp>
          <p:nvSpPr>
            <p:cNvPr id="81" name="SMARTInkShape-2475">
              <a:extLst>
                <a:ext uri="{FF2B5EF4-FFF2-40B4-BE49-F238E27FC236}">
                  <a16:creationId xmlns:a16="http://schemas.microsoft.com/office/drawing/2014/main" xmlns="" id="{1BBDFFEE-53E1-4731-B23C-18385C96EA4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69250" y="5093583"/>
              <a:ext cx="120651" cy="158323"/>
            </a:xfrm>
            <a:custGeom>
              <a:avLst/>
              <a:gdLst/>
              <a:ahLst/>
              <a:cxnLst/>
              <a:rect l="0" t="0" r="0" b="0"/>
              <a:pathLst>
                <a:path w="120651" h="158323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4419" y="9492"/>
                  </a:lnTo>
                  <a:lnTo>
                    <a:pt x="47530" y="35823"/>
                  </a:lnTo>
                  <a:lnTo>
                    <a:pt x="68881" y="73806"/>
                  </a:lnTo>
                  <a:lnTo>
                    <a:pt x="81870" y="109598"/>
                  </a:lnTo>
                  <a:lnTo>
                    <a:pt x="83445" y="139175"/>
                  </a:lnTo>
                  <a:lnTo>
                    <a:pt x="79185" y="151441"/>
                  </a:lnTo>
                  <a:lnTo>
                    <a:pt x="76073" y="155699"/>
                  </a:lnTo>
                  <a:lnTo>
                    <a:pt x="71882" y="157833"/>
                  </a:lnTo>
                  <a:lnTo>
                    <a:pt x="61581" y="158322"/>
                  </a:lnTo>
                  <a:lnTo>
                    <a:pt x="56576" y="156054"/>
                  </a:lnTo>
                  <a:lnTo>
                    <a:pt x="47253" y="147888"/>
                  </a:lnTo>
                  <a:lnTo>
                    <a:pt x="42168" y="133441"/>
                  </a:lnTo>
                  <a:lnTo>
                    <a:pt x="40812" y="124650"/>
                  </a:lnTo>
                  <a:lnTo>
                    <a:pt x="44949" y="105474"/>
                  </a:lnTo>
                  <a:lnTo>
                    <a:pt x="64853" y="67790"/>
                  </a:lnTo>
                  <a:lnTo>
                    <a:pt x="82951" y="48471"/>
                  </a:lnTo>
                  <a:lnTo>
                    <a:pt x="120650" y="24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76">
              <a:extLst>
                <a:ext uri="{FF2B5EF4-FFF2-40B4-BE49-F238E27FC236}">
                  <a16:creationId xmlns:a16="http://schemas.microsoft.com/office/drawing/2014/main" xmlns="" id="{118503F9-C9B3-4578-8E25-4120067053B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290372" y="4882409"/>
              <a:ext cx="336157" cy="347525"/>
            </a:xfrm>
            <a:custGeom>
              <a:avLst/>
              <a:gdLst/>
              <a:ahLst/>
              <a:cxnLst/>
              <a:rect l="0" t="0" r="0" b="0"/>
              <a:pathLst>
                <a:path w="336157" h="347525">
                  <a:moveTo>
                    <a:pt x="72578" y="216641"/>
                  </a:moveTo>
                  <a:lnTo>
                    <a:pt x="72578" y="216641"/>
                  </a:lnTo>
                  <a:lnTo>
                    <a:pt x="58074" y="207913"/>
                  </a:lnTo>
                  <a:lnTo>
                    <a:pt x="49434" y="205706"/>
                  </a:lnTo>
                  <a:lnTo>
                    <a:pt x="37127" y="210370"/>
                  </a:lnTo>
                  <a:lnTo>
                    <a:pt x="22955" y="220204"/>
                  </a:lnTo>
                  <a:lnTo>
                    <a:pt x="9601" y="233981"/>
                  </a:lnTo>
                  <a:lnTo>
                    <a:pt x="2254" y="253276"/>
                  </a:lnTo>
                  <a:lnTo>
                    <a:pt x="0" y="286057"/>
                  </a:lnTo>
                  <a:lnTo>
                    <a:pt x="910" y="296785"/>
                  </a:lnTo>
                  <a:lnTo>
                    <a:pt x="9445" y="316231"/>
                  </a:lnTo>
                  <a:lnTo>
                    <a:pt x="23352" y="332870"/>
                  </a:lnTo>
                  <a:lnTo>
                    <a:pt x="41292" y="344969"/>
                  </a:lnTo>
                  <a:lnTo>
                    <a:pt x="62906" y="347524"/>
                  </a:lnTo>
                  <a:lnTo>
                    <a:pt x="85918" y="343250"/>
                  </a:lnTo>
                  <a:lnTo>
                    <a:pt x="107905" y="334295"/>
                  </a:lnTo>
                  <a:lnTo>
                    <a:pt x="115885" y="327533"/>
                  </a:lnTo>
                  <a:lnTo>
                    <a:pt x="126633" y="310611"/>
                  </a:lnTo>
                  <a:lnTo>
                    <a:pt x="133279" y="281252"/>
                  </a:lnTo>
                  <a:lnTo>
                    <a:pt x="132095" y="273825"/>
                  </a:lnTo>
                  <a:lnTo>
                    <a:pt x="129189" y="268170"/>
                  </a:lnTo>
                  <a:lnTo>
                    <a:pt x="125135" y="263693"/>
                  </a:lnTo>
                  <a:lnTo>
                    <a:pt x="119611" y="262120"/>
                  </a:lnTo>
                  <a:lnTo>
                    <a:pt x="105946" y="264135"/>
                  </a:lnTo>
                  <a:lnTo>
                    <a:pt x="94228" y="271616"/>
                  </a:lnTo>
                  <a:lnTo>
                    <a:pt x="89128" y="276574"/>
                  </a:lnTo>
                  <a:lnTo>
                    <a:pt x="83461" y="289609"/>
                  </a:lnTo>
                  <a:lnTo>
                    <a:pt x="81648" y="303399"/>
                  </a:lnTo>
                  <a:lnTo>
                    <a:pt x="83194" y="314232"/>
                  </a:lnTo>
                  <a:lnTo>
                    <a:pt x="86005" y="318391"/>
                  </a:lnTo>
                  <a:lnTo>
                    <a:pt x="94774" y="324893"/>
                  </a:lnTo>
                  <a:lnTo>
                    <a:pt x="109490" y="326371"/>
                  </a:lnTo>
                  <a:lnTo>
                    <a:pt x="125672" y="323971"/>
                  </a:lnTo>
                  <a:lnTo>
                    <a:pt x="149183" y="312722"/>
                  </a:lnTo>
                  <a:lnTo>
                    <a:pt x="151164" y="312445"/>
                  </a:lnTo>
                  <a:lnTo>
                    <a:pt x="155247" y="314018"/>
                  </a:lnTo>
                  <a:lnTo>
                    <a:pt x="159415" y="316364"/>
                  </a:lnTo>
                  <a:lnTo>
                    <a:pt x="163618" y="317407"/>
                  </a:lnTo>
                  <a:lnTo>
                    <a:pt x="176693" y="314623"/>
                  </a:lnTo>
                  <a:lnTo>
                    <a:pt x="193973" y="302587"/>
                  </a:lnTo>
                  <a:lnTo>
                    <a:pt x="225255" y="265890"/>
                  </a:lnTo>
                  <a:lnTo>
                    <a:pt x="246974" y="232650"/>
                  </a:lnTo>
                  <a:lnTo>
                    <a:pt x="270737" y="190595"/>
                  </a:lnTo>
                  <a:lnTo>
                    <a:pt x="293999" y="145093"/>
                  </a:lnTo>
                  <a:lnTo>
                    <a:pt x="313745" y="101351"/>
                  </a:lnTo>
                  <a:lnTo>
                    <a:pt x="326283" y="64036"/>
                  </a:lnTo>
                  <a:lnTo>
                    <a:pt x="335428" y="22787"/>
                  </a:lnTo>
                  <a:lnTo>
                    <a:pt x="336156" y="7012"/>
                  </a:lnTo>
                  <a:lnTo>
                    <a:pt x="334374" y="2805"/>
                  </a:lnTo>
                  <a:lnTo>
                    <a:pt x="331776" y="0"/>
                  </a:lnTo>
                  <a:lnTo>
                    <a:pt x="325810" y="3070"/>
                  </a:lnTo>
                  <a:lnTo>
                    <a:pt x="307892" y="19650"/>
                  </a:lnTo>
                  <a:lnTo>
                    <a:pt x="289580" y="56653"/>
                  </a:lnTo>
                  <a:lnTo>
                    <a:pt x="280746" y="80349"/>
                  </a:lnTo>
                  <a:lnTo>
                    <a:pt x="274151" y="106024"/>
                  </a:lnTo>
                  <a:lnTo>
                    <a:pt x="269048" y="133019"/>
                  </a:lnTo>
                  <a:lnTo>
                    <a:pt x="264941" y="160893"/>
                  </a:lnTo>
                  <a:lnTo>
                    <a:pt x="262908" y="187236"/>
                  </a:lnTo>
                  <a:lnTo>
                    <a:pt x="262259" y="212560"/>
                  </a:lnTo>
                  <a:lnTo>
                    <a:pt x="264831" y="258572"/>
                  </a:lnTo>
                  <a:lnTo>
                    <a:pt x="273029" y="295484"/>
                  </a:lnTo>
                  <a:lnTo>
                    <a:pt x="282128" y="330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77">
              <a:extLst>
                <a:ext uri="{FF2B5EF4-FFF2-40B4-BE49-F238E27FC236}">
                  <a16:creationId xmlns:a16="http://schemas.microsoft.com/office/drawing/2014/main" xmlns="" id="{B46195D3-755A-41FA-A807-76466A79099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05750" y="50292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0" y="44450"/>
                  </a:moveTo>
                  <a:lnTo>
                    <a:pt x="0" y="44450"/>
                  </a:lnTo>
                  <a:lnTo>
                    <a:pt x="6907" y="17438"/>
                  </a:lnTo>
                  <a:lnTo>
                    <a:pt x="8839" y="13743"/>
                  </a:lnTo>
                  <a:lnTo>
                    <a:pt x="16628" y="775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78">
              <a:extLst>
                <a:ext uri="{FF2B5EF4-FFF2-40B4-BE49-F238E27FC236}">
                  <a16:creationId xmlns:a16="http://schemas.microsoft.com/office/drawing/2014/main" xmlns="" id="{2290B50B-DCAF-4CE7-88A0-0E1B280110D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172450" y="51181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411" y="21689"/>
                  </a:lnTo>
                  <a:lnTo>
                    <a:pt x="10051" y="65275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79">
              <a:extLst>
                <a:ext uri="{FF2B5EF4-FFF2-40B4-BE49-F238E27FC236}">
                  <a16:creationId xmlns:a16="http://schemas.microsoft.com/office/drawing/2014/main" xmlns="" id="{E48CEC42-91F7-4FE7-A000-7B6101A5D61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16900" y="4997199"/>
              <a:ext cx="6351" cy="32002"/>
            </a:xfrm>
            <a:custGeom>
              <a:avLst/>
              <a:gdLst/>
              <a:ahLst/>
              <a:cxnLst/>
              <a:rect l="0" t="0" r="0" b="0"/>
              <a:pathLst>
                <a:path w="6351" h="32002">
                  <a:moveTo>
                    <a:pt x="0" y="32001"/>
                  </a:moveTo>
                  <a:lnTo>
                    <a:pt x="0" y="32001"/>
                  </a:lnTo>
                  <a:lnTo>
                    <a:pt x="705" y="13134"/>
                  </a:lnTo>
                  <a:lnTo>
                    <a:pt x="4363" y="932"/>
                  </a:lnTo>
                  <a:lnTo>
                    <a:pt x="5026" y="0"/>
                  </a:lnTo>
                  <a:lnTo>
                    <a:pt x="6350" y="2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80">
              <a:extLst>
                <a:ext uri="{FF2B5EF4-FFF2-40B4-BE49-F238E27FC236}">
                  <a16:creationId xmlns:a16="http://schemas.microsoft.com/office/drawing/2014/main" xmlns="" id="{996045D9-D14C-40D0-8DC4-8856D84794E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86985" y="5075322"/>
              <a:ext cx="104416" cy="200121"/>
            </a:xfrm>
            <a:custGeom>
              <a:avLst/>
              <a:gdLst/>
              <a:ahLst/>
              <a:cxnLst/>
              <a:rect l="0" t="0" r="0" b="0"/>
              <a:pathLst>
                <a:path w="104416" h="200121">
                  <a:moveTo>
                    <a:pt x="28215" y="87228"/>
                  </a:moveTo>
                  <a:lnTo>
                    <a:pt x="28215" y="87228"/>
                  </a:lnTo>
                  <a:lnTo>
                    <a:pt x="42520" y="78389"/>
                  </a:lnTo>
                  <a:lnTo>
                    <a:pt x="55430" y="64366"/>
                  </a:lnTo>
                  <a:lnTo>
                    <a:pt x="77293" y="24718"/>
                  </a:lnTo>
                  <a:lnTo>
                    <a:pt x="79984" y="18037"/>
                  </a:lnTo>
                  <a:lnTo>
                    <a:pt x="79661" y="12174"/>
                  </a:lnTo>
                  <a:lnTo>
                    <a:pt x="77328" y="6853"/>
                  </a:lnTo>
                  <a:lnTo>
                    <a:pt x="73656" y="1895"/>
                  </a:lnTo>
                  <a:lnTo>
                    <a:pt x="69093" y="0"/>
                  </a:lnTo>
                  <a:lnTo>
                    <a:pt x="63934" y="148"/>
                  </a:lnTo>
                  <a:lnTo>
                    <a:pt x="51145" y="5487"/>
                  </a:lnTo>
                  <a:lnTo>
                    <a:pt x="33702" y="17267"/>
                  </a:lnTo>
                  <a:lnTo>
                    <a:pt x="10790" y="53250"/>
                  </a:lnTo>
                  <a:lnTo>
                    <a:pt x="2832" y="85532"/>
                  </a:lnTo>
                  <a:lnTo>
                    <a:pt x="0" y="118930"/>
                  </a:lnTo>
                  <a:lnTo>
                    <a:pt x="1093" y="147884"/>
                  </a:lnTo>
                  <a:lnTo>
                    <a:pt x="11457" y="171101"/>
                  </a:lnTo>
                  <a:lnTo>
                    <a:pt x="27822" y="188710"/>
                  </a:lnTo>
                  <a:lnTo>
                    <a:pt x="46856" y="198889"/>
                  </a:lnTo>
                  <a:lnTo>
                    <a:pt x="68954" y="200120"/>
                  </a:lnTo>
                  <a:lnTo>
                    <a:pt x="104415" y="195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81">
              <a:extLst>
                <a:ext uri="{FF2B5EF4-FFF2-40B4-BE49-F238E27FC236}">
                  <a16:creationId xmlns:a16="http://schemas.microsoft.com/office/drawing/2014/main" xmlns="" id="{55B4742B-7605-47CC-B637-528CFAAA591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76641" y="5109798"/>
              <a:ext cx="184028" cy="154353"/>
            </a:xfrm>
            <a:custGeom>
              <a:avLst/>
              <a:gdLst/>
              <a:ahLst/>
              <a:cxnLst/>
              <a:rect l="0" t="0" r="0" b="0"/>
              <a:pathLst>
                <a:path w="184028" h="154353">
                  <a:moveTo>
                    <a:pt x="3659" y="21002"/>
                  </a:moveTo>
                  <a:lnTo>
                    <a:pt x="3659" y="21002"/>
                  </a:lnTo>
                  <a:lnTo>
                    <a:pt x="288" y="21002"/>
                  </a:lnTo>
                  <a:lnTo>
                    <a:pt x="0" y="21707"/>
                  </a:lnTo>
                  <a:lnTo>
                    <a:pt x="10290" y="58352"/>
                  </a:lnTo>
                  <a:lnTo>
                    <a:pt x="15160" y="104658"/>
                  </a:lnTo>
                  <a:lnTo>
                    <a:pt x="16253" y="149963"/>
                  </a:lnTo>
                  <a:lnTo>
                    <a:pt x="16327" y="154149"/>
                  </a:lnTo>
                  <a:lnTo>
                    <a:pt x="16355" y="116025"/>
                  </a:lnTo>
                  <a:lnTo>
                    <a:pt x="18239" y="76203"/>
                  </a:lnTo>
                  <a:lnTo>
                    <a:pt x="25148" y="40650"/>
                  </a:lnTo>
                  <a:lnTo>
                    <a:pt x="36753" y="16416"/>
                  </a:lnTo>
                  <a:lnTo>
                    <a:pt x="39127" y="15123"/>
                  </a:lnTo>
                  <a:lnTo>
                    <a:pt x="41416" y="15672"/>
                  </a:lnTo>
                  <a:lnTo>
                    <a:pt x="43646" y="17448"/>
                  </a:lnTo>
                  <a:lnTo>
                    <a:pt x="59927" y="61510"/>
                  </a:lnTo>
                  <a:lnTo>
                    <a:pt x="75362" y="90997"/>
                  </a:lnTo>
                  <a:lnTo>
                    <a:pt x="77567" y="90949"/>
                  </a:lnTo>
                  <a:lnTo>
                    <a:pt x="79742" y="88799"/>
                  </a:lnTo>
                  <a:lnTo>
                    <a:pt x="101338" y="44549"/>
                  </a:lnTo>
                  <a:lnTo>
                    <a:pt x="124788" y="10445"/>
                  </a:lnTo>
                  <a:lnTo>
                    <a:pt x="135341" y="2199"/>
                  </a:lnTo>
                  <a:lnTo>
                    <a:pt x="140130" y="0"/>
                  </a:lnTo>
                  <a:lnTo>
                    <a:pt x="144734" y="651"/>
                  </a:lnTo>
                  <a:lnTo>
                    <a:pt x="153613" y="7018"/>
                  </a:lnTo>
                  <a:lnTo>
                    <a:pt x="166544" y="32616"/>
                  </a:lnTo>
                  <a:lnTo>
                    <a:pt x="175942" y="70383"/>
                  </a:lnTo>
                  <a:lnTo>
                    <a:pt x="184027" y="116546"/>
                  </a:lnTo>
                  <a:lnTo>
                    <a:pt x="181459" y="154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82">
              <a:extLst>
                <a:ext uri="{FF2B5EF4-FFF2-40B4-BE49-F238E27FC236}">
                  <a16:creationId xmlns:a16="http://schemas.microsoft.com/office/drawing/2014/main" xmlns="" id="{F14D44D3-AFFA-4B62-A0D6-FE0DA62A635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22874" y="5076346"/>
              <a:ext cx="107528" cy="399126"/>
            </a:xfrm>
            <a:custGeom>
              <a:avLst/>
              <a:gdLst/>
              <a:ahLst/>
              <a:cxnLst/>
              <a:rect l="0" t="0" r="0" b="0"/>
              <a:pathLst>
                <a:path w="107528" h="399126">
                  <a:moveTo>
                    <a:pt x="24126" y="67154"/>
                  </a:moveTo>
                  <a:lnTo>
                    <a:pt x="24126" y="67154"/>
                  </a:lnTo>
                  <a:lnTo>
                    <a:pt x="27496" y="67154"/>
                  </a:lnTo>
                  <a:lnTo>
                    <a:pt x="32964" y="84009"/>
                  </a:lnTo>
                  <a:lnTo>
                    <a:pt x="35682" y="121458"/>
                  </a:lnTo>
                  <a:lnTo>
                    <a:pt x="36318" y="159728"/>
                  </a:lnTo>
                  <a:lnTo>
                    <a:pt x="35894" y="204959"/>
                  </a:lnTo>
                  <a:lnTo>
                    <a:pt x="34794" y="228874"/>
                  </a:lnTo>
                  <a:lnTo>
                    <a:pt x="33355" y="253284"/>
                  </a:lnTo>
                  <a:lnTo>
                    <a:pt x="27992" y="299221"/>
                  </a:lnTo>
                  <a:lnTo>
                    <a:pt x="21611" y="340333"/>
                  </a:lnTo>
                  <a:lnTo>
                    <a:pt x="14051" y="383752"/>
                  </a:lnTo>
                  <a:lnTo>
                    <a:pt x="9535" y="397894"/>
                  </a:lnTo>
                  <a:lnTo>
                    <a:pt x="7343" y="399125"/>
                  </a:lnTo>
                  <a:lnTo>
                    <a:pt x="5176" y="397123"/>
                  </a:lnTo>
                  <a:lnTo>
                    <a:pt x="3026" y="392967"/>
                  </a:lnTo>
                  <a:lnTo>
                    <a:pt x="0" y="356778"/>
                  </a:lnTo>
                  <a:lnTo>
                    <a:pt x="1173" y="314174"/>
                  </a:lnTo>
                  <a:lnTo>
                    <a:pt x="2474" y="288983"/>
                  </a:lnTo>
                  <a:lnTo>
                    <a:pt x="6869" y="259490"/>
                  </a:lnTo>
                  <a:lnTo>
                    <a:pt x="13327" y="227128"/>
                  </a:lnTo>
                  <a:lnTo>
                    <a:pt x="21160" y="192853"/>
                  </a:lnTo>
                  <a:lnTo>
                    <a:pt x="28499" y="161537"/>
                  </a:lnTo>
                  <a:lnTo>
                    <a:pt x="35507" y="132192"/>
                  </a:lnTo>
                  <a:lnTo>
                    <a:pt x="42296" y="104163"/>
                  </a:lnTo>
                  <a:lnTo>
                    <a:pt x="53603" y="61730"/>
                  </a:lnTo>
                  <a:lnTo>
                    <a:pt x="67902" y="19685"/>
                  </a:lnTo>
                  <a:lnTo>
                    <a:pt x="76743" y="4429"/>
                  </a:lnTo>
                  <a:lnTo>
                    <a:pt x="81076" y="1349"/>
                  </a:lnTo>
                  <a:lnTo>
                    <a:pt x="85376" y="0"/>
                  </a:lnTo>
                  <a:lnTo>
                    <a:pt x="89654" y="2629"/>
                  </a:lnTo>
                  <a:lnTo>
                    <a:pt x="98170" y="14958"/>
                  </a:lnTo>
                  <a:lnTo>
                    <a:pt x="107527" y="55216"/>
                  </a:lnTo>
                  <a:lnTo>
                    <a:pt x="106819" y="87483"/>
                  </a:lnTo>
                  <a:lnTo>
                    <a:pt x="98487" y="133620"/>
                  </a:lnTo>
                  <a:lnTo>
                    <a:pt x="89631" y="158783"/>
                  </a:lnTo>
                  <a:lnTo>
                    <a:pt x="76287" y="177022"/>
                  </a:lnTo>
                  <a:lnTo>
                    <a:pt x="60949" y="188421"/>
                  </a:lnTo>
                  <a:lnTo>
                    <a:pt x="46136" y="194429"/>
                  </a:lnTo>
                  <a:lnTo>
                    <a:pt x="34848" y="194747"/>
                  </a:lnTo>
                  <a:lnTo>
                    <a:pt x="30569" y="191727"/>
                  </a:lnTo>
                  <a:lnTo>
                    <a:pt x="17776" y="1687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83">
              <a:extLst>
                <a:ext uri="{FF2B5EF4-FFF2-40B4-BE49-F238E27FC236}">
                  <a16:creationId xmlns:a16="http://schemas.microsoft.com/office/drawing/2014/main" xmlns="" id="{5C282172-11BE-4854-9BC0-2A75AB2C9BB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99400" y="5149850"/>
              <a:ext cx="11818" cy="107951"/>
            </a:xfrm>
            <a:custGeom>
              <a:avLst/>
              <a:gdLst/>
              <a:ahLst/>
              <a:cxnLst/>
              <a:rect l="0" t="0" r="0" b="0"/>
              <a:pathLst>
                <a:path w="11818" h="1079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11817" y="22322"/>
                  </a:lnTo>
                  <a:lnTo>
                    <a:pt x="7456" y="6469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90">
            <a:extLst>
              <a:ext uri="{FF2B5EF4-FFF2-40B4-BE49-F238E27FC236}">
                <a16:creationId xmlns:a16="http://schemas.microsoft.com/office/drawing/2014/main" xmlns="" id="{172EC9A8-1C97-441F-A9CB-807D2B597B08}"/>
              </a:ext>
            </a:extLst>
          </p:cNvPr>
          <p:cNvGrpSpPr/>
          <p:nvPr/>
        </p:nvGrpSpPr>
        <p:grpSpPr>
          <a:xfrm>
            <a:off x="8896350" y="5140333"/>
            <a:ext cx="636530" cy="149218"/>
            <a:chOff x="8896350" y="5140333"/>
            <a:chExt cx="636530" cy="149218"/>
          </a:xfrm>
        </p:grpSpPr>
        <p:sp>
          <p:nvSpPr>
            <p:cNvPr id="91" name="SMARTInkShape-2484">
              <a:extLst>
                <a:ext uri="{FF2B5EF4-FFF2-40B4-BE49-F238E27FC236}">
                  <a16:creationId xmlns:a16="http://schemas.microsoft.com/office/drawing/2014/main" xmlns="" id="{C1D01BE3-46F6-4AFB-BE92-45EA63F2E49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24950" y="5155686"/>
              <a:ext cx="407930" cy="133865"/>
            </a:xfrm>
            <a:custGeom>
              <a:avLst/>
              <a:gdLst/>
              <a:ahLst/>
              <a:cxnLst/>
              <a:rect l="0" t="0" r="0" b="0"/>
              <a:pathLst>
                <a:path w="407930" h="133865">
                  <a:moveTo>
                    <a:pt x="0" y="32264"/>
                  </a:moveTo>
                  <a:lnTo>
                    <a:pt x="0" y="32264"/>
                  </a:lnTo>
                  <a:lnTo>
                    <a:pt x="3370" y="35635"/>
                  </a:lnTo>
                  <a:lnTo>
                    <a:pt x="15580" y="37731"/>
                  </a:lnTo>
                  <a:lnTo>
                    <a:pt x="38670" y="37733"/>
                  </a:lnTo>
                  <a:lnTo>
                    <a:pt x="51053" y="35165"/>
                  </a:lnTo>
                  <a:lnTo>
                    <a:pt x="59850" y="29791"/>
                  </a:lnTo>
                  <a:lnTo>
                    <a:pt x="63182" y="26382"/>
                  </a:lnTo>
                  <a:lnTo>
                    <a:pt x="66887" y="18832"/>
                  </a:lnTo>
                  <a:lnTo>
                    <a:pt x="67874" y="14843"/>
                  </a:lnTo>
                  <a:lnTo>
                    <a:pt x="66415" y="10772"/>
                  </a:lnTo>
                  <a:lnTo>
                    <a:pt x="59151" y="2486"/>
                  </a:lnTo>
                  <a:lnTo>
                    <a:pt x="53545" y="417"/>
                  </a:lnTo>
                  <a:lnTo>
                    <a:pt x="39790" y="0"/>
                  </a:lnTo>
                  <a:lnTo>
                    <a:pt x="28032" y="4049"/>
                  </a:lnTo>
                  <a:lnTo>
                    <a:pt x="22922" y="7104"/>
                  </a:lnTo>
                  <a:lnTo>
                    <a:pt x="15361" y="18024"/>
                  </a:lnTo>
                  <a:lnTo>
                    <a:pt x="12357" y="24887"/>
                  </a:lnTo>
                  <a:lnTo>
                    <a:pt x="11767" y="31579"/>
                  </a:lnTo>
                  <a:lnTo>
                    <a:pt x="14872" y="44660"/>
                  </a:lnTo>
                  <a:lnTo>
                    <a:pt x="31296" y="63924"/>
                  </a:lnTo>
                  <a:lnTo>
                    <a:pt x="60778" y="76295"/>
                  </a:lnTo>
                  <a:lnTo>
                    <a:pt x="99696" y="81058"/>
                  </a:lnTo>
                  <a:lnTo>
                    <a:pt x="135765" y="75728"/>
                  </a:lnTo>
                  <a:lnTo>
                    <a:pt x="165422" y="65211"/>
                  </a:lnTo>
                  <a:lnTo>
                    <a:pt x="177708" y="55374"/>
                  </a:lnTo>
                  <a:lnTo>
                    <a:pt x="181972" y="49787"/>
                  </a:lnTo>
                  <a:lnTo>
                    <a:pt x="184110" y="43946"/>
                  </a:lnTo>
                  <a:lnTo>
                    <a:pt x="184603" y="31812"/>
                  </a:lnTo>
                  <a:lnTo>
                    <a:pt x="176825" y="19363"/>
                  </a:lnTo>
                  <a:lnTo>
                    <a:pt x="170800" y="13080"/>
                  </a:lnTo>
                  <a:lnTo>
                    <a:pt x="163961" y="9597"/>
                  </a:lnTo>
                  <a:lnTo>
                    <a:pt x="148836" y="7609"/>
                  </a:lnTo>
                  <a:lnTo>
                    <a:pt x="134588" y="12839"/>
                  </a:lnTo>
                  <a:lnTo>
                    <a:pt x="127825" y="17197"/>
                  </a:lnTo>
                  <a:lnTo>
                    <a:pt x="118430" y="31447"/>
                  </a:lnTo>
                  <a:lnTo>
                    <a:pt x="113313" y="48835"/>
                  </a:lnTo>
                  <a:lnTo>
                    <a:pt x="113391" y="65970"/>
                  </a:lnTo>
                  <a:lnTo>
                    <a:pt x="117659" y="79229"/>
                  </a:lnTo>
                  <a:lnTo>
                    <a:pt x="120772" y="84741"/>
                  </a:lnTo>
                  <a:lnTo>
                    <a:pt x="124964" y="88415"/>
                  </a:lnTo>
                  <a:lnTo>
                    <a:pt x="135267" y="92498"/>
                  </a:lnTo>
                  <a:lnTo>
                    <a:pt x="146903" y="90550"/>
                  </a:lnTo>
                  <a:lnTo>
                    <a:pt x="159128" y="84274"/>
                  </a:lnTo>
                  <a:lnTo>
                    <a:pt x="196000" y="52108"/>
                  </a:lnTo>
                  <a:lnTo>
                    <a:pt x="198620" y="63352"/>
                  </a:lnTo>
                  <a:lnTo>
                    <a:pt x="205666" y="72350"/>
                  </a:lnTo>
                  <a:lnTo>
                    <a:pt x="219113" y="67249"/>
                  </a:lnTo>
                  <a:lnTo>
                    <a:pt x="263129" y="36754"/>
                  </a:lnTo>
                  <a:lnTo>
                    <a:pt x="265730" y="36669"/>
                  </a:lnTo>
                  <a:lnTo>
                    <a:pt x="268170" y="37317"/>
                  </a:lnTo>
                  <a:lnTo>
                    <a:pt x="269797" y="39161"/>
                  </a:lnTo>
                  <a:lnTo>
                    <a:pt x="271604" y="44972"/>
                  </a:lnTo>
                  <a:lnTo>
                    <a:pt x="270525" y="52259"/>
                  </a:lnTo>
                  <a:lnTo>
                    <a:pt x="261087" y="78737"/>
                  </a:lnTo>
                  <a:lnTo>
                    <a:pt x="260842" y="78768"/>
                  </a:lnTo>
                  <a:lnTo>
                    <a:pt x="260677" y="78083"/>
                  </a:lnTo>
                  <a:lnTo>
                    <a:pt x="294882" y="39104"/>
                  </a:lnTo>
                  <a:lnTo>
                    <a:pt x="329887" y="13311"/>
                  </a:lnTo>
                  <a:lnTo>
                    <a:pt x="346288" y="8083"/>
                  </a:lnTo>
                  <a:lnTo>
                    <a:pt x="353626" y="7677"/>
                  </a:lnTo>
                  <a:lnTo>
                    <a:pt x="369305" y="12870"/>
                  </a:lnTo>
                  <a:lnTo>
                    <a:pt x="377436" y="17218"/>
                  </a:lnTo>
                  <a:lnTo>
                    <a:pt x="390234" y="35220"/>
                  </a:lnTo>
                  <a:lnTo>
                    <a:pt x="403492" y="71240"/>
                  </a:lnTo>
                  <a:lnTo>
                    <a:pt x="407929" y="94742"/>
                  </a:lnTo>
                  <a:lnTo>
                    <a:pt x="406400" y="133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85">
              <a:extLst>
                <a:ext uri="{FF2B5EF4-FFF2-40B4-BE49-F238E27FC236}">
                  <a16:creationId xmlns:a16="http://schemas.microsoft.com/office/drawing/2014/main" xmlns="" id="{379726AF-1004-4D24-ABE6-A23E844B6F2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96350" y="5140333"/>
              <a:ext cx="174564" cy="127622"/>
            </a:xfrm>
            <a:custGeom>
              <a:avLst/>
              <a:gdLst/>
              <a:ahLst/>
              <a:cxnLst/>
              <a:rect l="0" t="0" r="0" b="0"/>
              <a:pathLst>
                <a:path w="174564" h="127622">
                  <a:moveTo>
                    <a:pt x="0" y="9517"/>
                  </a:moveTo>
                  <a:lnTo>
                    <a:pt x="0" y="9517"/>
                  </a:lnTo>
                  <a:lnTo>
                    <a:pt x="3370" y="9517"/>
                  </a:lnTo>
                  <a:lnTo>
                    <a:pt x="6907" y="13280"/>
                  </a:lnTo>
                  <a:lnTo>
                    <a:pt x="14746" y="30858"/>
                  </a:lnTo>
                  <a:lnTo>
                    <a:pt x="26666" y="74723"/>
                  </a:lnTo>
                  <a:lnTo>
                    <a:pt x="30040" y="111898"/>
                  </a:lnTo>
                  <a:lnTo>
                    <a:pt x="26150" y="127621"/>
                  </a:lnTo>
                  <a:lnTo>
                    <a:pt x="37675" y="87848"/>
                  </a:lnTo>
                  <a:lnTo>
                    <a:pt x="52546" y="43256"/>
                  </a:lnTo>
                  <a:lnTo>
                    <a:pt x="59941" y="25315"/>
                  </a:lnTo>
                  <a:lnTo>
                    <a:pt x="61127" y="23577"/>
                  </a:lnTo>
                  <a:lnTo>
                    <a:pt x="61917" y="23123"/>
                  </a:lnTo>
                  <a:lnTo>
                    <a:pt x="62797" y="28265"/>
                  </a:lnTo>
                  <a:lnTo>
                    <a:pt x="63481" y="74811"/>
                  </a:lnTo>
                  <a:lnTo>
                    <a:pt x="63487" y="76330"/>
                  </a:lnTo>
                  <a:lnTo>
                    <a:pt x="92062" y="33745"/>
                  </a:lnTo>
                  <a:lnTo>
                    <a:pt x="107945" y="18873"/>
                  </a:lnTo>
                  <a:lnTo>
                    <a:pt x="135308" y="3980"/>
                  </a:lnTo>
                  <a:lnTo>
                    <a:pt x="150447" y="0"/>
                  </a:lnTo>
                  <a:lnTo>
                    <a:pt x="156743" y="1761"/>
                  </a:lnTo>
                  <a:lnTo>
                    <a:pt x="167501" y="11244"/>
                  </a:lnTo>
                  <a:lnTo>
                    <a:pt x="173222" y="26747"/>
                  </a:lnTo>
                  <a:lnTo>
                    <a:pt x="174563" y="55310"/>
                  </a:lnTo>
                  <a:lnTo>
                    <a:pt x="171450" y="85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91">
            <a:extLst>
              <a:ext uri="{FF2B5EF4-FFF2-40B4-BE49-F238E27FC236}">
                <a16:creationId xmlns:a16="http://schemas.microsoft.com/office/drawing/2014/main" xmlns="" id="{81AB84EA-BF78-493F-A55C-B6D0BA9EB2C1}"/>
              </a:ext>
            </a:extLst>
          </p:cNvPr>
          <p:cNvGrpSpPr/>
          <p:nvPr/>
        </p:nvGrpSpPr>
        <p:grpSpPr>
          <a:xfrm>
            <a:off x="2603500" y="5890011"/>
            <a:ext cx="1326443" cy="528121"/>
            <a:chOff x="2603500" y="5890011"/>
            <a:chExt cx="1326443" cy="528121"/>
          </a:xfrm>
        </p:grpSpPr>
        <p:sp>
          <p:nvSpPr>
            <p:cNvPr id="94" name="SMARTInkShape-2486">
              <a:extLst>
                <a:ext uri="{FF2B5EF4-FFF2-40B4-BE49-F238E27FC236}">
                  <a16:creationId xmlns:a16="http://schemas.microsoft.com/office/drawing/2014/main" xmlns="" id="{7393DD2A-DAC5-4998-BAE0-8E7A6099C2D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604452" y="5906983"/>
              <a:ext cx="278449" cy="483797"/>
            </a:xfrm>
            <a:custGeom>
              <a:avLst/>
              <a:gdLst/>
              <a:ahLst/>
              <a:cxnLst/>
              <a:rect l="0" t="0" r="0" b="0"/>
              <a:pathLst>
                <a:path w="278449" h="483797">
                  <a:moveTo>
                    <a:pt x="278448" y="23917"/>
                  </a:moveTo>
                  <a:lnTo>
                    <a:pt x="278448" y="23917"/>
                  </a:lnTo>
                  <a:lnTo>
                    <a:pt x="278448" y="20546"/>
                  </a:lnTo>
                  <a:lnTo>
                    <a:pt x="275077" y="11708"/>
                  </a:lnTo>
                  <a:lnTo>
                    <a:pt x="267778" y="6026"/>
                  </a:lnTo>
                  <a:lnTo>
                    <a:pt x="262868" y="3523"/>
                  </a:lnTo>
                  <a:lnTo>
                    <a:pt x="235732" y="0"/>
                  </a:lnTo>
                  <a:lnTo>
                    <a:pt x="197509" y="2327"/>
                  </a:lnTo>
                  <a:lnTo>
                    <a:pt x="165570" y="7501"/>
                  </a:lnTo>
                  <a:lnTo>
                    <a:pt x="130913" y="15209"/>
                  </a:lnTo>
                  <a:lnTo>
                    <a:pt x="96696" y="25692"/>
                  </a:lnTo>
                  <a:lnTo>
                    <a:pt x="59182" y="46864"/>
                  </a:lnTo>
                  <a:lnTo>
                    <a:pt x="36934" y="74382"/>
                  </a:lnTo>
                  <a:lnTo>
                    <a:pt x="28148" y="111619"/>
                  </a:lnTo>
                  <a:lnTo>
                    <a:pt x="25544" y="157304"/>
                  </a:lnTo>
                  <a:lnTo>
                    <a:pt x="23054" y="195619"/>
                  </a:lnTo>
                  <a:lnTo>
                    <a:pt x="19595" y="238517"/>
                  </a:lnTo>
                  <a:lnTo>
                    <a:pt x="15706" y="283453"/>
                  </a:lnTo>
                  <a:lnTo>
                    <a:pt x="11626" y="327415"/>
                  </a:lnTo>
                  <a:lnTo>
                    <a:pt x="7460" y="369060"/>
                  </a:lnTo>
                  <a:lnTo>
                    <a:pt x="3257" y="406385"/>
                  </a:lnTo>
                  <a:lnTo>
                    <a:pt x="295" y="449018"/>
                  </a:lnTo>
                  <a:lnTo>
                    <a:pt x="0" y="478409"/>
                  </a:lnTo>
                  <a:lnTo>
                    <a:pt x="1094" y="481429"/>
                  </a:lnTo>
                  <a:lnTo>
                    <a:pt x="2528" y="483441"/>
                  </a:lnTo>
                  <a:lnTo>
                    <a:pt x="11648" y="483796"/>
                  </a:lnTo>
                  <a:lnTo>
                    <a:pt x="50612" y="474904"/>
                  </a:lnTo>
                  <a:lnTo>
                    <a:pt x="81232" y="467537"/>
                  </a:lnTo>
                  <a:lnTo>
                    <a:pt x="114597" y="460264"/>
                  </a:lnTo>
                  <a:lnTo>
                    <a:pt x="159030" y="452204"/>
                  </a:lnTo>
                  <a:lnTo>
                    <a:pt x="202248" y="443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87">
              <a:extLst>
                <a:ext uri="{FF2B5EF4-FFF2-40B4-BE49-F238E27FC236}">
                  <a16:creationId xmlns:a16="http://schemas.microsoft.com/office/drawing/2014/main" xmlns="" id="{332CBD10-D04F-45F3-BE98-C2C0D9304CE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08350" y="6083459"/>
              <a:ext cx="311151" cy="298292"/>
            </a:xfrm>
            <a:custGeom>
              <a:avLst/>
              <a:gdLst/>
              <a:ahLst/>
              <a:cxnLst/>
              <a:rect l="0" t="0" r="0" b="0"/>
              <a:pathLst>
                <a:path w="311151" h="298292">
                  <a:moveTo>
                    <a:pt x="0" y="298291"/>
                  </a:moveTo>
                  <a:lnTo>
                    <a:pt x="0" y="298291"/>
                  </a:lnTo>
                  <a:lnTo>
                    <a:pt x="0" y="294920"/>
                  </a:lnTo>
                  <a:lnTo>
                    <a:pt x="11933" y="280399"/>
                  </a:lnTo>
                  <a:lnTo>
                    <a:pt x="16592" y="274111"/>
                  </a:lnTo>
                  <a:lnTo>
                    <a:pt x="31014" y="233505"/>
                  </a:lnTo>
                  <a:lnTo>
                    <a:pt x="46114" y="195212"/>
                  </a:lnTo>
                  <a:lnTo>
                    <a:pt x="63287" y="148432"/>
                  </a:lnTo>
                  <a:lnTo>
                    <a:pt x="73048" y="115504"/>
                  </a:lnTo>
                  <a:lnTo>
                    <a:pt x="86477" y="68605"/>
                  </a:lnTo>
                  <a:lnTo>
                    <a:pt x="94223" y="25131"/>
                  </a:lnTo>
                  <a:lnTo>
                    <a:pt x="100489" y="79"/>
                  </a:lnTo>
                  <a:lnTo>
                    <a:pt x="100154" y="0"/>
                  </a:lnTo>
                  <a:lnTo>
                    <a:pt x="96311" y="12823"/>
                  </a:lnTo>
                  <a:lnTo>
                    <a:pt x="90704" y="48060"/>
                  </a:lnTo>
                  <a:lnTo>
                    <a:pt x="86644" y="80538"/>
                  </a:lnTo>
                  <a:lnTo>
                    <a:pt x="80607" y="116140"/>
                  </a:lnTo>
                  <a:lnTo>
                    <a:pt x="74631" y="151719"/>
                  </a:lnTo>
                  <a:lnTo>
                    <a:pt x="71267" y="198809"/>
                  </a:lnTo>
                  <a:lnTo>
                    <a:pt x="71681" y="237770"/>
                  </a:lnTo>
                  <a:lnTo>
                    <a:pt x="76779" y="255871"/>
                  </a:lnTo>
                  <a:lnTo>
                    <a:pt x="83748" y="267208"/>
                  </a:lnTo>
                  <a:lnTo>
                    <a:pt x="87582" y="271219"/>
                  </a:lnTo>
                  <a:lnTo>
                    <a:pt x="92960" y="272482"/>
                  </a:lnTo>
                  <a:lnTo>
                    <a:pt x="106461" y="270123"/>
                  </a:lnTo>
                  <a:lnTo>
                    <a:pt x="129930" y="257489"/>
                  </a:lnTo>
                  <a:lnTo>
                    <a:pt x="173439" y="214271"/>
                  </a:lnTo>
                  <a:lnTo>
                    <a:pt x="200026" y="179791"/>
                  </a:lnTo>
                  <a:lnTo>
                    <a:pt x="221309" y="138297"/>
                  </a:lnTo>
                  <a:lnTo>
                    <a:pt x="237258" y="98485"/>
                  </a:lnTo>
                  <a:lnTo>
                    <a:pt x="246281" y="53466"/>
                  </a:lnTo>
                  <a:lnTo>
                    <a:pt x="247379" y="38212"/>
                  </a:lnTo>
                  <a:lnTo>
                    <a:pt x="247469" y="38122"/>
                  </a:lnTo>
                  <a:lnTo>
                    <a:pt x="240854" y="48107"/>
                  </a:lnTo>
                  <a:lnTo>
                    <a:pt x="231753" y="90018"/>
                  </a:lnTo>
                  <a:lnTo>
                    <a:pt x="230239" y="127219"/>
                  </a:lnTo>
                  <a:lnTo>
                    <a:pt x="234652" y="164347"/>
                  </a:lnTo>
                  <a:lnTo>
                    <a:pt x="248427" y="205092"/>
                  </a:lnTo>
                  <a:lnTo>
                    <a:pt x="257873" y="220180"/>
                  </a:lnTo>
                  <a:lnTo>
                    <a:pt x="311150" y="266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88">
              <a:extLst>
                <a:ext uri="{FF2B5EF4-FFF2-40B4-BE49-F238E27FC236}">
                  <a16:creationId xmlns:a16="http://schemas.microsoft.com/office/drawing/2014/main" xmlns="" id="{FD9C4C2A-7683-4EE3-9DF3-499EC49C1D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86290" y="5891145"/>
              <a:ext cx="219578" cy="526987"/>
            </a:xfrm>
            <a:custGeom>
              <a:avLst/>
              <a:gdLst/>
              <a:ahLst/>
              <a:cxnLst/>
              <a:rect l="0" t="0" r="0" b="0"/>
              <a:pathLst>
                <a:path w="219578" h="526987">
                  <a:moveTo>
                    <a:pt x="214110" y="46105"/>
                  </a:moveTo>
                  <a:lnTo>
                    <a:pt x="214110" y="46105"/>
                  </a:lnTo>
                  <a:lnTo>
                    <a:pt x="219577" y="17494"/>
                  </a:lnTo>
                  <a:lnTo>
                    <a:pt x="217755" y="13625"/>
                  </a:lnTo>
                  <a:lnTo>
                    <a:pt x="210085" y="7445"/>
                  </a:lnTo>
                  <a:lnTo>
                    <a:pt x="183754" y="0"/>
                  </a:lnTo>
                  <a:lnTo>
                    <a:pt x="136931" y="1302"/>
                  </a:lnTo>
                  <a:lnTo>
                    <a:pt x="90680" y="10235"/>
                  </a:lnTo>
                  <a:lnTo>
                    <a:pt x="72469" y="18169"/>
                  </a:lnTo>
                  <a:lnTo>
                    <a:pt x="51022" y="34535"/>
                  </a:lnTo>
                  <a:lnTo>
                    <a:pt x="36122" y="53495"/>
                  </a:lnTo>
                  <a:lnTo>
                    <a:pt x="29641" y="68675"/>
                  </a:lnTo>
                  <a:lnTo>
                    <a:pt x="32139" y="103200"/>
                  </a:lnTo>
                  <a:lnTo>
                    <a:pt x="36338" y="134275"/>
                  </a:lnTo>
                  <a:lnTo>
                    <a:pt x="39850" y="170664"/>
                  </a:lnTo>
                  <a:lnTo>
                    <a:pt x="41411" y="212707"/>
                  </a:lnTo>
                  <a:lnTo>
                    <a:pt x="42105" y="259145"/>
                  </a:lnTo>
                  <a:lnTo>
                    <a:pt x="42290" y="283381"/>
                  </a:lnTo>
                  <a:lnTo>
                    <a:pt x="41002" y="307300"/>
                  </a:lnTo>
                  <a:lnTo>
                    <a:pt x="35808" y="354573"/>
                  </a:lnTo>
                  <a:lnTo>
                    <a:pt x="30678" y="397691"/>
                  </a:lnTo>
                  <a:lnTo>
                    <a:pt x="24635" y="437315"/>
                  </a:lnTo>
                  <a:lnTo>
                    <a:pt x="14893" y="473740"/>
                  </a:lnTo>
                  <a:lnTo>
                    <a:pt x="895" y="520003"/>
                  </a:lnTo>
                  <a:lnTo>
                    <a:pt x="0" y="522903"/>
                  </a:lnTo>
                  <a:lnTo>
                    <a:pt x="109" y="524837"/>
                  </a:lnTo>
                  <a:lnTo>
                    <a:pt x="887" y="526126"/>
                  </a:lnTo>
                  <a:lnTo>
                    <a:pt x="2111" y="526986"/>
                  </a:lnTo>
                  <a:lnTo>
                    <a:pt x="25766" y="522590"/>
                  </a:lnTo>
                  <a:lnTo>
                    <a:pt x="59291" y="511997"/>
                  </a:lnTo>
                  <a:lnTo>
                    <a:pt x="102934" y="497884"/>
                  </a:lnTo>
                  <a:lnTo>
                    <a:pt x="141893" y="492761"/>
                  </a:lnTo>
                  <a:lnTo>
                    <a:pt x="182360" y="490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89">
              <a:extLst>
                <a:ext uri="{FF2B5EF4-FFF2-40B4-BE49-F238E27FC236}">
                  <a16:creationId xmlns:a16="http://schemas.microsoft.com/office/drawing/2014/main" xmlns="" id="{E554986A-4471-4F8A-9807-FD01BF06501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603500" y="6159500"/>
              <a:ext cx="228601" cy="57151"/>
            </a:xfrm>
            <a:custGeom>
              <a:avLst/>
              <a:gdLst/>
              <a:ahLst/>
              <a:cxnLst/>
              <a:rect l="0" t="0" r="0" b="0"/>
              <a:pathLst>
                <a:path w="228601" h="57151">
                  <a:moveTo>
                    <a:pt x="0" y="57150"/>
                  </a:moveTo>
                  <a:lnTo>
                    <a:pt x="0" y="57150"/>
                  </a:lnTo>
                  <a:lnTo>
                    <a:pt x="42095" y="44941"/>
                  </a:lnTo>
                  <a:lnTo>
                    <a:pt x="84125" y="33384"/>
                  </a:lnTo>
                  <a:lnTo>
                    <a:pt x="119704" y="25185"/>
                  </a:lnTo>
                  <a:lnTo>
                    <a:pt x="157624" y="16838"/>
                  </a:lnTo>
                  <a:lnTo>
                    <a:pt x="205061" y="56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90">
              <a:extLst>
                <a:ext uri="{FF2B5EF4-FFF2-40B4-BE49-F238E27FC236}">
                  <a16:creationId xmlns:a16="http://schemas.microsoft.com/office/drawing/2014/main" xmlns="" id="{D5523257-3E70-4C24-BCCE-63AFD425E90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23956" y="5910938"/>
              <a:ext cx="132045" cy="86978"/>
            </a:xfrm>
            <a:custGeom>
              <a:avLst/>
              <a:gdLst/>
              <a:ahLst/>
              <a:cxnLst/>
              <a:rect l="0" t="0" r="0" b="0"/>
              <a:pathLst>
                <a:path w="132045" h="86978">
                  <a:moveTo>
                    <a:pt x="30444" y="19962"/>
                  </a:moveTo>
                  <a:lnTo>
                    <a:pt x="30444" y="19962"/>
                  </a:lnTo>
                  <a:lnTo>
                    <a:pt x="27073" y="23333"/>
                  </a:lnTo>
                  <a:lnTo>
                    <a:pt x="25418" y="28751"/>
                  </a:lnTo>
                  <a:lnTo>
                    <a:pt x="24977" y="32171"/>
                  </a:lnTo>
                  <a:lnTo>
                    <a:pt x="5306" y="75458"/>
                  </a:lnTo>
                  <a:lnTo>
                    <a:pt x="0" y="86977"/>
                  </a:lnTo>
                  <a:lnTo>
                    <a:pt x="18518" y="45130"/>
                  </a:lnTo>
                  <a:lnTo>
                    <a:pt x="32554" y="21775"/>
                  </a:lnTo>
                  <a:lnTo>
                    <a:pt x="48238" y="5211"/>
                  </a:lnTo>
                  <a:lnTo>
                    <a:pt x="52890" y="1662"/>
                  </a:lnTo>
                  <a:lnTo>
                    <a:pt x="58108" y="0"/>
                  </a:lnTo>
                  <a:lnTo>
                    <a:pt x="69550" y="36"/>
                  </a:lnTo>
                  <a:lnTo>
                    <a:pt x="91263" y="10766"/>
                  </a:lnTo>
                  <a:lnTo>
                    <a:pt x="112199" y="30720"/>
                  </a:lnTo>
                  <a:lnTo>
                    <a:pt x="132044" y="771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91">
              <a:extLst>
                <a:ext uri="{FF2B5EF4-FFF2-40B4-BE49-F238E27FC236}">
                  <a16:creationId xmlns:a16="http://schemas.microsoft.com/office/drawing/2014/main" xmlns="" id="{EB06C1BC-4990-483D-A558-7CA2E9662B4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21100" y="5890011"/>
              <a:ext cx="208843" cy="466340"/>
            </a:xfrm>
            <a:custGeom>
              <a:avLst/>
              <a:gdLst/>
              <a:ahLst/>
              <a:cxnLst/>
              <a:rect l="0" t="0" r="0" b="0"/>
              <a:pathLst>
                <a:path w="208843" h="466340">
                  <a:moveTo>
                    <a:pt x="0" y="34539"/>
                  </a:moveTo>
                  <a:lnTo>
                    <a:pt x="0" y="34539"/>
                  </a:lnTo>
                  <a:lnTo>
                    <a:pt x="0" y="31168"/>
                  </a:lnTo>
                  <a:lnTo>
                    <a:pt x="1411" y="30175"/>
                  </a:lnTo>
                  <a:lnTo>
                    <a:pt x="43309" y="16372"/>
                  </a:lnTo>
                  <a:lnTo>
                    <a:pt x="86558" y="7196"/>
                  </a:lnTo>
                  <a:lnTo>
                    <a:pt x="121886" y="0"/>
                  </a:lnTo>
                  <a:lnTo>
                    <a:pt x="131313" y="1079"/>
                  </a:lnTo>
                  <a:lnTo>
                    <a:pt x="154070" y="22509"/>
                  </a:lnTo>
                  <a:lnTo>
                    <a:pt x="165607" y="47772"/>
                  </a:lnTo>
                  <a:lnTo>
                    <a:pt x="172381" y="79226"/>
                  </a:lnTo>
                  <a:lnTo>
                    <a:pt x="175391" y="116724"/>
                  </a:lnTo>
                  <a:lnTo>
                    <a:pt x="174848" y="158790"/>
                  </a:lnTo>
                  <a:lnTo>
                    <a:pt x="172960" y="201945"/>
                  </a:lnTo>
                  <a:lnTo>
                    <a:pt x="172121" y="242292"/>
                  </a:lnTo>
                  <a:lnTo>
                    <a:pt x="173630" y="281391"/>
                  </a:lnTo>
                  <a:lnTo>
                    <a:pt x="176652" y="319229"/>
                  </a:lnTo>
                  <a:lnTo>
                    <a:pt x="180347" y="354861"/>
                  </a:lnTo>
                  <a:lnTo>
                    <a:pt x="189766" y="396541"/>
                  </a:lnTo>
                  <a:lnTo>
                    <a:pt x="207163" y="442807"/>
                  </a:lnTo>
                  <a:lnTo>
                    <a:pt x="208842" y="453799"/>
                  </a:lnTo>
                  <a:lnTo>
                    <a:pt x="206256" y="456568"/>
                  </a:lnTo>
                  <a:lnTo>
                    <a:pt x="195856" y="461526"/>
                  </a:lnTo>
                  <a:lnTo>
                    <a:pt x="153223" y="465388"/>
                  </a:lnTo>
                  <a:lnTo>
                    <a:pt x="106626" y="466056"/>
                  </a:lnTo>
                  <a:lnTo>
                    <a:pt x="82550" y="466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492">
            <a:extLst>
              <a:ext uri="{FF2B5EF4-FFF2-40B4-BE49-F238E27FC236}">
                <a16:creationId xmlns:a16="http://schemas.microsoft.com/office/drawing/2014/main" xmlns="" id="{F843B53E-3FEC-4CD0-8228-920E4B511830}"/>
              </a:ext>
            </a:extLst>
          </p:cNvPr>
          <p:cNvGrpSpPr/>
          <p:nvPr/>
        </p:nvGrpSpPr>
        <p:grpSpPr>
          <a:xfrm>
            <a:off x="4375150" y="6175914"/>
            <a:ext cx="209551" cy="129637"/>
            <a:chOff x="4375150" y="6175914"/>
            <a:chExt cx="209551" cy="129637"/>
          </a:xfrm>
        </p:grpSpPr>
        <p:sp>
          <p:nvSpPr>
            <p:cNvPr id="101" name="SMARTInkShape-2492">
              <a:extLst>
                <a:ext uri="{FF2B5EF4-FFF2-40B4-BE49-F238E27FC236}">
                  <a16:creationId xmlns:a16="http://schemas.microsoft.com/office/drawing/2014/main" xmlns="" id="{9D3CECD6-430F-4063-B852-745159036E9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75150" y="6175914"/>
              <a:ext cx="209551" cy="15337"/>
            </a:xfrm>
            <a:custGeom>
              <a:avLst/>
              <a:gdLst/>
              <a:ahLst/>
              <a:cxnLst/>
              <a:rect l="0" t="0" r="0" b="0"/>
              <a:pathLst>
                <a:path w="209551" h="15337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6855" y="6497"/>
                  </a:lnTo>
                  <a:lnTo>
                    <a:pt x="54304" y="409"/>
                  </a:lnTo>
                  <a:lnTo>
                    <a:pt x="90693" y="0"/>
                  </a:lnTo>
                  <a:lnTo>
                    <a:pt x="131324" y="2876"/>
                  </a:lnTo>
                  <a:lnTo>
                    <a:pt x="170550" y="8858"/>
                  </a:lnTo>
                  <a:lnTo>
                    <a:pt x="209550" y="153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93">
              <a:extLst>
                <a:ext uri="{FF2B5EF4-FFF2-40B4-BE49-F238E27FC236}">
                  <a16:creationId xmlns:a16="http://schemas.microsoft.com/office/drawing/2014/main" xmlns="" id="{92B1D93A-E606-4741-9E1F-95ABEFF7868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05933" y="6273800"/>
              <a:ext cx="178768" cy="31751"/>
            </a:xfrm>
            <a:custGeom>
              <a:avLst/>
              <a:gdLst/>
              <a:ahLst/>
              <a:cxnLst/>
              <a:rect l="0" t="0" r="0" b="0"/>
              <a:pathLst>
                <a:path w="178768" h="31751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775"/>
                  </a:lnTo>
                  <a:lnTo>
                    <a:pt x="3124" y="12209"/>
                  </a:lnTo>
                  <a:lnTo>
                    <a:pt x="22930" y="23766"/>
                  </a:lnTo>
                  <a:lnTo>
                    <a:pt x="67995" y="29384"/>
                  </a:lnTo>
                  <a:lnTo>
                    <a:pt x="109779" y="30698"/>
                  </a:lnTo>
                  <a:lnTo>
                    <a:pt x="148105" y="31283"/>
                  </a:lnTo>
                  <a:lnTo>
                    <a:pt x="178767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93">
            <a:extLst>
              <a:ext uri="{FF2B5EF4-FFF2-40B4-BE49-F238E27FC236}">
                <a16:creationId xmlns:a16="http://schemas.microsoft.com/office/drawing/2014/main" xmlns="" id="{554221CF-8CD3-4C70-B289-253162F4F7B3}"/>
              </a:ext>
            </a:extLst>
          </p:cNvPr>
          <p:cNvGrpSpPr/>
          <p:nvPr/>
        </p:nvGrpSpPr>
        <p:grpSpPr>
          <a:xfrm>
            <a:off x="5124450" y="6201226"/>
            <a:ext cx="355601" cy="396425"/>
            <a:chOff x="5124450" y="6201226"/>
            <a:chExt cx="355601" cy="396425"/>
          </a:xfrm>
        </p:grpSpPr>
        <p:sp>
          <p:nvSpPr>
            <p:cNvPr id="104" name="SMARTInkShape-2494">
              <a:extLst>
                <a:ext uri="{FF2B5EF4-FFF2-40B4-BE49-F238E27FC236}">
                  <a16:creationId xmlns:a16="http://schemas.microsoft.com/office/drawing/2014/main" xmlns="" id="{F71B7365-BB1C-4C89-8E6D-C499D1EBA9E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24450" y="6201226"/>
              <a:ext cx="355601" cy="231325"/>
            </a:xfrm>
            <a:custGeom>
              <a:avLst/>
              <a:gdLst/>
              <a:ahLst/>
              <a:cxnLst/>
              <a:rect l="0" t="0" r="0" b="0"/>
              <a:pathLst>
                <a:path w="355601" h="231325">
                  <a:moveTo>
                    <a:pt x="0" y="231324"/>
                  </a:moveTo>
                  <a:lnTo>
                    <a:pt x="0" y="231324"/>
                  </a:lnTo>
                  <a:lnTo>
                    <a:pt x="42741" y="187172"/>
                  </a:lnTo>
                  <a:lnTo>
                    <a:pt x="70600" y="139675"/>
                  </a:lnTo>
                  <a:lnTo>
                    <a:pt x="89122" y="103510"/>
                  </a:lnTo>
                  <a:lnTo>
                    <a:pt x="107863" y="59138"/>
                  </a:lnTo>
                  <a:lnTo>
                    <a:pt x="113735" y="12334"/>
                  </a:lnTo>
                  <a:lnTo>
                    <a:pt x="114226" y="3988"/>
                  </a:lnTo>
                  <a:lnTo>
                    <a:pt x="114295" y="44738"/>
                  </a:lnTo>
                  <a:lnTo>
                    <a:pt x="114299" y="81496"/>
                  </a:lnTo>
                  <a:lnTo>
                    <a:pt x="114299" y="126801"/>
                  </a:lnTo>
                  <a:lnTo>
                    <a:pt x="114300" y="170407"/>
                  </a:lnTo>
                  <a:lnTo>
                    <a:pt x="115711" y="204181"/>
                  </a:lnTo>
                  <a:lnTo>
                    <a:pt x="121042" y="218319"/>
                  </a:lnTo>
                  <a:lnTo>
                    <a:pt x="126233" y="225544"/>
                  </a:lnTo>
                  <a:lnTo>
                    <a:pt x="128605" y="227471"/>
                  </a:lnTo>
                  <a:lnTo>
                    <a:pt x="133009" y="227344"/>
                  </a:lnTo>
                  <a:lnTo>
                    <a:pt x="145428" y="223440"/>
                  </a:lnTo>
                  <a:lnTo>
                    <a:pt x="168287" y="203196"/>
                  </a:lnTo>
                  <a:lnTo>
                    <a:pt x="196305" y="164741"/>
                  </a:lnTo>
                  <a:lnTo>
                    <a:pt x="216598" y="131883"/>
                  </a:lnTo>
                  <a:lnTo>
                    <a:pt x="235966" y="97522"/>
                  </a:lnTo>
                  <a:lnTo>
                    <a:pt x="258064" y="52528"/>
                  </a:lnTo>
                  <a:lnTo>
                    <a:pt x="279682" y="8612"/>
                  </a:lnTo>
                  <a:lnTo>
                    <a:pt x="283952" y="0"/>
                  </a:lnTo>
                  <a:lnTo>
                    <a:pt x="279620" y="18780"/>
                  </a:lnTo>
                  <a:lnTo>
                    <a:pt x="267789" y="63673"/>
                  </a:lnTo>
                  <a:lnTo>
                    <a:pt x="265068" y="90491"/>
                  </a:lnTo>
                  <a:lnTo>
                    <a:pt x="268562" y="116520"/>
                  </a:lnTo>
                  <a:lnTo>
                    <a:pt x="285204" y="151603"/>
                  </a:lnTo>
                  <a:lnTo>
                    <a:pt x="316817" y="189288"/>
                  </a:lnTo>
                  <a:lnTo>
                    <a:pt x="355600" y="218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95">
              <a:extLst>
                <a:ext uri="{FF2B5EF4-FFF2-40B4-BE49-F238E27FC236}">
                  <a16:creationId xmlns:a16="http://schemas.microsoft.com/office/drawing/2014/main" xmlns="" id="{9C0F846E-72B6-4225-8170-34E427826F6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130800" y="6525164"/>
              <a:ext cx="285751" cy="15337"/>
            </a:xfrm>
            <a:custGeom>
              <a:avLst/>
              <a:gdLst/>
              <a:ahLst/>
              <a:cxnLst/>
              <a:rect l="0" t="0" r="0" b="0"/>
              <a:pathLst>
                <a:path w="285751" h="15337">
                  <a:moveTo>
                    <a:pt x="0" y="15336"/>
                  </a:moveTo>
                  <a:lnTo>
                    <a:pt x="0" y="15336"/>
                  </a:lnTo>
                  <a:lnTo>
                    <a:pt x="37037" y="8428"/>
                  </a:lnTo>
                  <a:lnTo>
                    <a:pt x="70789" y="4505"/>
                  </a:lnTo>
                  <a:lnTo>
                    <a:pt x="114012" y="409"/>
                  </a:lnTo>
                  <a:lnTo>
                    <a:pt x="157681" y="0"/>
                  </a:lnTo>
                  <a:lnTo>
                    <a:pt x="198491" y="2170"/>
                  </a:lnTo>
                  <a:lnTo>
                    <a:pt x="233093" y="5486"/>
                  </a:lnTo>
                  <a:lnTo>
                    <a:pt x="285750" y="8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96">
              <a:extLst>
                <a:ext uri="{FF2B5EF4-FFF2-40B4-BE49-F238E27FC236}">
                  <a16:creationId xmlns:a16="http://schemas.microsoft.com/office/drawing/2014/main" xmlns="" id="{5F60864D-E616-4DD8-8315-DAF0FF93814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87950" y="6584950"/>
              <a:ext cx="222251" cy="12701"/>
            </a:xfrm>
            <a:custGeom>
              <a:avLst/>
              <a:gdLst/>
              <a:ahLst/>
              <a:cxnLst/>
              <a:rect l="0" t="0" r="0" b="0"/>
              <a:pathLst>
                <a:path w="222251" h="12701">
                  <a:moveTo>
                    <a:pt x="0" y="12700"/>
                  </a:moveTo>
                  <a:lnTo>
                    <a:pt x="0" y="12700"/>
                  </a:lnTo>
                  <a:lnTo>
                    <a:pt x="43379" y="11994"/>
                  </a:lnTo>
                  <a:lnTo>
                    <a:pt x="84190" y="9329"/>
                  </a:lnTo>
                  <a:lnTo>
                    <a:pt x="109043" y="7631"/>
                  </a:lnTo>
                  <a:lnTo>
                    <a:pt x="136195" y="5792"/>
                  </a:lnTo>
                  <a:lnTo>
                    <a:pt x="164880" y="386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494">
            <a:extLst>
              <a:ext uri="{FF2B5EF4-FFF2-40B4-BE49-F238E27FC236}">
                <a16:creationId xmlns:a16="http://schemas.microsoft.com/office/drawing/2014/main" xmlns="" id="{F2BB64BE-72A0-4A29-861E-7B4C54E4B6E5}"/>
              </a:ext>
            </a:extLst>
          </p:cNvPr>
          <p:cNvGrpSpPr/>
          <p:nvPr/>
        </p:nvGrpSpPr>
        <p:grpSpPr>
          <a:xfrm>
            <a:off x="2876550" y="4959938"/>
            <a:ext cx="260351" cy="139113"/>
            <a:chOff x="2876550" y="4959938"/>
            <a:chExt cx="260351" cy="139113"/>
          </a:xfrm>
        </p:grpSpPr>
        <p:sp>
          <p:nvSpPr>
            <p:cNvPr id="108" name="SMARTInkShape-2497">
              <a:extLst>
                <a:ext uri="{FF2B5EF4-FFF2-40B4-BE49-F238E27FC236}">
                  <a16:creationId xmlns:a16="http://schemas.microsoft.com/office/drawing/2014/main" xmlns="" id="{C4969B5D-5A14-4519-9ACD-3254FBE9918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85592" y="4959938"/>
              <a:ext cx="251309" cy="5763"/>
            </a:xfrm>
            <a:custGeom>
              <a:avLst/>
              <a:gdLst/>
              <a:ahLst/>
              <a:cxnLst/>
              <a:rect l="0" t="0" r="0" b="0"/>
              <a:pathLst>
                <a:path w="251309" h="5763">
                  <a:moveTo>
                    <a:pt x="3658" y="5762"/>
                  </a:moveTo>
                  <a:lnTo>
                    <a:pt x="3658" y="5762"/>
                  </a:lnTo>
                  <a:lnTo>
                    <a:pt x="0" y="5762"/>
                  </a:lnTo>
                  <a:lnTo>
                    <a:pt x="38006" y="5762"/>
                  </a:lnTo>
                  <a:lnTo>
                    <a:pt x="84390" y="2391"/>
                  </a:lnTo>
                  <a:lnTo>
                    <a:pt x="118091" y="736"/>
                  </a:lnTo>
                  <a:lnTo>
                    <a:pt x="151178" y="0"/>
                  </a:lnTo>
                  <a:lnTo>
                    <a:pt x="196867" y="292"/>
                  </a:lnTo>
                  <a:lnTo>
                    <a:pt x="251308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98">
              <a:extLst>
                <a:ext uri="{FF2B5EF4-FFF2-40B4-BE49-F238E27FC236}">
                  <a16:creationId xmlns:a16="http://schemas.microsoft.com/office/drawing/2014/main" xmlns="" id="{B313B9E7-B203-4FB9-9CB8-219CA8D701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76550" y="506730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38309" y="25269"/>
                  </a:lnTo>
                  <a:lnTo>
                    <a:pt x="75352" y="16170"/>
                  </a:lnTo>
                  <a:lnTo>
                    <a:pt x="117687" y="8833"/>
                  </a:lnTo>
                  <a:lnTo>
                    <a:pt x="160960" y="3925"/>
                  </a:lnTo>
                  <a:lnTo>
                    <a:pt x="201360" y="1744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95">
            <a:extLst>
              <a:ext uri="{FF2B5EF4-FFF2-40B4-BE49-F238E27FC236}">
                <a16:creationId xmlns:a16="http://schemas.microsoft.com/office/drawing/2014/main" xmlns="" id="{95322F67-E80E-449A-A0FA-E21EDB9FBBA9}"/>
              </a:ext>
            </a:extLst>
          </p:cNvPr>
          <p:cNvGrpSpPr/>
          <p:nvPr/>
        </p:nvGrpSpPr>
        <p:grpSpPr>
          <a:xfrm>
            <a:off x="1939729" y="4619813"/>
            <a:ext cx="644722" cy="612588"/>
            <a:chOff x="1939729" y="4619813"/>
            <a:chExt cx="644722" cy="612588"/>
          </a:xfrm>
        </p:grpSpPr>
        <p:sp>
          <p:nvSpPr>
            <p:cNvPr id="111" name="SMARTInkShape-2499">
              <a:extLst>
                <a:ext uri="{FF2B5EF4-FFF2-40B4-BE49-F238E27FC236}">
                  <a16:creationId xmlns:a16="http://schemas.microsoft.com/office/drawing/2014/main" xmlns="" id="{E182277A-AE59-49CB-8066-720EB78AA8C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78050" y="4859417"/>
              <a:ext cx="292101" cy="290434"/>
            </a:xfrm>
            <a:custGeom>
              <a:avLst/>
              <a:gdLst/>
              <a:ahLst/>
              <a:cxnLst/>
              <a:rect l="0" t="0" r="0" b="0"/>
              <a:pathLst>
                <a:path w="292101" h="290434">
                  <a:moveTo>
                    <a:pt x="0" y="23733"/>
                  </a:moveTo>
                  <a:lnTo>
                    <a:pt x="0" y="23733"/>
                  </a:lnTo>
                  <a:lnTo>
                    <a:pt x="6908" y="6773"/>
                  </a:lnTo>
                  <a:lnTo>
                    <a:pt x="10831" y="2084"/>
                  </a:lnTo>
                  <a:lnTo>
                    <a:pt x="14927" y="0"/>
                  </a:lnTo>
                  <a:lnTo>
                    <a:pt x="17007" y="150"/>
                  </a:lnTo>
                  <a:lnTo>
                    <a:pt x="21199" y="2198"/>
                  </a:lnTo>
                  <a:lnTo>
                    <a:pt x="58288" y="37722"/>
                  </a:lnTo>
                  <a:lnTo>
                    <a:pt x="94490" y="77188"/>
                  </a:lnTo>
                  <a:lnTo>
                    <a:pt x="136496" y="124630"/>
                  </a:lnTo>
                  <a:lnTo>
                    <a:pt x="163676" y="157712"/>
                  </a:lnTo>
                  <a:lnTo>
                    <a:pt x="202778" y="204306"/>
                  </a:lnTo>
                  <a:lnTo>
                    <a:pt x="239294" y="241160"/>
                  </a:lnTo>
                  <a:lnTo>
                    <a:pt x="285380" y="286016"/>
                  </a:lnTo>
                  <a:lnTo>
                    <a:pt x="292100" y="29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500">
              <a:extLst>
                <a:ext uri="{FF2B5EF4-FFF2-40B4-BE49-F238E27FC236}">
                  <a16:creationId xmlns:a16="http://schemas.microsoft.com/office/drawing/2014/main" xmlns="" id="{C73E9DDD-B939-475D-A623-614B0732F04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184400" y="4819650"/>
              <a:ext cx="273051" cy="412751"/>
            </a:xfrm>
            <a:custGeom>
              <a:avLst/>
              <a:gdLst/>
              <a:ahLst/>
              <a:cxnLst/>
              <a:rect l="0" t="0" r="0" b="0"/>
              <a:pathLst>
                <a:path w="273051" h="412751">
                  <a:moveTo>
                    <a:pt x="273050" y="0"/>
                  </a:moveTo>
                  <a:lnTo>
                    <a:pt x="273050" y="0"/>
                  </a:lnTo>
                  <a:lnTo>
                    <a:pt x="257136" y="12256"/>
                  </a:lnTo>
                  <a:lnTo>
                    <a:pt x="225665" y="53978"/>
                  </a:lnTo>
                  <a:lnTo>
                    <a:pt x="204718" y="89607"/>
                  </a:lnTo>
                  <a:lnTo>
                    <a:pt x="178945" y="136016"/>
                  </a:lnTo>
                  <a:lnTo>
                    <a:pt x="164452" y="161939"/>
                  </a:lnTo>
                  <a:lnTo>
                    <a:pt x="149146" y="189098"/>
                  </a:lnTo>
                  <a:lnTo>
                    <a:pt x="133297" y="217082"/>
                  </a:lnTo>
                  <a:lnTo>
                    <a:pt x="117793" y="242794"/>
                  </a:lnTo>
                  <a:lnTo>
                    <a:pt x="87395" y="290177"/>
                  </a:lnTo>
                  <a:lnTo>
                    <a:pt x="59303" y="330991"/>
                  </a:lnTo>
                  <a:lnTo>
                    <a:pt x="25333" y="378177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501">
              <a:extLst>
                <a:ext uri="{FF2B5EF4-FFF2-40B4-BE49-F238E27FC236}">
                  <a16:creationId xmlns:a16="http://schemas.microsoft.com/office/drawing/2014/main" xmlns="" id="{A9A40400-89E5-4BD7-9483-F1BC6ABD26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939729" y="4619813"/>
              <a:ext cx="644722" cy="129988"/>
            </a:xfrm>
            <a:custGeom>
              <a:avLst/>
              <a:gdLst/>
              <a:ahLst/>
              <a:cxnLst/>
              <a:rect l="0" t="0" r="0" b="0"/>
              <a:pathLst>
                <a:path w="644722" h="129988">
                  <a:moveTo>
                    <a:pt x="3371" y="129987"/>
                  </a:moveTo>
                  <a:lnTo>
                    <a:pt x="3371" y="129987"/>
                  </a:lnTo>
                  <a:lnTo>
                    <a:pt x="0" y="123245"/>
                  </a:lnTo>
                  <a:lnTo>
                    <a:pt x="1123" y="121259"/>
                  </a:lnTo>
                  <a:lnTo>
                    <a:pt x="40652" y="111068"/>
                  </a:lnTo>
                  <a:lnTo>
                    <a:pt x="85322" y="99941"/>
                  </a:lnTo>
                  <a:lnTo>
                    <a:pt x="113038" y="93023"/>
                  </a:lnTo>
                  <a:lnTo>
                    <a:pt x="147038" y="84883"/>
                  </a:lnTo>
                  <a:lnTo>
                    <a:pt x="185227" y="75929"/>
                  </a:lnTo>
                  <a:lnTo>
                    <a:pt x="226208" y="66431"/>
                  </a:lnTo>
                  <a:lnTo>
                    <a:pt x="266935" y="57983"/>
                  </a:lnTo>
                  <a:lnTo>
                    <a:pt x="307491" y="50235"/>
                  </a:lnTo>
                  <a:lnTo>
                    <a:pt x="347934" y="42952"/>
                  </a:lnTo>
                  <a:lnTo>
                    <a:pt x="386891" y="35980"/>
                  </a:lnTo>
                  <a:lnTo>
                    <a:pt x="424857" y="29216"/>
                  </a:lnTo>
                  <a:lnTo>
                    <a:pt x="462161" y="22590"/>
                  </a:lnTo>
                  <a:lnTo>
                    <a:pt x="495498" y="16761"/>
                  </a:lnTo>
                  <a:lnTo>
                    <a:pt x="526189" y="11464"/>
                  </a:lnTo>
                  <a:lnTo>
                    <a:pt x="555116" y="6522"/>
                  </a:lnTo>
                  <a:lnTo>
                    <a:pt x="596665" y="1030"/>
                  </a:lnTo>
                  <a:lnTo>
                    <a:pt x="623363" y="0"/>
                  </a:lnTo>
                  <a:lnTo>
                    <a:pt x="630482" y="1701"/>
                  </a:lnTo>
                  <a:lnTo>
                    <a:pt x="644721" y="9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96">
            <a:extLst>
              <a:ext uri="{FF2B5EF4-FFF2-40B4-BE49-F238E27FC236}">
                <a16:creationId xmlns:a16="http://schemas.microsoft.com/office/drawing/2014/main" xmlns="" id="{32AAA934-9C65-4A27-BC25-457817A238F1}"/>
              </a:ext>
            </a:extLst>
          </p:cNvPr>
          <p:cNvGrpSpPr/>
          <p:nvPr/>
        </p:nvGrpSpPr>
        <p:grpSpPr>
          <a:xfrm>
            <a:off x="1611184" y="5436483"/>
            <a:ext cx="1036767" cy="350335"/>
            <a:chOff x="1611184" y="5436483"/>
            <a:chExt cx="1036767" cy="350335"/>
          </a:xfrm>
        </p:grpSpPr>
        <p:sp>
          <p:nvSpPr>
            <p:cNvPr id="115" name="SMARTInkShape-2502">
              <a:extLst>
                <a:ext uri="{FF2B5EF4-FFF2-40B4-BE49-F238E27FC236}">
                  <a16:creationId xmlns:a16="http://schemas.microsoft.com/office/drawing/2014/main" xmlns="" id="{044AC717-7A6B-40AD-AA0A-70E9A33CE19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11184" y="5525644"/>
              <a:ext cx="83321" cy="150231"/>
            </a:xfrm>
            <a:custGeom>
              <a:avLst/>
              <a:gdLst/>
              <a:ahLst/>
              <a:cxnLst/>
              <a:rect l="0" t="0" r="0" b="0"/>
              <a:pathLst>
                <a:path w="83321" h="150231">
                  <a:moveTo>
                    <a:pt x="77916" y="11556"/>
                  </a:moveTo>
                  <a:lnTo>
                    <a:pt x="77916" y="11556"/>
                  </a:lnTo>
                  <a:lnTo>
                    <a:pt x="77916" y="8185"/>
                  </a:lnTo>
                  <a:lnTo>
                    <a:pt x="74153" y="4649"/>
                  </a:lnTo>
                  <a:lnTo>
                    <a:pt x="67777" y="1430"/>
                  </a:lnTo>
                  <a:lnTo>
                    <a:pt x="60239" y="0"/>
                  </a:lnTo>
                  <a:lnTo>
                    <a:pt x="31207" y="12679"/>
                  </a:lnTo>
                  <a:lnTo>
                    <a:pt x="16470" y="24755"/>
                  </a:lnTo>
                  <a:lnTo>
                    <a:pt x="4206" y="43454"/>
                  </a:lnTo>
                  <a:lnTo>
                    <a:pt x="0" y="55367"/>
                  </a:lnTo>
                  <a:lnTo>
                    <a:pt x="483" y="65364"/>
                  </a:lnTo>
                  <a:lnTo>
                    <a:pt x="6812" y="74511"/>
                  </a:lnTo>
                  <a:lnTo>
                    <a:pt x="17387" y="82575"/>
                  </a:lnTo>
                  <a:lnTo>
                    <a:pt x="62135" y="103140"/>
                  </a:lnTo>
                  <a:lnTo>
                    <a:pt x="73489" y="111291"/>
                  </a:lnTo>
                  <a:lnTo>
                    <a:pt x="79476" y="119618"/>
                  </a:lnTo>
                  <a:lnTo>
                    <a:pt x="82847" y="132239"/>
                  </a:lnTo>
                  <a:lnTo>
                    <a:pt x="83320" y="136462"/>
                  </a:lnTo>
                  <a:lnTo>
                    <a:pt x="81518" y="139981"/>
                  </a:lnTo>
                  <a:lnTo>
                    <a:pt x="73873" y="145775"/>
                  </a:lnTo>
                  <a:lnTo>
                    <a:pt x="57668" y="149632"/>
                  </a:lnTo>
                  <a:lnTo>
                    <a:pt x="34641" y="150230"/>
                  </a:lnTo>
                  <a:lnTo>
                    <a:pt x="20766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03">
              <a:extLst>
                <a:ext uri="{FF2B5EF4-FFF2-40B4-BE49-F238E27FC236}">
                  <a16:creationId xmlns:a16="http://schemas.microsoft.com/office/drawing/2014/main" xmlns="" id="{47C77E67-4E12-4CC5-81D2-14CA4FC06F4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750405" y="5569342"/>
              <a:ext cx="59346" cy="90226"/>
            </a:xfrm>
            <a:custGeom>
              <a:avLst/>
              <a:gdLst/>
              <a:ahLst/>
              <a:cxnLst/>
              <a:rect l="0" t="0" r="0" b="0"/>
              <a:pathLst>
                <a:path w="59346" h="90226">
                  <a:moveTo>
                    <a:pt x="40295" y="31358"/>
                  </a:moveTo>
                  <a:lnTo>
                    <a:pt x="40295" y="31358"/>
                  </a:lnTo>
                  <a:lnTo>
                    <a:pt x="35225" y="25583"/>
                  </a:lnTo>
                  <a:lnTo>
                    <a:pt x="16139" y="930"/>
                  </a:lnTo>
                  <a:lnTo>
                    <a:pt x="13567" y="196"/>
                  </a:lnTo>
                  <a:lnTo>
                    <a:pt x="11893" y="0"/>
                  </a:lnTo>
                  <a:lnTo>
                    <a:pt x="8151" y="7308"/>
                  </a:lnTo>
                  <a:lnTo>
                    <a:pt x="0" y="34995"/>
                  </a:lnTo>
                  <a:lnTo>
                    <a:pt x="1850" y="81986"/>
                  </a:lnTo>
                  <a:lnTo>
                    <a:pt x="2042" y="88667"/>
                  </a:lnTo>
                  <a:lnTo>
                    <a:pt x="2798" y="90025"/>
                  </a:lnTo>
                  <a:lnTo>
                    <a:pt x="4008" y="90225"/>
                  </a:lnTo>
                  <a:lnTo>
                    <a:pt x="5520" y="89653"/>
                  </a:lnTo>
                  <a:lnTo>
                    <a:pt x="7201" y="81490"/>
                  </a:lnTo>
                  <a:lnTo>
                    <a:pt x="11650" y="56626"/>
                  </a:lnTo>
                  <a:lnTo>
                    <a:pt x="17305" y="41040"/>
                  </a:lnTo>
                  <a:lnTo>
                    <a:pt x="20029" y="39224"/>
                  </a:lnTo>
                  <a:lnTo>
                    <a:pt x="23257" y="39424"/>
                  </a:lnTo>
                  <a:lnTo>
                    <a:pt x="26819" y="40969"/>
                  </a:lnTo>
                  <a:lnTo>
                    <a:pt x="59345" y="8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04">
              <a:extLst>
                <a:ext uri="{FF2B5EF4-FFF2-40B4-BE49-F238E27FC236}">
                  <a16:creationId xmlns:a16="http://schemas.microsoft.com/office/drawing/2014/main" xmlns="" id="{E59FFE96-28A2-43AD-99EE-042E4A4308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41500" y="5569833"/>
              <a:ext cx="107951" cy="86191"/>
            </a:xfrm>
            <a:custGeom>
              <a:avLst/>
              <a:gdLst/>
              <a:ahLst/>
              <a:cxnLst/>
              <a:rect l="0" t="0" r="0" b="0"/>
              <a:pathLst>
                <a:path w="107951" h="86191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0831" y="1822"/>
                  </a:lnTo>
                  <a:lnTo>
                    <a:pt x="17007" y="15205"/>
                  </a:lnTo>
                  <a:lnTo>
                    <a:pt x="23533" y="44655"/>
                  </a:lnTo>
                  <a:lnTo>
                    <a:pt x="24449" y="75199"/>
                  </a:lnTo>
                  <a:lnTo>
                    <a:pt x="21920" y="81850"/>
                  </a:lnTo>
                  <a:lnTo>
                    <a:pt x="20257" y="83906"/>
                  </a:lnTo>
                  <a:lnTo>
                    <a:pt x="16529" y="86190"/>
                  </a:lnTo>
                  <a:lnTo>
                    <a:pt x="15253" y="85387"/>
                  </a:lnTo>
                  <a:lnTo>
                    <a:pt x="13834" y="80734"/>
                  </a:lnTo>
                  <a:lnTo>
                    <a:pt x="14731" y="48400"/>
                  </a:lnTo>
                  <a:lnTo>
                    <a:pt x="21568" y="22492"/>
                  </a:lnTo>
                  <a:lnTo>
                    <a:pt x="23551" y="19640"/>
                  </a:lnTo>
                  <a:lnTo>
                    <a:pt x="25578" y="18443"/>
                  </a:lnTo>
                  <a:lnTo>
                    <a:pt x="27635" y="18351"/>
                  </a:lnTo>
                  <a:lnTo>
                    <a:pt x="31803" y="20130"/>
                  </a:lnTo>
                  <a:lnTo>
                    <a:pt x="33902" y="21592"/>
                  </a:lnTo>
                  <a:lnTo>
                    <a:pt x="46570" y="47404"/>
                  </a:lnTo>
                  <a:lnTo>
                    <a:pt x="50429" y="60956"/>
                  </a:lnTo>
                  <a:lnTo>
                    <a:pt x="50552" y="60805"/>
                  </a:lnTo>
                  <a:lnTo>
                    <a:pt x="55863" y="24624"/>
                  </a:lnTo>
                  <a:lnTo>
                    <a:pt x="59635" y="14922"/>
                  </a:lnTo>
                  <a:lnTo>
                    <a:pt x="65545" y="7787"/>
                  </a:lnTo>
                  <a:lnTo>
                    <a:pt x="69097" y="4898"/>
                  </a:lnTo>
                  <a:lnTo>
                    <a:pt x="72876" y="3676"/>
                  </a:lnTo>
                  <a:lnTo>
                    <a:pt x="80837" y="4201"/>
                  </a:lnTo>
                  <a:lnTo>
                    <a:pt x="89079" y="10548"/>
                  </a:lnTo>
                  <a:lnTo>
                    <a:pt x="93253" y="15204"/>
                  </a:lnTo>
                  <a:lnTo>
                    <a:pt x="97890" y="26022"/>
                  </a:lnTo>
                  <a:lnTo>
                    <a:pt x="10795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05">
              <a:extLst>
                <a:ext uri="{FF2B5EF4-FFF2-40B4-BE49-F238E27FC236}">
                  <a16:creationId xmlns:a16="http://schemas.microsoft.com/office/drawing/2014/main" xmlns="" id="{356742AA-FB21-4DE0-80C9-FBE016F9EB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965550" y="5568950"/>
              <a:ext cx="58561" cy="217868"/>
            </a:xfrm>
            <a:custGeom>
              <a:avLst/>
              <a:gdLst/>
              <a:ahLst/>
              <a:cxnLst/>
              <a:rect l="0" t="0" r="0" b="0"/>
              <a:pathLst>
                <a:path w="58561" h="217868">
                  <a:moveTo>
                    <a:pt x="28350" y="0"/>
                  </a:moveTo>
                  <a:lnTo>
                    <a:pt x="28350" y="0"/>
                  </a:lnTo>
                  <a:lnTo>
                    <a:pt x="22883" y="38724"/>
                  </a:lnTo>
                  <a:lnTo>
                    <a:pt x="26538" y="84633"/>
                  </a:lnTo>
                  <a:lnTo>
                    <a:pt x="27813" y="126128"/>
                  </a:lnTo>
                  <a:lnTo>
                    <a:pt x="27485" y="168291"/>
                  </a:lnTo>
                  <a:lnTo>
                    <a:pt x="22528" y="201637"/>
                  </a:lnTo>
                  <a:lnTo>
                    <a:pt x="16120" y="215675"/>
                  </a:lnTo>
                  <a:lnTo>
                    <a:pt x="13141" y="217867"/>
                  </a:lnTo>
                  <a:lnTo>
                    <a:pt x="10450" y="217210"/>
                  </a:lnTo>
                  <a:lnTo>
                    <a:pt x="7950" y="214657"/>
                  </a:lnTo>
                  <a:lnTo>
                    <a:pt x="3232" y="178025"/>
                  </a:lnTo>
                  <a:lnTo>
                    <a:pt x="18" y="146855"/>
                  </a:lnTo>
                  <a:lnTo>
                    <a:pt x="0" y="113717"/>
                  </a:lnTo>
                  <a:lnTo>
                    <a:pt x="5839" y="68971"/>
                  </a:lnTo>
                  <a:lnTo>
                    <a:pt x="20133" y="22854"/>
                  </a:lnTo>
                  <a:lnTo>
                    <a:pt x="27285" y="14156"/>
                  </a:lnTo>
                  <a:lnTo>
                    <a:pt x="33286" y="9819"/>
                  </a:lnTo>
                  <a:lnTo>
                    <a:pt x="35874" y="8662"/>
                  </a:lnTo>
                  <a:lnTo>
                    <a:pt x="39010" y="10008"/>
                  </a:lnTo>
                  <a:lnTo>
                    <a:pt x="46258" y="17148"/>
                  </a:lnTo>
                  <a:lnTo>
                    <a:pt x="54901" y="36439"/>
                  </a:lnTo>
                  <a:lnTo>
                    <a:pt x="58560" y="60029"/>
                  </a:lnTo>
                  <a:lnTo>
                    <a:pt x="52902" y="84892"/>
                  </a:lnTo>
                  <a:lnTo>
                    <a:pt x="44201" y="96056"/>
                  </a:lnTo>
                  <a:lnTo>
                    <a:pt x="33984" y="102664"/>
                  </a:lnTo>
                  <a:lnTo>
                    <a:pt x="24739" y="105601"/>
                  </a:lnTo>
                  <a:lnTo>
                    <a:pt x="21004" y="104972"/>
                  </a:lnTo>
                  <a:lnTo>
                    <a:pt x="17808" y="103143"/>
                  </a:lnTo>
                  <a:lnTo>
                    <a:pt x="9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06">
              <a:extLst>
                <a:ext uri="{FF2B5EF4-FFF2-40B4-BE49-F238E27FC236}">
                  <a16:creationId xmlns:a16="http://schemas.microsoft.com/office/drawing/2014/main" xmlns="" id="{F5875174-95FD-49B3-88C3-C1C31CDB5E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44700" y="5436483"/>
              <a:ext cx="25401" cy="176918"/>
            </a:xfrm>
            <a:custGeom>
              <a:avLst/>
              <a:gdLst/>
              <a:ahLst/>
              <a:cxnLst/>
              <a:rect l="0" t="0" r="0" b="0"/>
              <a:pathLst>
                <a:path w="25401" h="17691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18492" y="37534"/>
                  </a:lnTo>
                  <a:lnTo>
                    <a:pt x="12535" y="81055"/>
                  </a:lnTo>
                  <a:lnTo>
                    <a:pt x="8393" y="114556"/>
                  </a:lnTo>
                  <a:lnTo>
                    <a:pt x="2800" y="156245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07">
              <a:extLst>
                <a:ext uri="{FF2B5EF4-FFF2-40B4-BE49-F238E27FC236}">
                  <a16:creationId xmlns:a16="http://schemas.microsoft.com/office/drawing/2014/main" xmlns="" id="{4A65D44C-194A-406A-944D-5B677E329E2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90469" y="5545211"/>
              <a:ext cx="43132" cy="93590"/>
            </a:xfrm>
            <a:custGeom>
              <a:avLst/>
              <a:gdLst/>
              <a:ahLst/>
              <a:cxnLst/>
              <a:rect l="0" t="0" r="0" b="0"/>
              <a:pathLst>
                <a:path w="43132" h="93590">
                  <a:moveTo>
                    <a:pt x="11381" y="42789"/>
                  </a:moveTo>
                  <a:lnTo>
                    <a:pt x="11381" y="42789"/>
                  </a:lnTo>
                  <a:lnTo>
                    <a:pt x="20219" y="42789"/>
                  </a:lnTo>
                  <a:lnTo>
                    <a:pt x="24246" y="40907"/>
                  </a:lnTo>
                  <a:lnTo>
                    <a:pt x="26308" y="39418"/>
                  </a:lnTo>
                  <a:lnTo>
                    <a:pt x="28599" y="32119"/>
                  </a:lnTo>
                  <a:lnTo>
                    <a:pt x="28911" y="22525"/>
                  </a:lnTo>
                  <a:lnTo>
                    <a:pt x="26698" y="13557"/>
                  </a:lnTo>
                  <a:lnTo>
                    <a:pt x="21481" y="6749"/>
                  </a:lnTo>
                  <a:lnTo>
                    <a:pt x="15164" y="2076"/>
                  </a:lnTo>
                  <a:lnTo>
                    <a:pt x="10005" y="0"/>
                  </a:lnTo>
                  <a:lnTo>
                    <a:pt x="7641" y="857"/>
                  </a:lnTo>
                  <a:lnTo>
                    <a:pt x="3134" y="5573"/>
                  </a:lnTo>
                  <a:lnTo>
                    <a:pt x="0" y="22904"/>
                  </a:lnTo>
                  <a:lnTo>
                    <a:pt x="2443" y="45913"/>
                  </a:lnTo>
                  <a:lnTo>
                    <a:pt x="9525" y="60405"/>
                  </a:lnTo>
                  <a:lnTo>
                    <a:pt x="25413" y="78583"/>
                  </a:lnTo>
                  <a:lnTo>
                    <a:pt x="43131" y="9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08">
              <a:extLst>
                <a:ext uri="{FF2B5EF4-FFF2-40B4-BE49-F238E27FC236}">
                  <a16:creationId xmlns:a16="http://schemas.microsoft.com/office/drawing/2014/main" xmlns="" id="{87DCA797-AD22-4B20-B49F-9BA5C426CA8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47900" y="5548738"/>
              <a:ext cx="114301" cy="56860"/>
            </a:xfrm>
            <a:custGeom>
              <a:avLst/>
              <a:gdLst/>
              <a:ahLst/>
              <a:cxnLst/>
              <a:rect l="0" t="0" r="0" b="0"/>
              <a:pathLst>
                <a:path w="114301" h="56860">
                  <a:moveTo>
                    <a:pt x="0" y="1162"/>
                  </a:moveTo>
                  <a:lnTo>
                    <a:pt x="0" y="1162"/>
                  </a:lnTo>
                  <a:lnTo>
                    <a:pt x="3371" y="1162"/>
                  </a:lnTo>
                  <a:lnTo>
                    <a:pt x="4364" y="1867"/>
                  </a:lnTo>
                  <a:lnTo>
                    <a:pt x="5026" y="3043"/>
                  </a:lnTo>
                  <a:lnTo>
                    <a:pt x="7173" y="7643"/>
                  </a:lnTo>
                  <a:lnTo>
                    <a:pt x="14903" y="22132"/>
                  </a:lnTo>
                  <a:lnTo>
                    <a:pt x="19002" y="56859"/>
                  </a:lnTo>
                  <a:lnTo>
                    <a:pt x="19746" y="47180"/>
                  </a:lnTo>
                  <a:lnTo>
                    <a:pt x="31915" y="5969"/>
                  </a:lnTo>
                  <a:lnTo>
                    <a:pt x="33976" y="2250"/>
                  </a:lnTo>
                  <a:lnTo>
                    <a:pt x="36762" y="477"/>
                  </a:lnTo>
                  <a:lnTo>
                    <a:pt x="40030" y="0"/>
                  </a:lnTo>
                  <a:lnTo>
                    <a:pt x="43620" y="387"/>
                  </a:lnTo>
                  <a:lnTo>
                    <a:pt x="46719" y="2762"/>
                  </a:lnTo>
                  <a:lnTo>
                    <a:pt x="52044" y="11046"/>
                  </a:lnTo>
                  <a:lnTo>
                    <a:pt x="55637" y="24238"/>
                  </a:lnTo>
                  <a:lnTo>
                    <a:pt x="57110" y="50331"/>
                  </a:lnTo>
                  <a:lnTo>
                    <a:pt x="57848" y="37137"/>
                  </a:lnTo>
                  <a:lnTo>
                    <a:pt x="65987" y="15977"/>
                  </a:lnTo>
                  <a:lnTo>
                    <a:pt x="68686" y="13155"/>
                  </a:lnTo>
                  <a:lnTo>
                    <a:pt x="75447" y="10020"/>
                  </a:lnTo>
                  <a:lnTo>
                    <a:pt x="83816" y="8255"/>
                  </a:lnTo>
                  <a:lnTo>
                    <a:pt x="86216" y="10124"/>
                  </a:lnTo>
                  <a:lnTo>
                    <a:pt x="114300" y="51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09">
              <a:extLst>
                <a:ext uri="{FF2B5EF4-FFF2-40B4-BE49-F238E27FC236}">
                  <a16:creationId xmlns:a16="http://schemas.microsoft.com/office/drawing/2014/main" xmlns="" id="{42FCCBC4-2ECF-4D92-86CA-6F7CC1CA96C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91939" y="5530850"/>
              <a:ext cx="33762" cy="63501"/>
            </a:xfrm>
            <a:custGeom>
              <a:avLst/>
              <a:gdLst/>
              <a:ahLst/>
              <a:cxnLst/>
              <a:rect l="0" t="0" r="0" b="0"/>
              <a:pathLst>
                <a:path w="33762" h="63501">
                  <a:moveTo>
                    <a:pt x="33761" y="0"/>
                  </a:moveTo>
                  <a:lnTo>
                    <a:pt x="33761" y="0"/>
                  </a:lnTo>
                  <a:lnTo>
                    <a:pt x="10617" y="17676"/>
                  </a:lnTo>
                  <a:lnTo>
                    <a:pt x="1190" y="33224"/>
                  </a:lnTo>
                  <a:lnTo>
                    <a:pt x="0" y="43224"/>
                  </a:lnTo>
                  <a:lnTo>
                    <a:pt x="670" y="47866"/>
                  </a:lnTo>
                  <a:lnTo>
                    <a:pt x="3234" y="51666"/>
                  </a:lnTo>
                  <a:lnTo>
                    <a:pt x="2106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10">
              <a:extLst>
                <a:ext uri="{FF2B5EF4-FFF2-40B4-BE49-F238E27FC236}">
                  <a16:creationId xmlns:a16="http://schemas.microsoft.com/office/drawing/2014/main" xmlns="" id="{16709CDE-1E5D-4975-A655-C7FD74A987D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72551" y="5512723"/>
              <a:ext cx="175400" cy="80232"/>
            </a:xfrm>
            <a:custGeom>
              <a:avLst/>
              <a:gdLst/>
              <a:ahLst/>
              <a:cxnLst/>
              <a:rect l="0" t="0" r="0" b="0"/>
              <a:pathLst>
                <a:path w="175400" h="80232">
                  <a:moveTo>
                    <a:pt x="48399" y="37177"/>
                  </a:moveTo>
                  <a:lnTo>
                    <a:pt x="48399" y="37177"/>
                  </a:lnTo>
                  <a:lnTo>
                    <a:pt x="45028" y="33806"/>
                  </a:lnTo>
                  <a:lnTo>
                    <a:pt x="32819" y="31710"/>
                  </a:lnTo>
                  <a:lnTo>
                    <a:pt x="23600" y="34982"/>
                  </a:lnTo>
                  <a:lnTo>
                    <a:pt x="6185" y="48581"/>
                  </a:lnTo>
                  <a:lnTo>
                    <a:pt x="1415" y="58473"/>
                  </a:lnTo>
                  <a:lnTo>
                    <a:pt x="0" y="68514"/>
                  </a:lnTo>
                  <a:lnTo>
                    <a:pt x="1724" y="75329"/>
                  </a:lnTo>
                  <a:lnTo>
                    <a:pt x="3171" y="77429"/>
                  </a:lnTo>
                  <a:lnTo>
                    <a:pt x="6661" y="79761"/>
                  </a:lnTo>
                  <a:lnTo>
                    <a:pt x="12445" y="78916"/>
                  </a:lnTo>
                  <a:lnTo>
                    <a:pt x="15963" y="77703"/>
                  </a:lnTo>
                  <a:lnTo>
                    <a:pt x="21753" y="72592"/>
                  </a:lnTo>
                  <a:lnTo>
                    <a:pt x="31220" y="57813"/>
                  </a:lnTo>
                  <a:lnTo>
                    <a:pt x="35306" y="45106"/>
                  </a:lnTo>
                  <a:lnTo>
                    <a:pt x="35437" y="45285"/>
                  </a:lnTo>
                  <a:lnTo>
                    <a:pt x="36382" y="63179"/>
                  </a:lnTo>
                  <a:lnTo>
                    <a:pt x="41163" y="76915"/>
                  </a:lnTo>
                  <a:lnTo>
                    <a:pt x="42164" y="78486"/>
                  </a:lnTo>
                  <a:lnTo>
                    <a:pt x="43537" y="79533"/>
                  </a:lnTo>
                  <a:lnTo>
                    <a:pt x="45158" y="80231"/>
                  </a:lnTo>
                  <a:lnTo>
                    <a:pt x="46944" y="79991"/>
                  </a:lnTo>
                  <a:lnTo>
                    <a:pt x="50810" y="77843"/>
                  </a:lnTo>
                  <a:lnTo>
                    <a:pt x="85168" y="32255"/>
                  </a:lnTo>
                  <a:lnTo>
                    <a:pt x="86317" y="32485"/>
                  </a:lnTo>
                  <a:lnTo>
                    <a:pt x="89475" y="34621"/>
                  </a:lnTo>
                  <a:lnTo>
                    <a:pt x="89895" y="36884"/>
                  </a:lnTo>
                  <a:lnTo>
                    <a:pt x="88524" y="47517"/>
                  </a:lnTo>
                  <a:lnTo>
                    <a:pt x="93082" y="71838"/>
                  </a:lnTo>
                  <a:lnTo>
                    <a:pt x="96010" y="76806"/>
                  </a:lnTo>
                  <a:lnTo>
                    <a:pt x="97073" y="77708"/>
                  </a:lnTo>
                  <a:lnTo>
                    <a:pt x="97782" y="77603"/>
                  </a:lnTo>
                  <a:lnTo>
                    <a:pt x="98254" y="76828"/>
                  </a:lnTo>
                  <a:lnTo>
                    <a:pt x="102925" y="34861"/>
                  </a:lnTo>
                  <a:lnTo>
                    <a:pt x="113003" y="14854"/>
                  </a:lnTo>
                  <a:lnTo>
                    <a:pt x="120151" y="6089"/>
                  </a:lnTo>
                  <a:lnTo>
                    <a:pt x="125679" y="2193"/>
                  </a:lnTo>
                  <a:lnTo>
                    <a:pt x="136129" y="0"/>
                  </a:lnTo>
                  <a:lnTo>
                    <a:pt x="145951" y="5132"/>
                  </a:lnTo>
                  <a:lnTo>
                    <a:pt x="151534" y="9464"/>
                  </a:lnTo>
                  <a:lnTo>
                    <a:pt x="159618" y="21802"/>
                  </a:lnTo>
                  <a:lnTo>
                    <a:pt x="173247" y="60460"/>
                  </a:lnTo>
                  <a:lnTo>
                    <a:pt x="175399" y="75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8530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46">
            <a:extLst>
              <a:ext uri="{FF2B5EF4-FFF2-40B4-BE49-F238E27FC236}">
                <a16:creationId xmlns:a16="http://schemas.microsoft.com/office/drawing/2014/main" xmlns="" id="{1E217BF0-1783-4CB0-9CC3-E931D46F26A4}"/>
              </a:ext>
            </a:extLst>
          </p:cNvPr>
          <p:cNvGrpSpPr/>
          <p:nvPr/>
        </p:nvGrpSpPr>
        <p:grpSpPr>
          <a:xfrm>
            <a:off x="10490200" y="3900539"/>
            <a:ext cx="627129" cy="662710"/>
            <a:chOff x="10490200" y="3900539"/>
            <a:chExt cx="627129" cy="662710"/>
          </a:xfrm>
        </p:grpSpPr>
        <p:sp>
          <p:nvSpPr>
            <p:cNvPr id="2" name="SMARTInkShape-290">
              <a:extLst>
                <a:ext uri="{FF2B5EF4-FFF2-40B4-BE49-F238E27FC236}">
                  <a16:creationId xmlns:a16="http://schemas.microsoft.com/office/drawing/2014/main" xmlns="" id="{DB9916EC-8B8D-4F62-B63C-62E80F8D0528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0712472" y="4487599"/>
              <a:ext cx="50779" cy="75650"/>
            </a:xfrm>
            <a:custGeom>
              <a:avLst/>
              <a:gdLst/>
              <a:ahLst/>
              <a:cxnLst/>
              <a:rect l="0" t="0" r="0" b="0"/>
              <a:pathLst>
                <a:path w="50779" h="75650">
                  <a:moveTo>
                    <a:pt x="6328" y="27251"/>
                  </a:moveTo>
                  <a:lnTo>
                    <a:pt x="6328" y="27251"/>
                  </a:lnTo>
                  <a:lnTo>
                    <a:pt x="5623" y="47515"/>
                  </a:lnTo>
                  <a:lnTo>
                    <a:pt x="240" y="75507"/>
                  </a:lnTo>
                  <a:lnTo>
                    <a:pt x="152" y="75649"/>
                  </a:lnTo>
                  <a:lnTo>
                    <a:pt x="0" y="65618"/>
                  </a:lnTo>
                  <a:lnTo>
                    <a:pt x="17276" y="21839"/>
                  </a:lnTo>
                  <a:lnTo>
                    <a:pt x="28228" y="7694"/>
                  </a:lnTo>
                  <a:lnTo>
                    <a:pt x="36288" y="1391"/>
                  </a:lnTo>
                  <a:lnTo>
                    <a:pt x="39707" y="133"/>
                  </a:lnTo>
                  <a:lnTo>
                    <a:pt x="42689" y="0"/>
                  </a:lnTo>
                  <a:lnTo>
                    <a:pt x="45386" y="617"/>
                  </a:lnTo>
                  <a:lnTo>
                    <a:pt x="47184" y="1734"/>
                  </a:lnTo>
                  <a:lnTo>
                    <a:pt x="48382" y="3183"/>
                  </a:lnTo>
                  <a:lnTo>
                    <a:pt x="49180" y="4856"/>
                  </a:lnTo>
                  <a:lnTo>
                    <a:pt x="50750" y="48332"/>
                  </a:lnTo>
                  <a:lnTo>
                    <a:pt x="50778" y="65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1">
              <a:extLst>
                <a:ext uri="{FF2B5EF4-FFF2-40B4-BE49-F238E27FC236}">
                  <a16:creationId xmlns:a16="http://schemas.microsoft.com/office/drawing/2014/main" xmlns="" id="{C4A15462-09BB-476A-82FD-61D313D2758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801350" y="45021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553" y="10818"/>
                  </a:lnTo>
                  <a:lnTo>
                    <a:pt x="51616" y="623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2">
              <a:extLst>
                <a:ext uri="{FF2B5EF4-FFF2-40B4-BE49-F238E27FC236}">
                  <a16:creationId xmlns:a16="http://schemas.microsoft.com/office/drawing/2014/main" xmlns="" id="{C1F42871-9D76-484A-8A1F-8470229FDB5B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922000" y="4445000"/>
              <a:ext cx="38870" cy="82551"/>
            </a:xfrm>
            <a:custGeom>
              <a:avLst/>
              <a:gdLst/>
              <a:ahLst/>
              <a:cxnLst/>
              <a:rect l="0" t="0" r="0" b="0"/>
              <a:pathLst>
                <a:path w="38870" h="82551">
                  <a:moveTo>
                    <a:pt x="0" y="0"/>
                  </a:moveTo>
                  <a:lnTo>
                    <a:pt x="0" y="0"/>
                  </a:lnTo>
                  <a:lnTo>
                    <a:pt x="15902" y="705"/>
                  </a:lnTo>
                  <a:lnTo>
                    <a:pt x="23764" y="3371"/>
                  </a:lnTo>
                  <a:lnTo>
                    <a:pt x="31964" y="12552"/>
                  </a:lnTo>
                  <a:lnTo>
                    <a:pt x="36126" y="18952"/>
                  </a:lnTo>
                  <a:lnTo>
                    <a:pt x="38869" y="29825"/>
                  </a:lnTo>
                  <a:lnTo>
                    <a:pt x="37736" y="39361"/>
                  </a:lnTo>
                  <a:lnTo>
                    <a:pt x="34881" y="48303"/>
                  </a:lnTo>
                  <a:lnTo>
                    <a:pt x="20228" y="67918"/>
                  </a:lnTo>
                  <a:lnTo>
                    <a:pt x="14635" y="7322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3">
              <a:extLst>
                <a:ext uri="{FF2B5EF4-FFF2-40B4-BE49-F238E27FC236}">
                  <a16:creationId xmlns:a16="http://schemas.microsoft.com/office/drawing/2014/main" xmlns="" id="{F3F9276B-EEEF-4561-9FA4-0CCCEC48D979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1019206" y="4438650"/>
              <a:ext cx="98123" cy="59995"/>
            </a:xfrm>
            <a:custGeom>
              <a:avLst/>
              <a:gdLst/>
              <a:ahLst/>
              <a:cxnLst/>
              <a:rect l="0" t="0" r="0" b="0"/>
              <a:pathLst>
                <a:path w="98123" h="59995">
                  <a:moveTo>
                    <a:pt x="42494" y="12700"/>
                  </a:moveTo>
                  <a:lnTo>
                    <a:pt x="42494" y="12700"/>
                  </a:lnTo>
                  <a:lnTo>
                    <a:pt x="42494" y="9329"/>
                  </a:lnTo>
                  <a:lnTo>
                    <a:pt x="43199" y="8336"/>
                  </a:lnTo>
                  <a:lnTo>
                    <a:pt x="44375" y="7674"/>
                  </a:lnTo>
                  <a:lnTo>
                    <a:pt x="45865" y="7233"/>
                  </a:lnTo>
                  <a:lnTo>
                    <a:pt x="46857" y="7644"/>
                  </a:lnTo>
                  <a:lnTo>
                    <a:pt x="47519" y="8624"/>
                  </a:lnTo>
                  <a:lnTo>
                    <a:pt x="48256" y="12299"/>
                  </a:lnTo>
                  <a:lnTo>
                    <a:pt x="48581" y="18636"/>
                  </a:lnTo>
                  <a:lnTo>
                    <a:pt x="42025" y="33509"/>
                  </a:lnTo>
                  <a:lnTo>
                    <a:pt x="31144" y="47950"/>
                  </a:lnTo>
                  <a:lnTo>
                    <a:pt x="15612" y="57795"/>
                  </a:lnTo>
                  <a:lnTo>
                    <a:pt x="10461" y="58285"/>
                  </a:lnTo>
                  <a:lnTo>
                    <a:pt x="976" y="55068"/>
                  </a:lnTo>
                  <a:lnTo>
                    <a:pt x="0" y="51527"/>
                  </a:lnTo>
                  <a:lnTo>
                    <a:pt x="1464" y="47053"/>
                  </a:lnTo>
                  <a:lnTo>
                    <a:pt x="4558" y="41951"/>
                  </a:lnTo>
                  <a:lnTo>
                    <a:pt x="11559" y="39962"/>
                  </a:lnTo>
                  <a:lnTo>
                    <a:pt x="40774" y="43199"/>
                  </a:lnTo>
                  <a:lnTo>
                    <a:pt x="55782" y="48940"/>
                  </a:lnTo>
                  <a:lnTo>
                    <a:pt x="69530" y="59300"/>
                  </a:lnTo>
                  <a:lnTo>
                    <a:pt x="71808" y="59994"/>
                  </a:lnTo>
                  <a:lnTo>
                    <a:pt x="74031" y="59753"/>
                  </a:lnTo>
                  <a:lnTo>
                    <a:pt x="76219" y="58884"/>
                  </a:lnTo>
                  <a:lnTo>
                    <a:pt x="89162" y="42988"/>
                  </a:lnTo>
                  <a:lnTo>
                    <a:pt x="94516" y="34158"/>
                  </a:lnTo>
                  <a:lnTo>
                    <a:pt x="98122" y="17882"/>
                  </a:lnTo>
                  <a:lnTo>
                    <a:pt x="97220" y="13333"/>
                  </a:lnTo>
                  <a:lnTo>
                    <a:pt x="869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4">
              <a:extLst>
                <a:ext uri="{FF2B5EF4-FFF2-40B4-BE49-F238E27FC236}">
                  <a16:creationId xmlns:a16="http://schemas.microsoft.com/office/drawing/2014/main" xmlns="" id="{AEA96D95-05F6-4F67-B362-C0D7B9F7A2D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0872760" y="3900539"/>
              <a:ext cx="105753" cy="78453"/>
            </a:xfrm>
            <a:custGeom>
              <a:avLst/>
              <a:gdLst/>
              <a:ahLst/>
              <a:cxnLst/>
              <a:rect l="0" t="0" r="0" b="0"/>
              <a:pathLst>
                <a:path w="105753" h="78453">
                  <a:moveTo>
                    <a:pt x="23840" y="49161"/>
                  </a:moveTo>
                  <a:lnTo>
                    <a:pt x="23840" y="49161"/>
                  </a:lnTo>
                  <a:lnTo>
                    <a:pt x="23840" y="45790"/>
                  </a:lnTo>
                  <a:lnTo>
                    <a:pt x="24545" y="44797"/>
                  </a:lnTo>
                  <a:lnTo>
                    <a:pt x="25721" y="44135"/>
                  </a:lnTo>
                  <a:lnTo>
                    <a:pt x="27210" y="43694"/>
                  </a:lnTo>
                  <a:lnTo>
                    <a:pt x="28203" y="42694"/>
                  </a:lnTo>
                  <a:lnTo>
                    <a:pt x="29602" y="39327"/>
                  </a:lnTo>
                  <a:lnTo>
                    <a:pt x="29797" y="39783"/>
                  </a:lnTo>
                  <a:lnTo>
                    <a:pt x="30112" y="48955"/>
                  </a:lnTo>
                  <a:lnTo>
                    <a:pt x="26393" y="56360"/>
                  </a:lnTo>
                  <a:lnTo>
                    <a:pt x="12507" y="72612"/>
                  </a:lnTo>
                  <a:lnTo>
                    <a:pt x="6338" y="77223"/>
                  </a:lnTo>
                  <a:lnTo>
                    <a:pt x="3705" y="78452"/>
                  </a:lnTo>
                  <a:lnTo>
                    <a:pt x="1951" y="77155"/>
                  </a:lnTo>
                  <a:lnTo>
                    <a:pt x="0" y="70069"/>
                  </a:lnTo>
                  <a:lnTo>
                    <a:pt x="1014" y="61746"/>
                  </a:lnTo>
                  <a:lnTo>
                    <a:pt x="9363" y="41384"/>
                  </a:lnTo>
                  <a:lnTo>
                    <a:pt x="13407" y="35592"/>
                  </a:lnTo>
                  <a:lnTo>
                    <a:pt x="17556" y="32547"/>
                  </a:lnTo>
                  <a:lnTo>
                    <a:pt x="19650" y="31735"/>
                  </a:lnTo>
                  <a:lnTo>
                    <a:pt x="22459" y="32605"/>
                  </a:lnTo>
                  <a:lnTo>
                    <a:pt x="66952" y="66954"/>
                  </a:lnTo>
                  <a:lnTo>
                    <a:pt x="71458" y="65771"/>
                  </a:lnTo>
                  <a:lnTo>
                    <a:pt x="80045" y="61138"/>
                  </a:lnTo>
                  <a:lnTo>
                    <a:pt x="92154" y="49771"/>
                  </a:lnTo>
                  <a:lnTo>
                    <a:pt x="101545" y="35466"/>
                  </a:lnTo>
                  <a:lnTo>
                    <a:pt x="104954" y="21977"/>
                  </a:lnTo>
                  <a:lnTo>
                    <a:pt x="105752" y="13326"/>
                  </a:lnTo>
                  <a:lnTo>
                    <a:pt x="104223" y="6658"/>
                  </a:lnTo>
                  <a:lnTo>
                    <a:pt x="102828" y="3892"/>
                  </a:lnTo>
                  <a:lnTo>
                    <a:pt x="100489" y="2048"/>
                  </a:lnTo>
                  <a:lnTo>
                    <a:pt x="94126" y="0"/>
                  </a:lnTo>
                  <a:lnTo>
                    <a:pt x="79237" y="2217"/>
                  </a:lnTo>
                  <a:lnTo>
                    <a:pt x="55950" y="14357"/>
                  </a:lnTo>
                  <a:lnTo>
                    <a:pt x="36540" y="301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5">
              <a:extLst>
                <a:ext uri="{FF2B5EF4-FFF2-40B4-BE49-F238E27FC236}">
                  <a16:creationId xmlns:a16="http://schemas.microsoft.com/office/drawing/2014/main" xmlns="" id="{454325D8-D31D-46D2-9CFD-2D054C793D73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756900" y="3940240"/>
              <a:ext cx="46296" cy="93578"/>
            </a:xfrm>
            <a:custGeom>
              <a:avLst/>
              <a:gdLst/>
              <a:ahLst/>
              <a:cxnLst/>
              <a:rect l="0" t="0" r="0" b="0"/>
              <a:pathLst>
                <a:path w="46296" h="93578">
                  <a:moveTo>
                    <a:pt x="0" y="9460"/>
                  </a:moveTo>
                  <a:lnTo>
                    <a:pt x="0" y="9460"/>
                  </a:lnTo>
                  <a:lnTo>
                    <a:pt x="3371" y="6089"/>
                  </a:lnTo>
                  <a:lnTo>
                    <a:pt x="29232" y="0"/>
                  </a:lnTo>
                  <a:lnTo>
                    <a:pt x="32893" y="331"/>
                  </a:lnTo>
                  <a:lnTo>
                    <a:pt x="36039" y="1964"/>
                  </a:lnTo>
                  <a:lnTo>
                    <a:pt x="46159" y="11350"/>
                  </a:lnTo>
                  <a:lnTo>
                    <a:pt x="46295" y="15659"/>
                  </a:lnTo>
                  <a:lnTo>
                    <a:pt x="32715" y="50771"/>
                  </a:lnTo>
                  <a:lnTo>
                    <a:pt x="8543" y="88037"/>
                  </a:lnTo>
                  <a:lnTo>
                    <a:pt x="7326" y="93302"/>
                  </a:lnTo>
                  <a:lnTo>
                    <a:pt x="7706" y="93577"/>
                  </a:lnTo>
                  <a:lnTo>
                    <a:pt x="12700" y="85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6">
              <a:extLst>
                <a:ext uri="{FF2B5EF4-FFF2-40B4-BE49-F238E27FC236}">
                  <a16:creationId xmlns:a16="http://schemas.microsoft.com/office/drawing/2014/main" xmlns="" id="{74B94427-1B16-41FA-ACA6-67482D0792FB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623550" y="39814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45434" y="19802"/>
                  </a:lnTo>
                  <a:lnTo>
                    <a:pt x="86869" y="8609"/>
                  </a:lnTo>
                  <a:lnTo>
                    <a:pt x="128085" y="466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7">
              <a:extLst>
                <a:ext uri="{FF2B5EF4-FFF2-40B4-BE49-F238E27FC236}">
                  <a16:creationId xmlns:a16="http://schemas.microsoft.com/office/drawing/2014/main" xmlns="" id="{86B0E782-97F1-418F-BF2F-E2BB2005648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0490200" y="3951458"/>
              <a:ext cx="82551" cy="93493"/>
            </a:xfrm>
            <a:custGeom>
              <a:avLst/>
              <a:gdLst/>
              <a:ahLst/>
              <a:cxnLst/>
              <a:rect l="0" t="0" r="0" b="0"/>
              <a:pathLst>
                <a:path w="82551" h="93493">
                  <a:moveTo>
                    <a:pt x="0" y="29992"/>
                  </a:moveTo>
                  <a:lnTo>
                    <a:pt x="0" y="29992"/>
                  </a:lnTo>
                  <a:lnTo>
                    <a:pt x="0" y="17631"/>
                  </a:lnTo>
                  <a:lnTo>
                    <a:pt x="5774" y="23839"/>
                  </a:lnTo>
                  <a:lnTo>
                    <a:pt x="12209" y="32902"/>
                  </a:lnTo>
                  <a:lnTo>
                    <a:pt x="16009" y="43985"/>
                  </a:lnTo>
                  <a:lnTo>
                    <a:pt x="19015" y="90881"/>
                  </a:lnTo>
                  <a:lnTo>
                    <a:pt x="24119" y="44648"/>
                  </a:lnTo>
                  <a:lnTo>
                    <a:pt x="33976" y="14570"/>
                  </a:lnTo>
                  <a:lnTo>
                    <a:pt x="40031" y="7145"/>
                  </a:lnTo>
                  <a:lnTo>
                    <a:pt x="47424" y="2199"/>
                  </a:lnTo>
                  <a:lnTo>
                    <a:pt x="55414" y="0"/>
                  </a:lnTo>
                  <a:lnTo>
                    <a:pt x="63670" y="905"/>
                  </a:lnTo>
                  <a:lnTo>
                    <a:pt x="67846" y="2134"/>
                  </a:lnTo>
                  <a:lnTo>
                    <a:pt x="71336" y="5069"/>
                  </a:lnTo>
                  <a:lnTo>
                    <a:pt x="77095" y="13976"/>
                  </a:lnTo>
                  <a:lnTo>
                    <a:pt x="80934" y="30891"/>
                  </a:lnTo>
                  <a:lnTo>
                    <a:pt x="82486" y="77064"/>
                  </a:lnTo>
                  <a:lnTo>
                    <a:pt x="82550" y="934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7">
            <a:extLst>
              <a:ext uri="{FF2B5EF4-FFF2-40B4-BE49-F238E27FC236}">
                <a16:creationId xmlns:a16="http://schemas.microsoft.com/office/drawing/2014/main" xmlns="" id="{326B025E-43D4-44C2-9FD9-CB6A33E75AE5}"/>
              </a:ext>
            </a:extLst>
          </p:cNvPr>
          <p:cNvGrpSpPr/>
          <p:nvPr/>
        </p:nvGrpSpPr>
        <p:grpSpPr>
          <a:xfrm>
            <a:off x="1219200" y="611900"/>
            <a:ext cx="1328684" cy="662162"/>
            <a:chOff x="1219200" y="611900"/>
            <a:chExt cx="1328684" cy="662162"/>
          </a:xfrm>
        </p:grpSpPr>
        <p:sp>
          <p:nvSpPr>
            <p:cNvPr id="11" name="SMARTInkShape-298">
              <a:extLst>
                <a:ext uri="{FF2B5EF4-FFF2-40B4-BE49-F238E27FC236}">
                  <a16:creationId xmlns:a16="http://schemas.microsoft.com/office/drawing/2014/main" xmlns="" id="{07DAFCFB-72F2-4B76-955B-61C06795219D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867422" y="850900"/>
              <a:ext cx="266179" cy="189295"/>
            </a:xfrm>
            <a:custGeom>
              <a:avLst/>
              <a:gdLst/>
              <a:ahLst/>
              <a:cxnLst/>
              <a:rect l="0" t="0" r="0" b="0"/>
              <a:pathLst>
                <a:path w="266179" h="189295">
                  <a:moveTo>
                    <a:pt x="12178" y="88900"/>
                  </a:moveTo>
                  <a:lnTo>
                    <a:pt x="12178" y="88900"/>
                  </a:lnTo>
                  <a:lnTo>
                    <a:pt x="8807" y="88900"/>
                  </a:lnTo>
                  <a:lnTo>
                    <a:pt x="7814" y="89605"/>
                  </a:lnTo>
                  <a:lnTo>
                    <a:pt x="7152" y="90781"/>
                  </a:lnTo>
                  <a:lnTo>
                    <a:pt x="6711" y="92271"/>
                  </a:lnTo>
                  <a:lnTo>
                    <a:pt x="7827" y="93970"/>
                  </a:lnTo>
                  <a:lnTo>
                    <a:pt x="12831" y="97738"/>
                  </a:lnTo>
                  <a:lnTo>
                    <a:pt x="16142" y="98320"/>
                  </a:lnTo>
                  <a:lnTo>
                    <a:pt x="23582" y="97085"/>
                  </a:lnTo>
                  <a:lnTo>
                    <a:pt x="60443" y="77734"/>
                  </a:lnTo>
                  <a:lnTo>
                    <a:pt x="68907" y="69591"/>
                  </a:lnTo>
                  <a:lnTo>
                    <a:pt x="71164" y="65444"/>
                  </a:lnTo>
                  <a:lnTo>
                    <a:pt x="71963" y="61268"/>
                  </a:lnTo>
                  <a:lnTo>
                    <a:pt x="70970" y="52865"/>
                  </a:lnTo>
                  <a:lnTo>
                    <a:pt x="67600" y="50060"/>
                  </a:lnTo>
                  <a:lnTo>
                    <a:pt x="56330" y="46943"/>
                  </a:lnTo>
                  <a:lnTo>
                    <a:pt x="41914" y="51203"/>
                  </a:lnTo>
                  <a:lnTo>
                    <a:pt x="34119" y="55302"/>
                  </a:lnTo>
                  <a:lnTo>
                    <a:pt x="13034" y="81297"/>
                  </a:lnTo>
                  <a:lnTo>
                    <a:pt x="124" y="115810"/>
                  </a:lnTo>
                  <a:lnTo>
                    <a:pt x="0" y="138490"/>
                  </a:lnTo>
                  <a:lnTo>
                    <a:pt x="1943" y="149476"/>
                  </a:lnTo>
                  <a:lnTo>
                    <a:pt x="13509" y="167328"/>
                  </a:lnTo>
                  <a:lnTo>
                    <a:pt x="31114" y="180907"/>
                  </a:lnTo>
                  <a:lnTo>
                    <a:pt x="53050" y="189294"/>
                  </a:lnTo>
                  <a:lnTo>
                    <a:pt x="92570" y="187869"/>
                  </a:lnTo>
                  <a:lnTo>
                    <a:pt x="132189" y="175139"/>
                  </a:lnTo>
                  <a:lnTo>
                    <a:pt x="150418" y="160154"/>
                  </a:lnTo>
                  <a:lnTo>
                    <a:pt x="162518" y="141030"/>
                  </a:lnTo>
                  <a:lnTo>
                    <a:pt x="170248" y="118419"/>
                  </a:lnTo>
                  <a:lnTo>
                    <a:pt x="170390" y="98021"/>
                  </a:lnTo>
                  <a:lnTo>
                    <a:pt x="165750" y="80959"/>
                  </a:lnTo>
                  <a:lnTo>
                    <a:pt x="147034" y="52694"/>
                  </a:lnTo>
                  <a:lnTo>
                    <a:pt x="147943" y="52063"/>
                  </a:lnTo>
                  <a:lnTo>
                    <a:pt x="152716" y="51361"/>
                  </a:lnTo>
                  <a:lnTo>
                    <a:pt x="166708" y="57708"/>
                  </a:lnTo>
                  <a:lnTo>
                    <a:pt x="199127" y="83340"/>
                  </a:lnTo>
                  <a:lnTo>
                    <a:pt x="213800" y="101716"/>
                  </a:lnTo>
                  <a:lnTo>
                    <a:pt x="221732" y="121642"/>
                  </a:lnTo>
                  <a:lnTo>
                    <a:pt x="223846" y="141552"/>
                  </a:lnTo>
                  <a:lnTo>
                    <a:pt x="220083" y="159808"/>
                  </a:lnTo>
                  <a:lnTo>
                    <a:pt x="211824" y="171685"/>
                  </a:lnTo>
                  <a:lnTo>
                    <a:pt x="206659" y="175840"/>
                  </a:lnTo>
                  <a:lnTo>
                    <a:pt x="201804" y="177199"/>
                  </a:lnTo>
                  <a:lnTo>
                    <a:pt x="197157" y="176694"/>
                  </a:lnTo>
                  <a:lnTo>
                    <a:pt x="192647" y="174946"/>
                  </a:lnTo>
                  <a:lnTo>
                    <a:pt x="185755" y="165478"/>
                  </a:lnTo>
                  <a:lnTo>
                    <a:pt x="182929" y="159002"/>
                  </a:lnTo>
                  <a:lnTo>
                    <a:pt x="185694" y="122920"/>
                  </a:lnTo>
                  <a:lnTo>
                    <a:pt x="202193" y="79851"/>
                  </a:lnTo>
                  <a:lnTo>
                    <a:pt x="233052" y="32602"/>
                  </a:lnTo>
                  <a:lnTo>
                    <a:pt x="266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9">
              <a:extLst>
                <a:ext uri="{FF2B5EF4-FFF2-40B4-BE49-F238E27FC236}">
                  <a16:creationId xmlns:a16="http://schemas.microsoft.com/office/drawing/2014/main" xmlns="" id="{3F5478B1-9D95-42AD-8757-03CFC1F6DAD4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192862" y="667633"/>
              <a:ext cx="68768" cy="347845"/>
            </a:xfrm>
            <a:custGeom>
              <a:avLst/>
              <a:gdLst/>
              <a:ahLst/>
              <a:cxnLst/>
              <a:rect l="0" t="0" r="0" b="0"/>
              <a:pathLst>
                <a:path w="68768" h="347845">
                  <a:moveTo>
                    <a:pt x="35988" y="5467"/>
                  </a:moveTo>
                  <a:lnTo>
                    <a:pt x="35988" y="5467"/>
                  </a:lnTo>
                  <a:lnTo>
                    <a:pt x="30521" y="0"/>
                  </a:lnTo>
                  <a:lnTo>
                    <a:pt x="26528" y="9491"/>
                  </a:lnTo>
                  <a:lnTo>
                    <a:pt x="24248" y="42564"/>
                  </a:lnTo>
                  <a:lnTo>
                    <a:pt x="21833" y="77929"/>
                  </a:lnTo>
                  <a:lnTo>
                    <a:pt x="18408" y="119517"/>
                  </a:lnTo>
                  <a:lnTo>
                    <a:pt x="14534" y="163871"/>
                  </a:lnTo>
                  <a:lnTo>
                    <a:pt x="8579" y="207572"/>
                  </a:lnTo>
                  <a:lnTo>
                    <a:pt x="2639" y="249103"/>
                  </a:lnTo>
                  <a:lnTo>
                    <a:pt x="0" y="286375"/>
                  </a:lnTo>
                  <a:lnTo>
                    <a:pt x="1885" y="322238"/>
                  </a:lnTo>
                  <a:lnTo>
                    <a:pt x="8836" y="336989"/>
                  </a:lnTo>
                  <a:lnTo>
                    <a:pt x="13654" y="342899"/>
                  </a:lnTo>
                  <a:lnTo>
                    <a:pt x="19687" y="346132"/>
                  </a:lnTo>
                  <a:lnTo>
                    <a:pt x="33917" y="347844"/>
                  </a:lnTo>
                  <a:lnTo>
                    <a:pt x="40957" y="345196"/>
                  </a:lnTo>
                  <a:lnTo>
                    <a:pt x="54425" y="334728"/>
                  </a:lnTo>
                  <a:lnTo>
                    <a:pt x="63703" y="320668"/>
                  </a:lnTo>
                  <a:lnTo>
                    <a:pt x="68767" y="305012"/>
                  </a:lnTo>
                  <a:lnTo>
                    <a:pt x="67738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0">
              <a:extLst>
                <a:ext uri="{FF2B5EF4-FFF2-40B4-BE49-F238E27FC236}">
                  <a16:creationId xmlns:a16="http://schemas.microsoft.com/office/drawing/2014/main" xmlns="" id="{212A56E5-30C3-489F-90C7-25E97CBD947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150682" y="877426"/>
              <a:ext cx="141669" cy="113175"/>
            </a:xfrm>
            <a:custGeom>
              <a:avLst/>
              <a:gdLst/>
              <a:ahLst/>
              <a:cxnLst/>
              <a:rect l="0" t="0" r="0" b="0"/>
              <a:pathLst>
                <a:path w="141669" h="113175">
                  <a:moveTo>
                    <a:pt x="21018" y="30624"/>
                  </a:moveTo>
                  <a:lnTo>
                    <a:pt x="21018" y="30624"/>
                  </a:lnTo>
                  <a:lnTo>
                    <a:pt x="1245" y="30624"/>
                  </a:lnTo>
                  <a:lnTo>
                    <a:pt x="75" y="29918"/>
                  </a:lnTo>
                  <a:lnTo>
                    <a:pt x="0" y="28743"/>
                  </a:lnTo>
                  <a:lnTo>
                    <a:pt x="656" y="27253"/>
                  </a:lnTo>
                  <a:lnTo>
                    <a:pt x="15063" y="21786"/>
                  </a:lnTo>
                  <a:lnTo>
                    <a:pt x="60285" y="9643"/>
                  </a:lnTo>
                  <a:lnTo>
                    <a:pt x="91214" y="2065"/>
                  </a:lnTo>
                  <a:lnTo>
                    <a:pt x="127916" y="0"/>
                  </a:lnTo>
                  <a:lnTo>
                    <a:pt x="135085" y="2432"/>
                  </a:lnTo>
                  <a:lnTo>
                    <a:pt x="137280" y="4774"/>
                  </a:lnTo>
                  <a:lnTo>
                    <a:pt x="139718" y="11139"/>
                  </a:lnTo>
                  <a:lnTo>
                    <a:pt x="136029" y="52681"/>
                  </a:lnTo>
                  <a:lnTo>
                    <a:pt x="137293" y="92360"/>
                  </a:lnTo>
                  <a:lnTo>
                    <a:pt x="141668" y="113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1">
              <a:extLst>
                <a:ext uri="{FF2B5EF4-FFF2-40B4-BE49-F238E27FC236}">
                  <a16:creationId xmlns:a16="http://schemas.microsoft.com/office/drawing/2014/main" xmlns="" id="{C794D46A-1860-4B3C-81B4-384E57705B4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311400" y="838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2">
              <a:extLst>
                <a:ext uri="{FF2B5EF4-FFF2-40B4-BE49-F238E27FC236}">
                  <a16:creationId xmlns:a16="http://schemas.microsoft.com/office/drawing/2014/main" xmlns="" id="{B186940C-B78E-4B13-9DFA-B9384FFCE92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374229" y="835942"/>
              <a:ext cx="173655" cy="161009"/>
            </a:xfrm>
            <a:custGeom>
              <a:avLst/>
              <a:gdLst/>
              <a:ahLst/>
              <a:cxnLst/>
              <a:rect l="0" t="0" r="0" b="0"/>
              <a:pathLst>
                <a:path w="173655" h="161009">
                  <a:moveTo>
                    <a:pt x="13371" y="84808"/>
                  </a:moveTo>
                  <a:lnTo>
                    <a:pt x="13371" y="84808"/>
                  </a:lnTo>
                  <a:lnTo>
                    <a:pt x="16742" y="88179"/>
                  </a:lnTo>
                  <a:lnTo>
                    <a:pt x="22160" y="89834"/>
                  </a:lnTo>
                  <a:lnTo>
                    <a:pt x="25580" y="90275"/>
                  </a:lnTo>
                  <a:lnTo>
                    <a:pt x="35025" y="85121"/>
                  </a:lnTo>
                  <a:lnTo>
                    <a:pt x="50361" y="70319"/>
                  </a:lnTo>
                  <a:lnTo>
                    <a:pt x="68185" y="46355"/>
                  </a:lnTo>
                  <a:lnTo>
                    <a:pt x="71129" y="33851"/>
                  </a:lnTo>
                  <a:lnTo>
                    <a:pt x="70926" y="27553"/>
                  </a:lnTo>
                  <a:lnTo>
                    <a:pt x="68675" y="23355"/>
                  </a:lnTo>
                  <a:lnTo>
                    <a:pt x="65057" y="20556"/>
                  </a:lnTo>
                  <a:lnTo>
                    <a:pt x="60528" y="18690"/>
                  </a:lnTo>
                  <a:lnTo>
                    <a:pt x="54687" y="20268"/>
                  </a:lnTo>
                  <a:lnTo>
                    <a:pt x="40671" y="29548"/>
                  </a:lnTo>
                  <a:lnTo>
                    <a:pt x="16913" y="54010"/>
                  </a:lnTo>
                  <a:lnTo>
                    <a:pt x="2112" y="86971"/>
                  </a:lnTo>
                  <a:lnTo>
                    <a:pt x="0" y="116807"/>
                  </a:lnTo>
                  <a:lnTo>
                    <a:pt x="7214" y="140150"/>
                  </a:lnTo>
                  <a:lnTo>
                    <a:pt x="12794" y="145692"/>
                  </a:lnTo>
                  <a:lnTo>
                    <a:pt x="28402" y="153730"/>
                  </a:lnTo>
                  <a:lnTo>
                    <a:pt x="38208" y="153334"/>
                  </a:lnTo>
                  <a:lnTo>
                    <a:pt x="72941" y="138587"/>
                  </a:lnTo>
                  <a:lnTo>
                    <a:pt x="113493" y="110071"/>
                  </a:lnTo>
                  <a:lnTo>
                    <a:pt x="150517" y="68226"/>
                  </a:lnTo>
                  <a:lnTo>
                    <a:pt x="168163" y="41455"/>
                  </a:lnTo>
                  <a:lnTo>
                    <a:pt x="173654" y="21090"/>
                  </a:lnTo>
                  <a:lnTo>
                    <a:pt x="173143" y="12696"/>
                  </a:lnTo>
                  <a:lnTo>
                    <a:pt x="170686" y="7100"/>
                  </a:lnTo>
                  <a:lnTo>
                    <a:pt x="166931" y="3369"/>
                  </a:lnTo>
                  <a:lnTo>
                    <a:pt x="162311" y="882"/>
                  </a:lnTo>
                  <a:lnTo>
                    <a:pt x="149651" y="0"/>
                  </a:lnTo>
                  <a:lnTo>
                    <a:pt x="142325" y="753"/>
                  </a:lnTo>
                  <a:lnTo>
                    <a:pt x="132302" y="5352"/>
                  </a:lnTo>
                  <a:lnTo>
                    <a:pt x="128642" y="8554"/>
                  </a:lnTo>
                  <a:lnTo>
                    <a:pt x="126907" y="12100"/>
                  </a:lnTo>
                  <a:lnTo>
                    <a:pt x="126861" y="19802"/>
                  </a:lnTo>
                  <a:lnTo>
                    <a:pt x="145277" y="62322"/>
                  </a:lnTo>
                  <a:lnTo>
                    <a:pt x="169004" y="103963"/>
                  </a:lnTo>
                  <a:lnTo>
                    <a:pt x="173558" y="120132"/>
                  </a:lnTo>
                  <a:lnTo>
                    <a:pt x="173230" y="134374"/>
                  </a:lnTo>
                  <a:lnTo>
                    <a:pt x="170038" y="140430"/>
                  </a:lnTo>
                  <a:lnTo>
                    <a:pt x="158965" y="150921"/>
                  </a:lnTo>
                  <a:lnTo>
                    <a:pt x="142756" y="156525"/>
                  </a:lnTo>
                  <a:lnTo>
                    <a:pt x="114971" y="16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3">
              <a:extLst>
                <a:ext uri="{FF2B5EF4-FFF2-40B4-BE49-F238E27FC236}">
                  <a16:creationId xmlns:a16="http://schemas.microsoft.com/office/drawing/2014/main" xmlns="" id="{B3C7195D-B03C-4681-AC25-E9309454F18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219200" y="611900"/>
              <a:ext cx="165540" cy="476679"/>
            </a:xfrm>
            <a:custGeom>
              <a:avLst/>
              <a:gdLst/>
              <a:ahLst/>
              <a:cxnLst/>
              <a:rect l="0" t="0" r="0" b="0"/>
              <a:pathLst>
                <a:path w="165540" h="476679">
                  <a:moveTo>
                    <a:pt x="0" y="118350"/>
                  </a:moveTo>
                  <a:lnTo>
                    <a:pt x="0" y="118350"/>
                  </a:lnTo>
                  <a:lnTo>
                    <a:pt x="15195" y="158043"/>
                  </a:lnTo>
                  <a:lnTo>
                    <a:pt x="20394" y="188202"/>
                  </a:lnTo>
                  <a:lnTo>
                    <a:pt x="28820" y="226536"/>
                  </a:lnTo>
                  <a:lnTo>
                    <a:pt x="38914" y="270855"/>
                  </a:lnTo>
                  <a:lnTo>
                    <a:pt x="43582" y="295514"/>
                  </a:lnTo>
                  <a:lnTo>
                    <a:pt x="48104" y="321126"/>
                  </a:lnTo>
                  <a:lnTo>
                    <a:pt x="55011" y="368399"/>
                  </a:lnTo>
                  <a:lnTo>
                    <a:pt x="59727" y="410105"/>
                  </a:lnTo>
                  <a:lnTo>
                    <a:pt x="62382" y="453857"/>
                  </a:lnTo>
                  <a:lnTo>
                    <a:pt x="63353" y="476678"/>
                  </a:lnTo>
                  <a:lnTo>
                    <a:pt x="53332" y="439864"/>
                  </a:lnTo>
                  <a:lnTo>
                    <a:pt x="45810" y="397888"/>
                  </a:lnTo>
                  <a:lnTo>
                    <a:pt x="41829" y="371736"/>
                  </a:lnTo>
                  <a:lnTo>
                    <a:pt x="37764" y="343013"/>
                  </a:lnTo>
                  <a:lnTo>
                    <a:pt x="33643" y="312575"/>
                  </a:lnTo>
                  <a:lnTo>
                    <a:pt x="30190" y="280289"/>
                  </a:lnTo>
                  <a:lnTo>
                    <a:pt x="27182" y="246771"/>
                  </a:lnTo>
                  <a:lnTo>
                    <a:pt x="24471" y="212430"/>
                  </a:lnTo>
                  <a:lnTo>
                    <a:pt x="23370" y="181070"/>
                  </a:lnTo>
                  <a:lnTo>
                    <a:pt x="23341" y="151697"/>
                  </a:lnTo>
                  <a:lnTo>
                    <a:pt x="24027" y="123648"/>
                  </a:lnTo>
                  <a:lnTo>
                    <a:pt x="26671" y="79312"/>
                  </a:lnTo>
                  <a:lnTo>
                    <a:pt x="34008" y="32229"/>
                  </a:lnTo>
                  <a:lnTo>
                    <a:pt x="41926" y="12341"/>
                  </a:lnTo>
                  <a:lnTo>
                    <a:pt x="52500" y="1150"/>
                  </a:lnTo>
                  <a:lnTo>
                    <a:pt x="60400" y="0"/>
                  </a:lnTo>
                  <a:lnTo>
                    <a:pt x="80467" y="4367"/>
                  </a:lnTo>
                  <a:lnTo>
                    <a:pt x="118935" y="35580"/>
                  </a:lnTo>
                  <a:lnTo>
                    <a:pt x="141525" y="68628"/>
                  </a:lnTo>
                  <a:lnTo>
                    <a:pt x="158150" y="105424"/>
                  </a:lnTo>
                  <a:lnTo>
                    <a:pt x="165539" y="140592"/>
                  </a:lnTo>
                  <a:lnTo>
                    <a:pt x="163178" y="173156"/>
                  </a:lnTo>
                  <a:lnTo>
                    <a:pt x="159586" y="188754"/>
                  </a:lnTo>
                  <a:lnTo>
                    <a:pt x="140542" y="217374"/>
                  </a:lnTo>
                  <a:lnTo>
                    <a:pt x="113263" y="241383"/>
                  </a:lnTo>
                  <a:lnTo>
                    <a:pt x="68288" y="261421"/>
                  </a:lnTo>
                  <a:lnTo>
                    <a:pt x="43286" y="266604"/>
                  </a:lnTo>
                  <a:lnTo>
                    <a:pt x="33796" y="265869"/>
                  </a:lnTo>
                  <a:lnTo>
                    <a:pt x="6350" y="251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4">
              <a:extLst>
                <a:ext uri="{FF2B5EF4-FFF2-40B4-BE49-F238E27FC236}">
                  <a16:creationId xmlns:a16="http://schemas.microsoft.com/office/drawing/2014/main" xmlns="" id="{3BB03689-3F64-40F3-A83D-95A662552F5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378473" y="931124"/>
              <a:ext cx="177278" cy="143298"/>
            </a:xfrm>
            <a:custGeom>
              <a:avLst/>
              <a:gdLst/>
              <a:ahLst/>
              <a:cxnLst/>
              <a:rect l="0" t="0" r="0" b="0"/>
              <a:pathLst>
                <a:path w="177278" h="143298">
                  <a:moveTo>
                    <a:pt x="12177" y="40426"/>
                  </a:moveTo>
                  <a:lnTo>
                    <a:pt x="12177" y="40426"/>
                  </a:lnTo>
                  <a:lnTo>
                    <a:pt x="1242" y="34959"/>
                  </a:lnTo>
                  <a:lnTo>
                    <a:pt x="654" y="33959"/>
                  </a:lnTo>
                  <a:lnTo>
                    <a:pt x="0" y="30966"/>
                  </a:lnTo>
                  <a:lnTo>
                    <a:pt x="1942" y="29886"/>
                  </a:lnTo>
                  <a:lnTo>
                    <a:pt x="9745" y="28686"/>
                  </a:lnTo>
                  <a:lnTo>
                    <a:pt x="32780" y="31381"/>
                  </a:lnTo>
                  <a:lnTo>
                    <a:pt x="50026" y="42286"/>
                  </a:lnTo>
                  <a:lnTo>
                    <a:pt x="80723" y="78031"/>
                  </a:lnTo>
                  <a:lnTo>
                    <a:pt x="97320" y="108640"/>
                  </a:lnTo>
                  <a:lnTo>
                    <a:pt x="101053" y="123895"/>
                  </a:lnTo>
                  <a:lnTo>
                    <a:pt x="100361" y="134673"/>
                  </a:lnTo>
                  <a:lnTo>
                    <a:pt x="97701" y="141815"/>
                  </a:lnTo>
                  <a:lnTo>
                    <a:pt x="94593" y="143297"/>
                  </a:lnTo>
                  <a:lnTo>
                    <a:pt x="85495" y="143061"/>
                  </a:lnTo>
                  <a:lnTo>
                    <a:pt x="74396" y="131197"/>
                  </a:lnTo>
                  <a:lnTo>
                    <a:pt x="68473" y="122107"/>
                  </a:lnTo>
                  <a:lnTo>
                    <a:pt x="63773" y="96955"/>
                  </a:lnTo>
                  <a:lnTo>
                    <a:pt x="65448" y="68372"/>
                  </a:lnTo>
                  <a:lnTo>
                    <a:pt x="73247" y="41558"/>
                  </a:lnTo>
                  <a:lnTo>
                    <a:pt x="87532" y="21173"/>
                  </a:lnTo>
                  <a:lnTo>
                    <a:pt x="96280" y="12774"/>
                  </a:lnTo>
                  <a:lnTo>
                    <a:pt x="115408" y="3442"/>
                  </a:lnTo>
                  <a:lnTo>
                    <a:pt x="135668" y="0"/>
                  </a:lnTo>
                  <a:lnTo>
                    <a:pt x="177277" y="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5">
              <a:extLst>
                <a:ext uri="{FF2B5EF4-FFF2-40B4-BE49-F238E27FC236}">
                  <a16:creationId xmlns:a16="http://schemas.microsoft.com/office/drawing/2014/main" xmlns="" id="{4D282F43-50D0-4A70-989E-6DB29ED756B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562287" y="948516"/>
              <a:ext cx="76075" cy="138598"/>
            </a:xfrm>
            <a:custGeom>
              <a:avLst/>
              <a:gdLst/>
              <a:ahLst/>
              <a:cxnLst/>
              <a:rect l="0" t="0" r="0" b="0"/>
              <a:pathLst>
                <a:path w="76075" h="138598">
                  <a:moveTo>
                    <a:pt x="63313" y="29384"/>
                  </a:moveTo>
                  <a:lnTo>
                    <a:pt x="63313" y="29384"/>
                  </a:lnTo>
                  <a:lnTo>
                    <a:pt x="59942" y="26013"/>
                  </a:lnTo>
                  <a:lnTo>
                    <a:pt x="58287" y="20595"/>
                  </a:lnTo>
                  <a:lnTo>
                    <a:pt x="57846" y="17175"/>
                  </a:lnTo>
                  <a:lnTo>
                    <a:pt x="53592" y="9611"/>
                  </a:lnTo>
                  <a:lnTo>
                    <a:pt x="47704" y="2957"/>
                  </a:lnTo>
                  <a:lnTo>
                    <a:pt x="42735" y="0"/>
                  </a:lnTo>
                  <a:lnTo>
                    <a:pt x="34411" y="567"/>
                  </a:lnTo>
                  <a:lnTo>
                    <a:pt x="29229" y="1706"/>
                  </a:lnTo>
                  <a:lnTo>
                    <a:pt x="17825" y="14260"/>
                  </a:lnTo>
                  <a:lnTo>
                    <a:pt x="7113" y="33951"/>
                  </a:lnTo>
                  <a:lnTo>
                    <a:pt x="0" y="56814"/>
                  </a:lnTo>
                  <a:lnTo>
                    <a:pt x="2142" y="96856"/>
                  </a:lnTo>
                  <a:lnTo>
                    <a:pt x="10020" y="117933"/>
                  </a:lnTo>
                  <a:lnTo>
                    <a:pt x="15084" y="126517"/>
                  </a:lnTo>
                  <a:lnTo>
                    <a:pt x="21283" y="132239"/>
                  </a:lnTo>
                  <a:lnTo>
                    <a:pt x="35696" y="138597"/>
                  </a:lnTo>
                  <a:lnTo>
                    <a:pt x="49627" y="137660"/>
                  </a:lnTo>
                  <a:lnTo>
                    <a:pt x="56306" y="135435"/>
                  </a:lnTo>
                  <a:lnTo>
                    <a:pt x="67489" y="125436"/>
                  </a:lnTo>
                  <a:lnTo>
                    <a:pt x="72447" y="118819"/>
                  </a:lnTo>
                  <a:lnTo>
                    <a:pt x="76074" y="102059"/>
                  </a:lnTo>
                  <a:lnTo>
                    <a:pt x="74629" y="83556"/>
                  </a:lnTo>
                  <a:lnTo>
                    <a:pt x="69283" y="65925"/>
                  </a:lnTo>
                  <a:lnTo>
                    <a:pt x="65882" y="60095"/>
                  </a:lnTo>
                  <a:lnTo>
                    <a:pt x="58340" y="53617"/>
                  </a:lnTo>
                  <a:lnTo>
                    <a:pt x="48481" y="49458"/>
                  </a:lnTo>
                  <a:lnTo>
                    <a:pt x="48486" y="49116"/>
                  </a:lnTo>
                  <a:lnTo>
                    <a:pt x="50613" y="48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6">
              <a:extLst>
                <a:ext uri="{FF2B5EF4-FFF2-40B4-BE49-F238E27FC236}">
                  <a16:creationId xmlns:a16="http://schemas.microsoft.com/office/drawing/2014/main" xmlns="" id="{08A23015-0C20-4F2E-B0A4-D0FC479A6425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697486" y="883550"/>
              <a:ext cx="110169" cy="390512"/>
            </a:xfrm>
            <a:custGeom>
              <a:avLst/>
              <a:gdLst/>
              <a:ahLst/>
              <a:cxnLst/>
              <a:rect l="0" t="0" r="0" b="0"/>
              <a:pathLst>
                <a:path w="110169" h="390512">
                  <a:moveTo>
                    <a:pt x="17014" y="81650"/>
                  </a:moveTo>
                  <a:lnTo>
                    <a:pt x="17014" y="81650"/>
                  </a:lnTo>
                  <a:lnTo>
                    <a:pt x="20385" y="126463"/>
                  </a:lnTo>
                  <a:lnTo>
                    <a:pt x="25852" y="166581"/>
                  </a:lnTo>
                  <a:lnTo>
                    <a:pt x="29879" y="201712"/>
                  </a:lnTo>
                  <a:lnTo>
                    <a:pt x="32610" y="241550"/>
                  </a:lnTo>
                  <a:lnTo>
                    <a:pt x="31471" y="285126"/>
                  </a:lnTo>
                  <a:lnTo>
                    <a:pt x="28613" y="326600"/>
                  </a:lnTo>
                  <a:lnTo>
                    <a:pt x="23038" y="372480"/>
                  </a:lnTo>
                  <a:lnTo>
                    <a:pt x="18799" y="389366"/>
                  </a:lnTo>
                  <a:lnTo>
                    <a:pt x="18204" y="390511"/>
                  </a:lnTo>
                  <a:lnTo>
                    <a:pt x="16543" y="348969"/>
                  </a:lnTo>
                  <a:lnTo>
                    <a:pt x="13747" y="308408"/>
                  </a:lnTo>
                  <a:lnTo>
                    <a:pt x="11309" y="282917"/>
                  </a:lnTo>
                  <a:lnTo>
                    <a:pt x="8271" y="254633"/>
                  </a:lnTo>
                  <a:lnTo>
                    <a:pt x="4835" y="224489"/>
                  </a:lnTo>
                  <a:lnTo>
                    <a:pt x="2545" y="193809"/>
                  </a:lnTo>
                  <a:lnTo>
                    <a:pt x="1018" y="162773"/>
                  </a:lnTo>
                  <a:lnTo>
                    <a:pt x="0" y="131499"/>
                  </a:lnTo>
                  <a:lnTo>
                    <a:pt x="1438" y="105005"/>
                  </a:lnTo>
                  <a:lnTo>
                    <a:pt x="8680" y="60515"/>
                  </a:lnTo>
                  <a:lnTo>
                    <a:pt x="28028" y="17219"/>
                  </a:lnTo>
                  <a:lnTo>
                    <a:pt x="43546" y="3625"/>
                  </a:lnTo>
                  <a:lnTo>
                    <a:pt x="51636" y="0"/>
                  </a:lnTo>
                  <a:lnTo>
                    <a:pt x="60556" y="405"/>
                  </a:lnTo>
                  <a:lnTo>
                    <a:pt x="79875" y="8382"/>
                  </a:lnTo>
                  <a:lnTo>
                    <a:pt x="96458" y="26979"/>
                  </a:lnTo>
                  <a:lnTo>
                    <a:pt x="103843" y="38853"/>
                  </a:lnTo>
                  <a:lnTo>
                    <a:pt x="110168" y="67097"/>
                  </a:lnTo>
                  <a:lnTo>
                    <a:pt x="108510" y="98465"/>
                  </a:lnTo>
                  <a:lnTo>
                    <a:pt x="98366" y="131222"/>
                  </a:lnTo>
                  <a:lnTo>
                    <a:pt x="70046" y="174655"/>
                  </a:lnTo>
                  <a:lnTo>
                    <a:pt x="17014" y="22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307">
            <a:extLst>
              <a:ext uri="{FF2B5EF4-FFF2-40B4-BE49-F238E27FC236}">
                <a16:creationId xmlns:a16="http://schemas.microsoft.com/office/drawing/2014/main" xmlns="" id="{794774C3-3F6A-4DFF-B9AB-C8626ABEED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72177" y="647611"/>
            <a:ext cx="374274" cy="599036"/>
          </a:xfrm>
          <a:custGeom>
            <a:avLst/>
            <a:gdLst/>
            <a:ahLst/>
            <a:cxnLst/>
            <a:rect l="0" t="0" r="0" b="0"/>
            <a:pathLst>
              <a:path w="374274" h="599036">
                <a:moveTo>
                  <a:pt x="120273" y="222339"/>
                </a:moveTo>
                <a:lnTo>
                  <a:pt x="120273" y="222339"/>
                </a:lnTo>
                <a:lnTo>
                  <a:pt x="116902" y="215597"/>
                </a:lnTo>
                <a:lnTo>
                  <a:pt x="111484" y="210406"/>
                </a:lnTo>
                <a:lnTo>
                  <a:pt x="102961" y="205746"/>
                </a:lnTo>
                <a:lnTo>
                  <a:pt x="89766" y="201324"/>
                </a:lnTo>
                <a:lnTo>
                  <a:pt x="74494" y="202651"/>
                </a:lnTo>
                <a:lnTo>
                  <a:pt x="58299" y="209355"/>
                </a:lnTo>
                <a:lnTo>
                  <a:pt x="41694" y="221743"/>
                </a:lnTo>
                <a:lnTo>
                  <a:pt x="16479" y="261438"/>
                </a:lnTo>
                <a:lnTo>
                  <a:pt x="5233" y="293574"/>
                </a:lnTo>
                <a:lnTo>
                  <a:pt x="0" y="323849"/>
                </a:lnTo>
                <a:lnTo>
                  <a:pt x="2378" y="346712"/>
                </a:lnTo>
                <a:lnTo>
                  <a:pt x="6399" y="354643"/>
                </a:lnTo>
                <a:lnTo>
                  <a:pt x="18392" y="365337"/>
                </a:lnTo>
                <a:lnTo>
                  <a:pt x="26247" y="367060"/>
                </a:lnTo>
                <a:lnTo>
                  <a:pt x="44382" y="365211"/>
                </a:lnTo>
                <a:lnTo>
                  <a:pt x="62319" y="355923"/>
                </a:lnTo>
                <a:lnTo>
                  <a:pt x="78288" y="341682"/>
                </a:lnTo>
                <a:lnTo>
                  <a:pt x="94506" y="313831"/>
                </a:lnTo>
                <a:lnTo>
                  <a:pt x="102682" y="283941"/>
                </a:lnTo>
                <a:lnTo>
                  <a:pt x="99839" y="250082"/>
                </a:lnTo>
                <a:lnTo>
                  <a:pt x="97785" y="236786"/>
                </a:lnTo>
                <a:lnTo>
                  <a:pt x="104002" y="208893"/>
                </a:lnTo>
                <a:lnTo>
                  <a:pt x="141640" y="165239"/>
                </a:lnTo>
                <a:lnTo>
                  <a:pt x="173641" y="121459"/>
                </a:lnTo>
                <a:lnTo>
                  <a:pt x="206171" y="73915"/>
                </a:lnTo>
                <a:lnTo>
                  <a:pt x="231802" y="34899"/>
                </a:lnTo>
                <a:lnTo>
                  <a:pt x="250920" y="8521"/>
                </a:lnTo>
                <a:lnTo>
                  <a:pt x="259478" y="1015"/>
                </a:lnTo>
                <a:lnTo>
                  <a:pt x="261759" y="0"/>
                </a:lnTo>
                <a:lnTo>
                  <a:pt x="263280" y="30"/>
                </a:lnTo>
                <a:lnTo>
                  <a:pt x="265422" y="20297"/>
                </a:lnTo>
                <a:lnTo>
                  <a:pt x="264041" y="50933"/>
                </a:lnTo>
                <a:lnTo>
                  <a:pt x="258958" y="93242"/>
                </a:lnTo>
                <a:lnTo>
                  <a:pt x="253653" y="119341"/>
                </a:lnTo>
                <a:lnTo>
                  <a:pt x="247293" y="147324"/>
                </a:lnTo>
                <a:lnTo>
                  <a:pt x="239525" y="179384"/>
                </a:lnTo>
                <a:lnTo>
                  <a:pt x="230819" y="214164"/>
                </a:lnTo>
                <a:lnTo>
                  <a:pt x="221487" y="250755"/>
                </a:lnTo>
                <a:lnTo>
                  <a:pt x="211738" y="287144"/>
                </a:lnTo>
                <a:lnTo>
                  <a:pt x="201711" y="323398"/>
                </a:lnTo>
                <a:lnTo>
                  <a:pt x="191498" y="359562"/>
                </a:lnTo>
                <a:lnTo>
                  <a:pt x="183985" y="392843"/>
                </a:lnTo>
                <a:lnTo>
                  <a:pt x="178269" y="424203"/>
                </a:lnTo>
                <a:lnTo>
                  <a:pt x="173754" y="454282"/>
                </a:lnTo>
                <a:lnTo>
                  <a:pt x="172154" y="481390"/>
                </a:lnTo>
                <a:lnTo>
                  <a:pt x="172500" y="506517"/>
                </a:lnTo>
                <a:lnTo>
                  <a:pt x="176646" y="549018"/>
                </a:lnTo>
                <a:lnTo>
                  <a:pt x="183192" y="577315"/>
                </a:lnTo>
                <a:lnTo>
                  <a:pt x="188324" y="586695"/>
                </a:lnTo>
                <a:lnTo>
                  <a:pt x="201553" y="598999"/>
                </a:lnTo>
                <a:lnTo>
                  <a:pt x="209738" y="599035"/>
                </a:lnTo>
                <a:lnTo>
                  <a:pt x="228239" y="589667"/>
                </a:lnTo>
                <a:lnTo>
                  <a:pt x="251746" y="557817"/>
                </a:lnTo>
                <a:lnTo>
                  <a:pt x="263608" y="525486"/>
                </a:lnTo>
                <a:lnTo>
                  <a:pt x="272171" y="489010"/>
                </a:lnTo>
                <a:lnTo>
                  <a:pt x="275978" y="453983"/>
                </a:lnTo>
                <a:lnTo>
                  <a:pt x="274750" y="419385"/>
                </a:lnTo>
                <a:lnTo>
                  <a:pt x="272646" y="412970"/>
                </a:lnTo>
                <a:lnTo>
                  <a:pt x="269833" y="408693"/>
                </a:lnTo>
                <a:lnTo>
                  <a:pt x="263650" y="403941"/>
                </a:lnTo>
                <a:lnTo>
                  <a:pt x="258549" y="401829"/>
                </a:lnTo>
                <a:lnTo>
                  <a:pt x="258318" y="401265"/>
                </a:lnTo>
                <a:lnTo>
                  <a:pt x="302149" y="386390"/>
                </a:lnTo>
                <a:lnTo>
                  <a:pt x="349678" y="373669"/>
                </a:lnTo>
                <a:lnTo>
                  <a:pt x="374273" y="3683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49">
            <a:extLst>
              <a:ext uri="{FF2B5EF4-FFF2-40B4-BE49-F238E27FC236}">
                <a16:creationId xmlns:a16="http://schemas.microsoft.com/office/drawing/2014/main" xmlns="" id="{98707403-BC51-4CFA-B9A6-4F9A619E4CB9}"/>
              </a:ext>
            </a:extLst>
          </p:cNvPr>
          <p:cNvGrpSpPr/>
          <p:nvPr/>
        </p:nvGrpSpPr>
        <p:grpSpPr>
          <a:xfrm>
            <a:off x="1377950" y="618368"/>
            <a:ext cx="4171951" cy="981833"/>
            <a:chOff x="1377950" y="618368"/>
            <a:chExt cx="4171951" cy="981833"/>
          </a:xfrm>
        </p:grpSpPr>
        <p:sp>
          <p:nvSpPr>
            <p:cNvPr id="22" name="SMARTInkShape-308">
              <a:extLst>
                <a:ext uri="{FF2B5EF4-FFF2-40B4-BE49-F238E27FC236}">
                  <a16:creationId xmlns:a16="http://schemas.microsoft.com/office/drawing/2014/main" xmlns="" id="{0EE18E52-98B2-48BE-B691-71EB7FF4BC3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505450" y="1003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9">
              <a:extLst>
                <a:ext uri="{FF2B5EF4-FFF2-40B4-BE49-F238E27FC236}">
                  <a16:creationId xmlns:a16="http://schemas.microsoft.com/office/drawing/2014/main" xmlns="" id="{D7885E86-DDE0-4AA4-96AB-62BDBAC3CD7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377950" y="1100702"/>
              <a:ext cx="3708401" cy="245499"/>
            </a:xfrm>
            <a:custGeom>
              <a:avLst/>
              <a:gdLst/>
              <a:ahLst/>
              <a:cxnLst/>
              <a:rect l="0" t="0" r="0" b="0"/>
              <a:pathLst>
                <a:path w="3708401" h="245499">
                  <a:moveTo>
                    <a:pt x="0" y="245498"/>
                  </a:moveTo>
                  <a:lnTo>
                    <a:pt x="0" y="245498"/>
                  </a:lnTo>
                  <a:lnTo>
                    <a:pt x="39511" y="243617"/>
                  </a:lnTo>
                  <a:lnTo>
                    <a:pt x="70791" y="242127"/>
                  </a:lnTo>
                  <a:lnTo>
                    <a:pt x="112811" y="239723"/>
                  </a:lnTo>
                  <a:lnTo>
                    <a:pt x="161990" y="236709"/>
                  </a:lnTo>
                  <a:lnTo>
                    <a:pt x="215944" y="233289"/>
                  </a:lnTo>
                  <a:lnTo>
                    <a:pt x="278018" y="228892"/>
                  </a:lnTo>
                  <a:lnTo>
                    <a:pt x="345506" y="223844"/>
                  </a:lnTo>
                  <a:lnTo>
                    <a:pt x="416604" y="218362"/>
                  </a:lnTo>
                  <a:lnTo>
                    <a:pt x="494342" y="211885"/>
                  </a:lnTo>
                  <a:lnTo>
                    <a:pt x="576506" y="204745"/>
                  </a:lnTo>
                  <a:lnTo>
                    <a:pt x="661620" y="197162"/>
                  </a:lnTo>
                  <a:lnTo>
                    <a:pt x="753641" y="189286"/>
                  </a:lnTo>
                  <a:lnTo>
                    <a:pt x="850266" y="181212"/>
                  </a:lnTo>
                  <a:lnTo>
                    <a:pt x="949961" y="173007"/>
                  </a:lnTo>
                  <a:lnTo>
                    <a:pt x="1058757" y="164010"/>
                  </a:lnTo>
                  <a:lnTo>
                    <a:pt x="1173622" y="154484"/>
                  </a:lnTo>
                  <a:lnTo>
                    <a:pt x="1292531" y="144605"/>
                  </a:lnTo>
                  <a:lnTo>
                    <a:pt x="1414137" y="133786"/>
                  </a:lnTo>
                  <a:lnTo>
                    <a:pt x="1537541" y="122340"/>
                  </a:lnTo>
                  <a:lnTo>
                    <a:pt x="1662144" y="110476"/>
                  </a:lnTo>
                  <a:lnTo>
                    <a:pt x="1787546" y="98333"/>
                  </a:lnTo>
                  <a:lnTo>
                    <a:pt x="1913480" y="86005"/>
                  </a:lnTo>
                  <a:lnTo>
                    <a:pt x="2039770" y="73552"/>
                  </a:lnTo>
                  <a:lnTo>
                    <a:pt x="2165591" y="62429"/>
                  </a:lnTo>
                  <a:lnTo>
                    <a:pt x="2291100" y="52191"/>
                  </a:lnTo>
                  <a:lnTo>
                    <a:pt x="2416400" y="42543"/>
                  </a:lnTo>
                  <a:lnTo>
                    <a:pt x="2540855" y="33995"/>
                  </a:lnTo>
                  <a:lnTo>
                    <a:pt x="2664748" y="26179"/>
                  </a:lnTo>
                  <a:lnTo>
                    <a:pt x="2788265" y="18852"/>
                  </a:lnTo>
                  <a:lnTo>
                    <a:pt x="2903771" y="13262"/>
                  </a:lnTo>
                  <a:lnTo>
                    <a:pt x="3013937" y="8829"/>
                  </a:lnTo>
                  <a:lnTo>
                    <a:pt x="3120541" y="5169"/>
                  </a:lnTo>
                  <a:lnTo>
                    <a:pt x="3215600" y="2729"/>
                  </a:lnTo>
                  <a:lnTo>
                    <a:pt x="3302961" y="1102"/>
                  </a:lnTo>
                  <a:lnTo>
                    <a:pt x="3385191" y="17"/>
                  </a:lnTo>
                  <a:lnTo>
                    <a:pt x="3457649" y="0"/>
                  </a:lnTo>
                  <a:lnTo>
                    <a:pt x="3523594" y="693"/>
                  </a:lnTo>
                  <a:lnTo>
                    <a:pt x="3585196" y="1862"/>
                  </a:lnTo>
                  <a:lnTo>
                    <a:pt x="3626264" y="2640"/>
                  </a:lnTo>
                  <a:lnTo>
                    <a:pt x="3708400" y="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0">
              <a:extLst>
                <a:ext uri="{FF2B5EF4-FFF2-40B4-BE49-F238E27FC236}">
                  <a16:creationId xmlns:a16="http://schemas.microsoft.com/office/drawing/2014/main" xmlns="" id="{6107CAEB-F610-4B69-9104-652AD1AEE0A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930400" y="1270000"/>
              <a:ext cx="2571751" cy="330201"/>
            </a:xfrm>
            <a:custGeom>
              <a:avLst/>
              <a:gdLst/>
              <a:ahLst/>
              <a:cxnLst/>
              <a:rect l="0" t="0" r="0" b="0"/>
              <a:pathLst>
                <a:path w="2571751" h="330201">
                  <a:moveTo>
                    <a:pt x="0" y="330200"/>
                  </a:moveTo>
                  <a:lnTo>
                    <a:pt x="0" y="330200"/>
                  </a:lnTo>
                  <a:lnTo>
                    <a:pt x="37473" y="323719"/>
                  </a:lnTo>
                  <a:lnTo>
                    <a:pt x="60260" y="319530"/>
                  </a:lnTo>
                  <a:lnTo>
                    <a:pt x="86740" y="314620"/>
                  </a:lnTo>
                  <a:lnTo>
                    <a:pt x="119210" y="308524"/>
                  </a:lnTo>
                  <a:lnTo>
                    <a:pt x="155673" y="301638"/>
                  </a:lnTo>
                  <a:lnTo>
                    <a:pt x="194799" y="294226"/>
                  </a:lnTo>
                  <a:lnTo>
                    <a:pt x="245577" y="284345"/>
                  </a:lnTo>
                  <a:lnTo>
                    <a:pt x="304123" y="272819"/>
                  </a:lnTo>
                  <a:lnTo>
                    <a:pt x="367849" y="260196"/>
                  </a:lnTo>
                  <a:lnTo>
                    <a:pt x="438555" y="246842"/>
                  </a:lnTo>
                  <a:lnTo>
                    <a:pt x="513914" y="233000"/>
                  </a:lnTo>
                  <a:lnTo>
                    <a:pt x="592376" y="218833"/>
                  </a:lnTo>
                  <a:lnTo>
                    <a:pt x="676434" y="205155"/>
                  </a:lnTo>
                  <a:lnTo>
                    <a:pt x="764223" y="191804"/>
                  </a:lnTo>
                  <a:lnTo>
                    <a:pt x="854498" y="178669"/>
                  </a:lnTo>
                  <a:lnTo>
                    <a:pt x="948549" y="165680"/>
                  </a:lnTo>
                  <a:lnTo>
                    <a:pt x="1045115" y="152786"/>
                  </a:lnTo>
                  <a:lnTo>
                    <a:pt x="1143360" y="139958"/>
                  </a:lnTo>
                  <a:lnTo>
                    <a:pt x="1242723" y="126466"/>
                  </a:lnTo>
                  <a:lnTo>
                    <a:pt x="1342832" y="112533"/>
                  </a:lnTo>
                  <a:lnTo>
                    <a:pt x="1443438" y="98305"/>
                  </a:lnTo>
                  <a:lnTo>
                    <a:pt x="1540142" y="85998"/>
                  </a:lnTo>
                  <a:lnTo>
                    <a:pt x="1634245" y="74971"/>
                  </a:lnTo>
                  <a:lnTo>
                    <a:pt x="1726613" y="64797"/>
                  </a:lnTo>
                  <a:lnTo>
                    <a:pt x="1815003" y="55898"/>
                  </a:lnTo>
                  <a:lnTo>
                    <a:pt x="1900741" y="47849"/>
                  </a:lnTo>
                  <a:lnTo>
                    <a:pt x="1984710" y="40366"/>
                  </a:lnTo>
                  <a:lnTo>
                    <a:pt x="2065385" y="33261"/>
                  </a:lnTo>
                  <a:lnTo>
                    <a:pt x="2143862" y="26407"/>
                  </a:lnTo>
                  <a:lnTo>
                    <a:pt x="2220875" y="19721"/>
                  </a:lnTo>
                  <a:lnTo>
                    <a:pt x="2294089" y="14559"/>
                  </a:lnTo>
                  <a:lnTo>
                    <a:pt x="2364770" y="10411"/>
                  </a:lnTo>
                  <a:lnTo>
                    <a:pt x="2433763" y="6941"/>
                  </a:lnTo>
                  <a:lnTo>
                    <a:pt x="2479759" y="4627"/>
                  </a:lnTo>
                  <a:lnTo>
                    <a:pt x="257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1">
              <a:extLst>
                <a:ext uri="{FF2B5EF4-FFF2-40B4-BE49-F238E27FC236}">
                  <a16:creationId xmlns:a16="http://schemas.microsoft.com/office/drawing/2014/main" xmlns="" id="{5F3EB2CB-D2B6-4C2F-8ABD-5A7C1094E98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092700" y="812800"/>
              <a:ext cx="133351" cy="115585"/>
            </a:xfrm>
            <a:custGeom>
              <a:avLst/>
              <a:gdLst/>
              <a:ahLst/>
              <a:cxnLst/>
              <a:rect l="0" t="0" r="0" b="0"/>
              <a:pathLst>
                <a:path w="133351" h="115585">
                  <a:moveTo>
                    <a:pt x="0" y="0"/>
                  </a:moveTo>
                  <a:lnTo>
                    <a:pt x="0" y="0"/>
                  </a:lnTo>
                  <a:lnTo>
                    <a:pt x="21048" y="0"/>
                  </a:lnTo>
                  <a:lnTo>
                    <a:pt x="38692" y="6742"/>
                  </a:lnTo>
                  <a:lnTo>
                    <a:pt x="57326" y="24419"/>
                  </a:lnTo>
                  <a:lnTo>
                    <a:pt x="69510" y="50901"/>
                  </a:lnTo>
                  <a:lnTo>
                    <a:pt x="70847" y="77719"/>
                  </a:lnTo>
                  <a:lnTo>
                    <a:pt x="63403" y="100169"/>
                  </a:lnTo>
                  <a:lnTo>
                    <a:pt x="55631" y="113484"/>
                  </a:lnTo>
                  <a:lnTo>
                    <a:pt x="52610" y="115167"/>
                  </a:lnTo>
                  <a:lnTo>
                    <a:pt x="49183" y="115584"/>
                  </a:lnTo>
                  <a:lnTo>
                    <a:pt x="45489" y="115156"/>
                  </a:lnTo>
                  <a:lnTo>
                    <a:pt x="43026" y="112048"/>
                  </a:lnTo>
                  <a:lnTo>
                    <a:pt x="40289" y="101070"/>
                  </a:lnTo>
                  <a:lnTo>
                    <a:pt x="42836" y="86783"/>
                  </a:lnTo>
                  <a:lnTo>
                    <a:pt x="62711" y="47873"/>
                  </a:lnTo>
                  <a:lnTo>
                    <a:pt x="85687" y="25317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2">
              <a:extLst>
                <a:ext uri="{FF2B5EF4-FFF2-40B4-BE49-F238E27FC236}">
                  <a16:creationId xmlns:a16="http://schemas.microsoft.com/office/drawing/2014/main" xmlns="" id="{C6E83634-BFD3-4A8A-BB6D-C807BBF6F9C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003609" y="825500"/>
              <a:ext cx="73161" cy="108005"/>
            </a:xfrm>
            <a:custGeom>
              <a:avLst/>
              <a:gdLst/>
              <a:ahLst/>
              <a:cxnLst/>
              <a:rect l="0" t="0" r="0" b="0"/>
              <a:pathLst>
                <a:path w="73161" h="108005">
                  <a:moveTo>
                    <a:pt x="63691" y="0"/>
                  </a:moveTo>
                  <a:lnTo>
                    <a:pt x="63691" y="0"/>
                  </a:lnTo>
                  <a:lnTo>
                    <a:pt x="53578" y="0"/>
                  </a:lnTo>
                  <a:lnTo>
                    <a:pt x="37176" y="6742"/>
                  </a:lnTo>
                  <a:lnTo>
                    <a:pt x="18910" y="21048"/>
                  </a:lnTo>
                  <a:lnTo>
                    <a:pt x="3464" y="42063"/>
                  </a:lnTo>
                  <a:lnTo>
                    <a:pt x="0" y="59852"/>
                  </a:lnTo>
                  <a:lnTo>
                    <a:pt x="1517" y="78106"/>
                  </a:lnTo>
                  <a:lnTo>
                    <a:pt x="6895" y="93275"/>
                  </a:lnTo>
                  <a:lnTo>
                    <a:pt x="11716" y="98872"/>
                  </a:lnTo>
                  <a:lnTo>
                    <a:pt x="24598" y="106973"/>
                  </a:lnTo>
                  <a:lnTo>
                    <a:pt x="31279" y="108004"/>
                  </a:lnTo>
                  <a:lnTo>
                    <a:pt x="44347" y="105387"/>
                  </a:lnTo>
                  <a:lnTo>
                    <a:pt x="63604" y="92609"/>
                  </a:lnTo>
                  <a:lnTo>
                    <a:pt x="70708" y="79495"/>
                  </a:lnTo>
                  <a:lnTo>
                    <a:pt x="73160" y="64259"/>
                  </a:lnTo>
                  <a:lnTo>
                    <a:pt x="69867" y="40520"/>
                  </a:lnTo>
                  <a:lnTo>
                    <a:pt x="57921" y="11057"/>
                  </a:lnTo>
                  <a:lnTo>
                    <a:pt x="56317" y="9488"/>
                  </a:lnTo>
                  <a:lnTo>
                    <a:pt x="5099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3">
              <a:extLst>
                <a:ext uri="{FF2B5EF4-FFF2-40B4-BE49-F238E27FC236}">
                  <a16:creationId xmlns:a16="http://schemas.microsoft.com/office/drawing/2014/main" xmlns="" id="{DC3BC047-8A0B-452C-89FF-6F93B99D4D5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867079" y="812800"/>
              <a:ext cx="124022" cy="19051"/>
            </a:xfrm>
            <a:custGeom>
              <a:avLst/>
              <a:gdLst/>
              <a:ahLst/>
              <a:cxnLst/>
              <a:rect l="0" t="0" r="0" b="0"/>
              <a:pathLst>
                <a:path w="1240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4686"/>
                  </a:lnTo>
                  <a:lnTo>
                    <a:pt x="4647" y="13583"/>
                  </a:lnTo>
                  <a:lnTo>
                    <a:pt x="42328" y="10935"/>
                  </a:lnTo>
                  <a:lnTo>
                    <a:pt x="81706" y="5827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4">
              <a:extLst>
                <a:ext uri="{FF2B5EF4-FFF2-40B4-BE49-F238E27FC236}">
                  <a16:creationId xmlns:a16="http://schemas.microsoft.com/office/drawing/2014/main" xmlns="" id="{EFAA3E09-7B3F-4857-A385-68ECBC25FBF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737341" y="618368"/>
              <a:ext cx="255698" cy="337192"/>
            </a:xfrm>
            <a:custGeom>
              <a:avLst/>
              <a:gdLst/>
              <a:ahLst/>
              <a:cxnLst/>
              <a:rect l="0" t="0" r="0" b="0"/>
              <a:pathLst>
                <a:path w="255698" h="337192">
                  <a:moveTo>
                    <a:pt x="88659" y="302382"/>
                  </a:moveTo>
                  <a:lnTo>
                    <a:pt x="88659" y="302382"/>
                  </a:lnTo>
                  <a:lnTo>
                    <a:pt x="87953" y="287879"/>
                  </a:lnTo>
                  <a:lnTo>
                    <a:pt x="85288" y="279238"/>
                  </a:lnTo>
                  <a:lnTo>
                    <a:pt x="81473" y="275664"/>
                  </a:lnTo>
                  <a:lnTo>
                    <a:pt x="69707" y="269811"/>
                  </a:lnTo>
                  <a:lnTo>
                    <a:pt x="55072" y="268621"/>
                  </a:lnTo>
                  <a:lnTo>
                    <a:pt x="39159" y="271149"/>
                  </a:lnTo>
                  <a:lnTo>
                    <a:pt x="22679" y="276977"/>
                  </a:lnTo>
                  <a:lnTo>
                    <a:pt x="9710" y="286152"/>
                  </a:lnTo>
                  <a:lnTo>
                    <a:pt x="4277" y="291562"/>
                  </a:lnTo>
                  <a:lnTo>
                    <a:pt x="1359" y="297285"/>
                  </a:lnTo>
                  <a:lnTo>
                    <a:pt x="0" y="309289"/>
                  </a:lnTo>
                  <a:lnTo>
                    <a:pt x="2036" y="314748"/>
                  </a:lnTo>
                  <a:lnTo>
                    <a:pt x="9943" y="324576"/>
                  </a:lnTo>
                  <a:lnTo>
                    <a:pt x="15721" y="327056"/>
                  </a:lnTo>
                  <a:lnTo>
                    <a:pt x="29666" y="327930"/>
                  </a:lnTo>
                  <a:lnTo>
                    <a:pt x="55134" y="322742"/>
                  </a:lnTo>
                  <a:lnTo>
                    <a:pt x="65006" y="318371"/>
                  </a:lnTo>
                  <a:lnTo>
                    <a:pt x="66540" y="318686"/>
                  </a:lnTo>
                  <a:lnTo>
                    <a:pt x="72800" y="324642"/>
                  </a:lnTo>
                  <a:lnTo>
                    <a:pt x="75264" y="324983"/>
                  </a:lnTo>
                  <a:lnTo>
                    <a:pt x="81765" y="323481"/>
                  </a:lnTo>
                  <a:lnTo>
                    <a:pt x="117262" y="304124"/>
                  </a:lnTo>
                  <a:lnTo>
                    <a:pt x="146759" y="276322"/>
                  </a:lnTo>
                  <a:lnTo>
                    <a:pt x="177840" y="231161"/>
                  </a:lnTo>
                  <a:lnTo>
                    <a:pt x="198851" y="191706"/>
                  </a:lnTo>
                  <a:lnTo>
                    <a:pt x="219947" y="145948"/>
                  </a:lnTo>
                  <a:lnTo>
                    <a:pt x="229101" y="121893"/>
                  </a:lnTo>
                  <a:lnTo>
                    <a:pt x="237320" y="97389"/>
                  </a:lnTo>
                  <a:lnTo>
                    <a:pt x="249981" y="52524"/>
                  </a:lnTo>
                  <a:lnTo>
                    <a:pt x="255697" y="10960"/>
                  </a:lnTo>
                  <a:lnTo>
                    <a:pt x="254345" y="4384"/>
                  </a:lnTo>
                  <a:lnTo>
                    <a:pt x="252034" y="0"/>
                  </a:lnTo>
                  <a:lnTo>
                    <a:pt x="247670" y="605"/>
                  </a:lnTo>
                  <a:lnTo>
                    <a:pt x="235295" y="10685"/>
                  </a:lnTo>
                  <a:lnTo>
                    <a:pt x="215833" y="53048"/>
                  </a:lnTo>
                  <a:lnTo>
                    <a:pt x="204918" y="94200"/>
                  </a:lnTo>
                  <a:lnTo>
                    <a:pt x="195363" y="141418"/>
                  </a:lnTo>
                  <a:lnTo>
                    <a:pt x="190840" y="166850"/>
                  </a:lnTo>
                  <a:lnTo>
                    <a:pt x="186412" y="192978"/>
                  </a:lnTo>
                  <a:lnTo>
                    <a:pt x="177731" y="238941"/>
                  </a:lnTo>
                  <a:lnTo>
                    <a:pt x="169874" y="277714"/>
                  </a:lnTo>
                  <a:lnTo>
                    <a:pt x="162845" y="323824"/>
                  </a:lnTo>
                  <a:lnTo>
                    <a:pt x="163516" y="329376"/>
                  </a:lnTo>
                  <a:lnTo>
                    <a:pt x="166786" y="333078"/>
                  </a:lnTo>
                  <a:lnTo>
                    <a:pt x="177945" y="337191"/>
                  </a:lnTo>
                  <a:lnTo>
                    <a:pt x="194192" y="333375"/>
                  </a:lnTo>
                  <a:lnTo>
                    <a:pt x="203466" y="329394"/>
                  </a:lnTo>
                  <a:lnTo>
                    <a:pt x="219411" y="313682"/>
                  </a:lnTo>
                  <a:lnTo>
                    <a:pt x="241059" y="283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5">
              <a:extLst>
                <a:ext uri="{FF2B5EF4-FFF2-40B4-BE49-F238E27FC236}">
                  <a16:creationId xmlns:a16="http://schemas.microsoft.com/office/drawing/2014/main" xmlns="" id="{CC6D1DAC-A35B-40C9-BD7E-19FB3FBD21B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509467" y="863600"/>
              <a:ext cx="189534" cy="116457"/>
            </a:xfrm>
            <a:custGeom>
              <a:avLst/>
              <a:gdLst/>
              <a:ahLst/>
              <a:cxnLst/>
              <a:rect l="0" t="0" r="0" b="0"/>
              <a:pathLst>
                <a:path w="189534" h="116457">
                  <a:moveTo>
                    <a:pt x="18083" y="0"/>
                  </a:moveTo>
                  <a:lnTo>
                    <a:pt x="18083" y="0"/>
                  </a:lnTo>
                  <a:lnTo>
                    <a:pt x="13057" y="22604"/>
                  </a:lnTo>
                  <a:lnTo>
                    <a:pt x="7543" y="66215"/>
                  </a:lnTo>
                  <a:lnTo>
                    <a:pt x="1208" y="111214"/>
                  </a:lnTo>
                  <a:lnTo>
                    <a:pt x="0" y="116456"/>
                  </a:lnTo>
                  <a:lnTo>
                    <a:pt x="383" y="116443"/>
                  </a:lnTo>
                  <a:lnTo>
                    <a:pt x="20725" y="74034"/>
                  </a:lnTo>
                  <a:lnTo>
                    <a:pt x="48770" y="30890"/>
                  </a:lnTo>
                  <a:lnTo>
                    <a:pt x="55945" y="24312"/>
                  </a:lnTo>
                  <a:lnTo>
                    <a:pt x="58848" y="23264"/>
                  </a:lnTo>
                  <a:lnTo>
                    <a:pt x="61487" y="23270"/>
                  </a:lnTo>
                  <a:lnTo>
                    <a:pt x="63952" y="23980"/>
                  </a:lnTo>
                  <a:lnTo>
                    <a:pt x="64890" y="27276"/>
                  </a:lnTo>
                  <a:lnTo>
                    <a:pt x="62573" y="74212"/>
                  </a:lnTo>
                  <a:lnTo>
                    <a:pt x="66313" y="71553"/>
                  </a:lnTo>
                  <a:lnTo>
                    <a:pt x="107392" y="31321"/>
                  </a:lnTo>
                  <a:lnTo>
                    <a:pt x="140355" y="11910"/>
                  </a:lnTo>
                  <a:lnTo>
                    <a:pt x="160144" y="7997"/>
                  </a:lnTo>
                  <a:lnTo>
                    <a:pt x="167824" y="7448"/>
                  </a:lnTo>
                  <a:lnTo>
                    <a:pt x="172944" y="9904"/>
                  </a:lnTo>
                  <a:lnTo>
                    <a:pt x="176357" y="14364"/>
                  </a:lnTo>
                  <a:lnTo>
                    <a:pt x="181161" y="32243"/>
                  </a:lnTo>
                  <a:lnTo>
                    <a:pt x="186436" y="79600"/>
                  </a:lnTo>
                  <a:lnTo>
                    <a:pt x="18953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6">
              <a:extLst>
                <a:ext uri="{FF2B5EF4-FFF2-40B4-BE49-F238E27FC236}">
                  <a16:creationId xmlns:a16="http://schemas.microsoft.com/office/drawing/2014/main" xmlns="" id="{CF6444BB-C8A3-432F-A8B7-C93948AE85C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445000" y="8128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2648" y="84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7">
              <a:extLst>
                <a:ext uri="{FF2B5EF4-FFF2-40B4-BE49-F238E27FC236}">
                  <a16:creationId xmlns:a16="http://schemas.microsoft.com/office/drawing/2014/main" xmlns="" id="{D4FCC784-2FE2-445B-918E-B9B7AADA9CE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442773" y="876300"/>
              <a:ext cx="14928" cy="88901"/>
            </a:xfrm>
            <a:custGeom>
              <a:avLst/>
              <a:gdLst/>
              <a:ahLst/>
              <a:cxnLst/>
              <a:rect l="0" t="0" r="0" b="0"/>
              <a:pathLst>
                <a:path w="14928" h="88901">
                  <a:moveTo>
                    <a:pt x="14927" y="0"/>
                  </a:moveTo>
                  <a:lnTo>
                    <a:pt x="14927" y="0"/>
                  </a:lnTo>
                  <a:lnTo>
                    <a:pt x="0" y="47530"/>
                  </a:lnTo>
                  <a:lnTo>
                    <a:pt x="222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8">
              <a:extLst>
                <a:ext uri="{FF2B5EF4-FFF2-40B4-BE49-F238E27FC236}">
                  <a16:creationId xmlns:a16="http://schemas.microsoft.com/office/drawing/2014/main" xmlns="" id="{B555200A-6872-4E1D-A05E-1B2E12DA072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271975" y="869950"/>
              <a:ext cx="147626" cy="44451"/>
            </a:xfrm>
            <a:custGeom>
              <a:avLst/>
              <a:gdLst/>
              <a:ahLst/>
              <a:cxnLst/>
              <a:rect l="0" t="0" r="0" b="0"/>
              <a:pathLst>
                <a:path w="147626" h="44451">
                  <a:moveTo>
                    <a:pt x="26975" y="44450"/>
                  </a:moveTo>
                  <a:lnTo>
                    <a:pt x="26975" y="44450"/>
                  </a:lnTo>
                  <a:lnTo>
                    <a:pt x="1735" y="38983"/>
                  </a:lnTo>
                  <a:lnTo>
                    <a:pt x="270" y="37983"/>
                  </a:lnTo>
                  <a:lnTo>
                    <a:pt x="0" y="36611"/>
                  </a:lnTo>
                  <a:lnTo>
                    <a:pt x="525" y="34990"/>
                  </a:lnTo>
                  <a:lnTo>
                    <a:pt x="11377" y="29339"/>
                  </a:lnTo>
                  <a:lnTo>
                    <a:pt x="49921" y="20403"/>
                  </a:lnTo>
                  <a:lnTo>
                    <a:pt x="90139" y="10435"/>
                  </a:lnTo>
                  <a:lnTo>
                    <a:pt x="1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9">
              <a:extLst>
                <a:ext uri="{FF2B5EF4-FFF2-40B4-BE49-F238E27FC236}">
                  <a16:creationId xmlns:a16="http://schemas.microsoft.com/office/drawing/2014/main" xmlns="" id="{DE515574-ED1D-4D98-A03F-6FA38E02BD0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295014" y="682730"/>
              <a:ext cx="87648" cy="340948"/>
            </a:xfrm>
            <a:custGeom>
              <a:avLst/>
              <a:gdLst/>
              <a:ahLst/>
              <a:cxnLst/>
              <a:rect l="0" t="0" r="0" b="0"/>
              <a:pathLst>
                <a:path w="87648" h="340948">
                  <a:moveTo>
                    <a:pt x="48386" y="9420"/>
                  </a:moveTo>
                  <a:lnTo>
                    <a:pt x="48386" y="9420"/>
                  </a:lnTo>
                  <a:lnTo>
                    <a:pt x="48386" y="582"/>
                  </a:lnTo>
                  <a:lnTo>
                    <a:pt x="47680" y="0"/>
                  </a:lnTo>
                  <a:lnTo>
                    <a:pt x="46504" y="318"/>
                  </a:lnTo>
                  <a:lnTo>
                    <a:pt x="45015" y="1235"/>
                  </a:lnTo>
                  <a:lnTo>
                    <a:pt x="38665" y="48036"/>
                  </a:lnTo>
                  <a:lnTo>
                    <a:pt x="32777" y="80205"/>
                  </a:lnTo>
                  <a:lnTo>
                    <a:pt x="27808" y="120373"/>
                  </a:lnTo>
                  <a:lnTo>
                    <a:pt x="21366" y="165977"/>
                  </a:lnTo>
                  <a:lnTo>
                    <a:pt x="13799" y="212351"/>
                  </a:lnTo>
                  <a:lnTo>
                    <a:pt x="5732" y="254128"/>
                  </a:lnTo>
                  <a:lnTo>
                    <a:pt x="0" y="299864"/>
                  </a:lnTo>
                  <a:lnTo>
                    <a:pt x="2422" y="320540"/>
                  </a:lnTo>
                  <a:lnTo>
                    <a:pt x="5043" y="329016"/>
                  </a:lnTo>
                  <a:lnTo>
                    <a:pt x="9613" y="334668"/>
                  </a:lnTo>
                  <a:lnTo>
                    <a:pt x="22216" y="340947"/>
                  </a:lnTo>
                  <a:lnTo>
                    <a:pt x="39107" y="339974"/>
                  </a:lnTo>
                  <a:lnTo>
                    <a:pt x="57667" y="334133"/>
                  </a:lnTo>
                  <a:lnTo>
                    <a:pt x="75324" y="324481"/>
                  </a:lnTo>
                  <a:lnTo>
                    <a:pt x="81161" y="318239"/>
                  </a:lnTo>
                  <a:lnTo>
                    <a:pt x="87647" y="303776"/>
                  </a:lnTo>
                  <a:lnTo>
                    <a:pt x="86767" y="286060"/>
                  </a:lnTo>
                  <a:lnTo>
                    <a:pt x="80136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0">
              <a:extLst>
                <a:ext uri="{FF2B5EF4-FFF2-40B4-BE49-F238E27FC236}">
                  <a16:creationId xmlns:a16="http://schemas.microsoft.com/office/drawing/2014/main" xmlns="" id="{EC94BCD7-562A-40D0-B466-544E3884733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102100" y="853592"/>
              <a:ext cx="82551" cy="168759"/>
            </a:xfrm>
            <a:custGeom>
              <a:avLst/>
              <a:gdLst/>
              <a:ahLst/>
              <a:cxnLst/>
              <a:rect l="0" t="0" r="0" b="0"/>
              <a:pathLst>
                <a:path w="82551" h="168759">
                  <a:moveTo>
                    <a:pt x="82550" y="3658"/>
                  </a:moveTo>
                  <a:lnTo>
                    <a:pt x="82550" y="3658"/>
                  </a:lnTo>
                  <a:lnTo>
                    <a:pt x="57908" y="0"/>
                  </a:lnTo>
                  <a:lnTo>
                    <a:pt x="28894" y="4608"/>
                  </a:lnTo>
                  <a:lnTo>
                    <a:pt x="19192" y="9019"/>
                  </a:lnTo>
                  <a:lnTo>
                    <a:pt x="12528" y="15683"/>
                  </a:lnTo>
                  <a:lnTo>
                    <a:pt x="11174" y="20141"/>
                  </a:lnTo>
                  <a:lnTo>
                    <a:pt x="11551" y="30739"/>
                  </a:lnTo>
                  <a:lnTo>
                    <a:pt x="35743" y="72773"/>
                  </a:lnTo>
                  <a:lnTo>
                    <a:pt x="55822" y="98763"/>
                  </a:lnTo>
                  <a:lnTo>
                    <a:pt x="60087" y="111543"/>
                  </a:lnTo>
                  <a:lnTo>
                    <a:pt x="56339" y="126161"/>
                  </a:lnTo>
                  <a:lnTo>
                    <a:pt x="42328" y="148376"/>
                  </a:lnTo>
                  <a:lnTo>
                    <a:pt x="36685" y="155170"/>
                  </a:lnTo>
                  <a:lnTo>
                    <a:pt x="22890" y="162719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1">
              <a:extLst>
                <a:ext uri="{FF2B5EF4-FFF2-40B4-BE49-F238E27FC236}">
                  <a16:creationId xmlns:a16="http://schemas.microsoft.com/office/drawing/2014/main" xmlns="" id="{77A91B04-D5AE-4379-B93D-EC01F0814F5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867673" y="863427"/>
              <a:ext cx="234428" cy="130123"/>
            </a:xfrm>
            <a:custGeom>
              <a:avLst/>
              <a:gdLst/>
              <a:ahLst/>
              <a:cxnLst/>
              <a:rect l="0" t="0" r="0" b="0"/>
              <a:pathLst>
                <a:path w="234428" h="130123">
                  <a:moveTo>
                    <a:pt x="12177" y="44623"/>
                  </a:moveTo>
                  <a:lnTo>
                    <a:pt x="12177" y="44623"/>
                  </a:lnTo>
                  <a:lnTo>
                    <a:pt x="5435" y="44623"/>
                  </a:lnTo>
                  <a:lnTo>
                    <a:pt x="3449" y="46034"/>
                  </a:lnTo>
                  <a:lnTo>
                    <a:pt x="2125" y="48386"/>
                  </a:lnTo>
                  <a:lnTo>
                    <a:pt x="0" y="62300"/>
                  </a:lnTo>
                  <a:lnTo>
                    <a:pt x="2648" y="65580"/>
                  </a:lnTo>
                  <a:lnTo>
                    <a:pt x="13116" y="71106"/>
                  </a:lnTo>
                  <a:lnTo>
                    <a:pt x="38248" y="74812"/>
                  </a:lnTo>
                  <a:lnTo>
                    <a:pt x="78149" y="69169"/>
                  </a:lnTo>
                  <a:lnTo>
                    <a:pt x="115607" y="55188"/>
                  </a:lnTo>
                  <a:lnTo>
                    <a:pt x="138935" y="37640"/>
                  </a:lnTo>
                  <a:lnTo>
                    <a:pt x="146125" y="25292"/>
                  </a:lnTo>
                  <a:lnTo>
                    <a:pt x="148042" y="19036"/>
                  </a:lnTo>
                  <a:lnTo>
                    <a:pt x="146498" y="13454"/>
                  </a:lnTo>
                  <a:lnTo>
                    <a:pt x="137257" y="3488"/>
                  </a:lnTo>
                  <a:lnTo>
                    <a:pt x="121860" y="0"/>
                  </a:lnTo>
                  <a:lnTo>
                    <a:pt x="112815" y="58"/>
                  </a:lnTo>
                  <a:lnTo>
                    <a:pt x="95241" y="7648"/>
                  </a:lnTo>
                  <a:lnTo>
                    <a:pt x="78727" y="21134"/>
                  </a:lnTo>
                  <a:lnTo>
                    <a:pt x="64333" y="38887"/>
                  </a:lnTo>
                  <a:lnTo>
                    <a:pt x="56524" y="60418"/>
                  </a:lnTo>
                  <a:lnTo>
                    <a:pt x="54441" y="72086"/>
                  </a:lnTo>
                  <a:lnTo>
                    <a:pt x="57772" y="92577"/>
                  </a:lnTo>
                  <a:lnTo>
                    <a:pt x="67014" y="109680"/>
                  </a:lnTo>
                  <a:lnTo>
                    <a:pt x="80528" y="121986"/>
                  </a:lnTo>
                  <a:lnTo>
                    <a:pt x="99705" y="128395"/>
                  </a:lnTo>
                  <a:lnTo>
                    <a:pt x="138065" y="130122"/>
                  </a:lnTo>
                  <a:lnTo>
                    <a:pt x="185179" y="122402"/>
                  </a:lnTo>
                  <a:lnTo>
                    <a:pt x="234427" y="108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2">
              <a:extLst>
                <a:ext uri="{FF2B5EF4-FFF2-40B4-BE49-F238E27FC236}">
                  <a16:creationId xmlns:a16="http://schemas.microsoft.com/office/drawing/2014/main" xmlns="" id="{E573A8E0-4BB2-4593-AD9A-B4F89A392E3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194300" y="771948"/>
              <a:ext cx="152401" cy="205953"/>
            </a:xfrm>
            <a:custGeom>
              <a:avLst/>
              <a:gdLst/>
              <a:ahLst/>
              <a:cxnLst/>
              <a:rect l="0" t="0" r="0" b="0"/>
              <a:pathLst>
                <a:path w="152401" h="205953">
                  <a:moveTo>
                    <a:pt x="152400" y="9102"/>
                  </a:moveTo>
                  <a:lnTo>
                    <a:pt x="152400" y="9102"/>
                  </a:lnTo>
                  <a:lnTo>
                    <a:pt x="146625" y="4032"/>
                  </a:lnTo>
                  <a:lnTo>
                    <a:pt x="140191" y="264"/>
                  </a:lnTo>
                  <a:lnTo>
                    <a:pt x="128865" y="0"/>
                  </a:lnTo>
                  <a:lnTo>
                    <a:pt x="115129" y="2940"/>
                  </a:lnTo>
                  <a:lnTo>
                    <a:pt x="95495" y="13234"/>
                  </a:lnTo>
                  <a:lnTo>
                    <a:pt x="82659" y="23639"/>
                  </a:lnTo>
                  <a:lnTo>
                    <a:pt x="75543" y="35318"/>
                  </a:lnTo>
                  <a:lnTo>
                    <a:pt x="73645" y="41396"/>
                  </a:lnTo>
                  <a:lnTo>
                    <a:pt x="75300" y="57557"/>
                  </a:lnTo>
                  <a:lnTo>
                    <a:pt x="91734" y="101927"/>
                  </a:lnTo>
                  <a:lnTo>
                    <a:pt x="102519" y="127544"/>
                  </a:lnTo>
                  <a:lnTo>
                    <a:pt x="105536" y="144528"/>
                  </a:lnTo>
                  <a:lnTo>
                    <a:pt x="101233" y="161484"/>
                  </a:lnTo>
                  <a:lnTo>
                    <a:pt x="97122" y="169957"/>
                  </a:lnTo>
                  <a:lnTo>
                    <a:pt x="83146" y="183134"/>
                  </a:lnTo>
                  <a:lnTo>
                    <a:pt x="48801" y="199720"/>
                  </a:lnTo>
                  <a:lnTo>
                    <a:pt x="0" y="20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3">
              <a:extLst>
                <a:ext uri="{FF2B5EF4-FFF2-40B4-BE49-F238E27FC236}">
                  <a16:creationId xmlns:a16="http://schemas.microsoft.com/office/drawing/2014/main" xmlns="" id="{3561B207-45F5-4258-8078-BBC6614FC662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543550" y="8835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0">
            <a:extLst>
              <a:ext uri="{FF2B5EF4-FFF2-40B4-BE49-F238E27FC236}">
                <a16:creationId xmlns:a16="http://schemas.microsoft.com/office/drawing/2014/main" xmlns="" id="{818C2BE2-04AC-429A-9087-FABD972AD5C4}"/>
              </a:ext>
            </a:extLst>
          </p:cNvPr>
          <p:cNvGrpSpPr/>
          <p:nvPr/>
        </p:nvGrpSpPr>
        <p:grpSpPr>
          <a:xfrm>
            <a:off x="6620968" y="603406"/>
            <a:ext cx="275133" cy="572328"/>
            <a:chOff x="6620968" y="603406"/>
            <a:chExt cx="275133" cy="572328"/>
          </a:xfrm>
        </p:grpSpPr>
        <p:sp>
          <p:nvSpPr>
            <p:cNvPr id="39" name="SMARTInkShape-324">
              <a:extLst>
                <a:ext uri="{FF2B5EF4-FFF2-40B4-BE49-F238E27FC236}">
                  <a16:creationId xmlns:a16="http://schemas.microsoft.com/office/drawing/2014/main" xmlns="" id="{2762A3ED-F58A-49B3-8627-95024F03262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639367" y="844021"/>
              <a:ext cx="256734" cy="331713"/>
            </a:xfrm>
            <a:custGeom>
              <a:avLst/>
              <a:gdLst/>
              <a:ahLst/>
              <a:cxnLst/>
              <a:rect l="0" t="0" r="0" b="0"/>
              <a:pathLst>
                <a:path w="256734" h="331713">
                  <a:moveTo>
                    <a:pt x="110683" y="51329"/>
                  </a:moveTo>
                  <a:lnTo>
                    <a:pt x="110683" y="51329"/>
                  </a:lnTo>
                  <a:lnTo>
                    <a:pt x="105656" y="39395"/>
                  </a:lnTo>
                  <a:lnTo>
                    <a:pt x="105215" y="37023"/>
                  </a:lnTo>
                  <a:lnTo>
                    <a:pt x="102843" y="32506"/>
                  </a:lnTo>
                  <a:lnTo>
                    <a:pt x="101223" y="30314"/>
                  </a:lnTo>
                  <a:lnTo>
                    <a:pt x="98732" y="29558"/>
                  </a:lnTo>
                  <a:lnTo>
                    <a:pt x="92201" y="30599"/>
                  </a:lnTo>
                  <a:lnTo>
                    <a:pt x="77220" y="48636"/>
                  </a:lnTo>
                  <a:lnTo>
                    <a:pt x="52633" y="86436"/>
                  </a:lnTo>
                  <a:lnTo>
                    <a:pt x="36905" y="119143"/>
                  </a:lnTo>
                  <a:lnTo>
                    <a:pt x="22859" y="154846"/>
                  </a:lnTo>
                  <a:lnTo>
                    <a:pt x="9561" y="191881"/>
                  </a:lnTo>
                  <a:lnTo>
                    <a:pt x="2239" y="227626"/>
                  </a:lnTo>
                  <a:lnTo>
                    <a:pt x="0" y="273839"/>
                  </a:lnTo>
                  <a:lnTo>
                    <a:pt x="3634" y="296978"/>
                  </a:lnTo>
                  <a:lnTo>
                    <a:pt x="12306" y="314318"/>
                  </a:lnTo>
                  <a:lnTo>
                    <a:pt x="23215" y="325317"/>
                  </a:lnTo>
                  <a:lnTo>
                    <a:pt x="29088" y="329237"/>
                  </a:lnTo>
                  <a:lnTo>
                    <a:pt x="45020" y="331712"/>
                  </a:lnTo>
                  <a:lnTo>
                    <a:pt x="54208" y="331384"/>
                  </a:lnTo>
                  <a:lnTo>
                    <a:pt x="71942" y="323494"/>
                  </a:lnTo>
                  <a:lnTo>
                    <a:pt x="89937" y="308464"/>
                  </a:lnTo>
                  <a:lnTo>
                    <a:pt x="119195" y="271529"/>
                  </a:lnTo>
                  <a:lnTo>
                    <a:pt x="145346" y="224445"/>
                  </a:lnTo>
                  <a:lnTo>
                    <a:pt x="159956" y="188947"/>
                  </a:lnTo>
                  <a:lnTo>
                    <a:pt x="171623" y="155767"/>
                  </a:lnTo>
                  <a:lnTo>
                    <a:pt x="179395" y="124557"/>
                  </a:lnTo>
                  <a:lnTo>
                    <a:pt x="179098" y="79925"/>
                  </a:lnTo>
                  <a:lnTo>
                    <a:pt x="171092" y="40987"/>
                  </a:lnTo>
                  <a:lnTo>
                    <a:pt x="166224" y="20392"/>
                  </a:lnTo>
                  <a:lnTo>
                    <a:pt x="161821" y="13065"/>
                  </a:lnTo>
                  <a:lnTo>
                    <a:pt x="149402" y="3043"/>
                  </a:lnTo>
                  <a:lnTo>
                    <a:pt x="134477" y="0"/>
                  </a:lnTo>
                  <a:lnTo>
                    <a:pt x="126547" y="176"/>
                  </a:lnTo>
                  <a:lnTo>
                    <a:pt x="108325" y="7898"/>
                  </a:lnTo>
                  <a:lnTo>
                    <a:pt x="89880" y="21443"/>
                  </a:lnTo>
                  <a:lnTo>
                    <a:pt x="67596" y="50313"/>
                  </a:lnTo>
                  <a:lnTo>
                    <a:pt x="50409" y="88109"/>
                  </a:lnTo>
                  <a:lnTo>
                    <a:pt x="48146" y="111185"/>
                  </a:lnTo>
                  <a:lnTo>
                    <a:pt x="53255" y="129437"/>
                  </a:lnTo>
                  <a:lnTo>
                    <a:pt x="57582" y="137268"/>
                  </a:lnTo>
                  <a:lnTo>
                    <a:pt x="71795" y="149731"/>
                  </a:lnTo>
                  <a:lnTo>
                    <a:pt x="80524" y="155031"/>
                  </a:lnTo>
                  <a:lnTo>
                    <a:pt x="105274" y="159037"/>
                  </a:lnTo>
                  <a:lnTo>
                    <a:pt x="150943" y="157326"/>
                  </a:lnTo>
                  <a:lnTo>
                    <a:pt x="196460" y="150469"/>
                  </a:lnTo>
                  <a:lnTo>
                    <a:pt x="239653" y="135510"/>
                  </a:lnTo>
                  <a:lnTo>
                    <a:pt x="256733" y="127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5">
              <a:extLst>
                <a:ext uri="{FF2B5EF4-FFF2-40B4-BE49-F238E27FC236}">
                  <a16:creationId xmlns:a16="http://schemas.microsoft.com/office/drawing/2014/main" xmlns="" id="{0D9C7FB0-CA0E-46F3-99A2-377DD51B21D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620968" y="603406"/>
              <a:ext cx="160833" cy="164945"/>
            </a:xfrm>
            <a:custGeom>
              <a:avLst/>
              <a:gdLst/>
              <a:ahLst/>
              <a:cxnLst/>
              <a:rect l="0" t="0" r="0" b="0"/>
              <a:pathLst>
                <a:path w="160833" h="164945">
                  <a:moveTo>
                    <a:pt x="40182" y="56994"/>
                  </a:moveTo>
                  <a:lnTo>
                    <a:pt x="40182" y="56994"/>
                  </a:lnTo>
                  <a:lnTo>
                    <a:pt x="28645" y="101024"/>
                  </a:lnTo>
                  <a:lnTo>
                    <a:pt x="10145" y="143888"/>
                  </a:lnTo>
                  <a:lnTo>
                    <a:pt x="16" y="159347"/>
                  </a:lnTo>
                  <a:lnTo>
                    <a:pt x="0" y="159802"/>
                  </a:lnTo>
                  <a:lnTo>
                    <a:pt x="693" y="159399"/>
                  </a:lnTo>
                  <a:lnTo>
                    <a:pt x="14169" y="116569"/>
                  </a:lnTo>
                  <a:lnTo>
                    <a:pt x="25811" y="77860"/>
                  </a:lnTo>
                  <a:lnTo>
                    <a:pt x="47456" y="32083"/>
                  </a:lnTo>
                  <a:lnTo>
                    <a:pt x="70233" y="4958"/>
                  </a:lnTo>
                  <a:lnTo>
                    <a:pt x="75034" y="1137"/>
                  </a:lnTo>
                  <a:lnTo>
                    <a:pt x="79643" y="0"/>
                  </a:lnTo>
                  <a:lnTo>
                    <a:pt x="84128" y="654"/>
                  </a:lnTo>
                  <a:lnTo>
                    <a:pt x="88529" y="2500"/>
                  </a:lnTo>
                  <a:lnTo>
                    <a:pt x="97182" y="13960"/>
                  </a:lnTo>
                  <a:lnTo>
                    <a:pt x="118480" y="60133"/>
                  </a:lnTo>
                  <a:lnTo>
                    <a:pt x="133547" y="101646"/>
                  </a:lnTo>
                  <a:lnTo>
                    <a:pt x="146472" y="143543"/>
                  </a:lnTo>
                  <a:lnTo>
                    <a:pt x="160832" y="16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1">
            <a:extLst>
              <a:ext uri="{FF2B5EF4-FFF2-40B4-BE49-F238E27FC236}">
                <a16:creationId xmlns:a16="http://schemas.microsoft.com/office/drawing/2014/main" xmlns="" id="{6B8E7A3F-88CB-4428-B6D7-8912B37CD4ED}"/>
              </a:ext>
            </a:extLst>
          </p:cNvPr>
          <p:cNvGrpSpPr/>
          <p:nvPr/>
        </p:nvGrpSpPr>
        <p:grpSpPr>
          <a:xfrm>
            <a:off x="7359650" y="966965"/>
            <a:ext cx="173322" cy="256238"/>
            <a:chOff x="7359650" y="966965"/>
            <a:chExt cx="173322" cy="256238"/>
          </a:xfrm>
        </p:grpSpPr>
        <p:sp>
          <p:nvSpPr>
            <p:cNvPr id="42" name="SMARTInkShape-326">
              <a:extLst>
                <a:ext uri="{FF2B5EF4-FFF2-40B4-BE49-F238E27FC236}">
                  <a16:creationId xmlns:a16="http://schemas.microsoft.com/office/drawing/2014/main" xmlns="" id="{E7539D0A-D744-4AE3-8C7A-48FF63FB800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359650" y="1073150"/>
              <a:ext cx="21016" cy="120651"/>
            </a:xfrm>
            <a:custGeom>
              <a:avLst/>
              <a:gdLst/>
              <a:ahLst/>
              <a:cxnLst/>
              <a:rect l="0" t="0" r="0" b="0"/>
              <a:pathLst>
                <a:path w="21016" h="1206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12552"/>
                  </a:lnTo>
                  <a:lnTo>
                    <a:pt x="21015" y="44813"/>
                  </a:lnTo>
                  <a:lnTo>
                    <a:pt x="20169" y="84451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7">
              <a:extLst>
                <a:ext uri="{FF2B5EF4-FFF2-40B4-BE49-F238E27FC236}">
                  <a16:creationId xmlns:a16="http://schemas.microsoft.com/office/drawing/2014/main" xmlns="" id="{3C68C138-BCAC-45B9-907B-3F6D30E19F5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360532" y="966965"/>
              <a:ext cx="5469" cy="10936"/>
            </a:xfrm>
            <a:custGeom>
              <a:avLst/>
              <a:gdLst/>
              <a:ahLst/>
              <a:cxnLst/>
              <a:rect l="0" t="0" r="0" b="0"/>
              <a:pathLst>
                <a:path w="5469" h="10936">
                  <a:moveTo>
                    <a:pt x="5468" y="10935"/>
                  </a:moveTo>
                  <a:lnTo>
                    <a:pt x="5468" y="10935"/>
                  </a:lnTo>
                  <a:lnTo>
                    <a:pt x="0" y="0"/>
                  </a:lnTo>
                  <a:lnTo>
                    <a:pt x="412" y="117"/>
                  </a:lnTo>
                  <a:lnTo>
                    <a:pt x="5468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8">
              <a:extLst>
                <a:ext uri="{FF2B5EF4-FFF2-40B4-BE49-F238E27FC236}">
                  <a16:creationId xmlns:a16="http://schemas.microsoft.com/office/drawing/2014/main" xmlns="" id="{4E695E91-B55A-4A63-B6F8-33303F501AC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451117" y="1044998"/>
              <a:ext cx="81855" cy="178205"/>
            </a:xfrm>
            <a:custGeom>
              <a:avLst/>
              <a:gdLst/>
              <a:ahLst/>
              <a:cxnLst/>
              <a:rect l="0" t="0" r="0" b="0"/>
              <a:pathLst>
                <a:path w="81855" h="178205">
                  <a:moveTo>
                    <a:pt x="54583" y="9102"/>
                  </a:moveTo>
                  <a:lnTo>
                    <a:pt x="54583" y="9102"/>
                  </a:lnTo>
                  <a:lnTo>
                    <a:pt x="33535" y="264"/>
                  </a:lnTo>
                  <a:lnTo>
                    <a:pt x="23827" y="0"/>
                  </a:lnTo>
                  <a:lnTo>
                    <a:pt x="19263" y="917"/>
                  </a:lnTo>
                  <a:lnTo>
                    <a:pt x="6095" y="8950"/>
                  </a:lnTo>
                  <a:lnTo>
                    <a:pt x="1282" y="16325"/>
                  </a:lnTo>
                  <a:lnTo>
                    <a:pt x="0" y="20268"/>
                  </a:lnTo>
                  <a:lnTo>
                    <a:pt x="2337" y="30292"/>
                  </a:lnTo>
                  <a:lnTo>
                    <a:pt x="8784" y="41803"/>
                  </a:lnTo>
                  <a:lnTo>
                    <a:pt x="48525" y="87239"/>
                  </a:lnTo>
                  <a:lnTo>
                    <a:pt x="70320" y="119551"/>
                  </a:lnTo>
                  <a:lnTo>
                    <a:pt x="80490" y="144682"/>
                  </a:lnTo>
                  <a:lnTo>
                    <a:pt x="81854" y="155908"/>
                  </a:lnTo>
                  <a:lnTo>
                    <a:pt x="81230" y="159889"/>
                  </a:lnTo>
                  <a:lnTo>
                    <a:pt x="74893" y="168076"/>
                  </a:lnTo>
                  <a:lnTo>
                    <a:pt x="70240" y="172235"/>
                  </a:lnTo>
                  <a:lnTo>
                    <a:pt x="57543" y="176855"/>
                  </a:lnTo>
                  <a:lnTo>
                    <a:pt x="43903" y="178204"/>
                  </a:lnTo>
                  <a:lnTo>
                    <a:pt x="22833" y="17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329">
            <a:extLst>
              <a:ext uri="{FF2B5EF4-FFF2-40B4-BE49-F238E27FC236}">
                <a16:creationId xmlns:a16="http://schemas.microsoft.com/office/drawing/2014/main" xmlns="" id="{08795610-49DA-4E4C-A168-9AE2915CF29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59868" y="1076022"/>
            <a:ext cx="276236" cy="154657"/>
          </a:xfrm>
          <a:custGeom>
            <a:avLst/>
            <a:gdLst/>
            <a:ahLst/>
            <a:cxnLst/>
            <a:rect l="0" t="0" r="0" b="0"/>
            <a:pathLst>
              <a:path w="276236" h="154657">
                <a:moveTo>
                  <a:pt x="117332" y="86028"/>
                </a:moveTo>
                <a:lnTo>
                  <a:pt x="117332" y="86028"/>
                </a:lnTo>
                <a:lnTo>
                  <a:pt x="122357" y="65305"/>
                </a:lnTo>
                <a:lnTo>
                  <a:pt x="122388" y="53535"/>
                </a:lnTo>
                <a:lnTo>
                  <a:pt x="117732" y="35008"/>
                </a:lnTo>
                <a:lnTo>
                  <a:pt x="107024" y="16818"/>
                </a:lnTo>
                <a:lnTo>
                  <a:pt x="96522" y="6820"/>
                </a:lnTo>
                <a:lnTo>
                  <a:pt x="82919" y="1436"/>
                </a:lnTo>
                <a:lnTo>
                  <a:pt x="75340" y="0"/>
                </a:lnTo>
                <a:lnTo>
                  <a:pt x="57512" y="4049"/>
                </a:lnTo>
                <a:lnTo>
                  <a:pt x="47818" y="8092"/>
                </a:lnTo>
                <a:lnTo>
                  <a:pt x="31404" y="21992"/>
                </a:lnTo>
                <a:lnTo>
                  <a:pt x="17053" y="42045"/>
                </a:lnTo>
                <a:lnTo>
                  <a:pt x="3619" y="69773"/>
                </a:lnTo>
                <a:lnTo>
                  <a:pt x="0" y="95266"/>
                </a:lnTo>
                <a:lnTo>
                  <a:pt x="5895" y="127571"/>
                </a:lnTo>
                <a:lnTo>
                  <a:pt x="9175" y="137007"/>
                </a:lnTo>
                <a:lnTo>
                  <a:pt x="14889" y="144002"/>
                </a:lnTo>
                <a:lnTo>
                  <a:pt x="30643" y="153657"/>
                </a:lnTo>
                <a:lnTo>
                  <a:pt x="49406" y="154656"/>
                </a:lnTo>
                <a:lnTo>
                  <a:pt x="59348" y="152947"/>
                </a:lnTo>
                <a:lnTo>
                  <a:pt x="67386" y="148279"/>
                </a:lnTo>
                <a:lnTo>
                  <a:pt x="80082" y="133686"/>
                </a:lnTo>
                <a:lnTo>
                  <a:pt x="93955" y="102759"/>
                </a:lnTo>
                <a:lnTo>
                  <a:pt x="96358" y="93934"/>
                </a:lnTo>
                <a:lnTo>
                  <a:pt x="96294" y="92004"/>
                </a:lnTo>
                <a:lnTo>
                  <a:pt x="95545" y="91423"/>
                </a:lnTo>
                <a:lnTo>
                  <a:pt x="94340" y="91742"/>
                </a:lnTo>
                <a:lnTo>
                  <a:pt x="93002" y="97739"/>
                </a:lnTo>
                <a:lnTo>
                  <a:pt x="93113" y="107461"/>
                </a:lnTo>
                <a:lnTo>
                  <a:pt x="100833" y="133771"/>
                </a:lnTo>
                <a:lnTo>
                  <a:pt x="108588" y="140878"/>
                </a:lnTo>
                <a:lnTo>
                  <a:pt x="113619" y="143762"/>
                </a:lnTo>
                <a:lnTo>
                  <a:pt x="119090" y="144273"/>
                </a:lnTo>
                <a:lnTo>
                  <a:pt x="130813" y="141077"/>
                </a:lnTo>
                <a:lnTo>
                  <a:pt x="149314" y="127974"/>
                </a:lnTo>
                <a:lnTo>
                  <a:pt x="168201" y="103944"/>
                </a:lnTo>
                <a:lnTo>
                  <a:pt x="175218" y="86465"/>
                </a:lnTo>
                <a:lnTo>
                  <a:pt x="183751" y="56008"/>
                </a:lnTo>
                <a:lnTo>
                  <a:pt x="183484" y="54726"/>
                </a:lnTo>
                <a:lnTo>
                  <a:pt x="182600" y="54576"/>
                </a:lnTo>
                <a:lnTo>
                  <a:pt x="181618" y="60055"/>
                </a:lnTo>
                <a:lnTo>
                  <a:pt x="179019" y="104819"/>
                </a:lnTo>
                <a:lnTo>
                  <a:pt x="169280" y="145378"/>
                </a:lnTo>
                <a:lnTo>
                  <a:pt x="169602" y="145350"/>
                </a:lnTo>
                <a:lnTo>
                  <a:pt x="171843" y="141556"/>
                </a:lnTo>
                <a:lnTo>
                  <a:pt x="186460" y="98519"/>
                </a:lnTo>
                <a:lnTo>
                  <a:pt x="207343" y="52982"/>
                </a:lnTo>
                <a:lnTo>
                  <a:pt x="225611" y="19322"/>
                </a:lnTo>
                <a:lnTo>
                  <a:pt x="238128" y="7462"/>
                </a:lnTo>
                <a:lnTo>
                  <a:pt x="250747" y="1721"/>
                </a:lnTo>
                <a:lnTo>
                  <a:pt x="257075" y="190"/>
                </a:lnTo>
                <a:lnTo>
                  <a:pt x="262705" y="1286"/>
                </a:lnTo>
                <a:lnTo>
                  <a:pt x="272723" y="8148"/>
                </a:lnTo>
                <a:lnTo>
                  <a:pt x="276235" y="25780"/>
                </a:lnTo>
                <a:lnTo>
                  <a:pt x="272364" y="65354"/>
                </a:lnTo>
                <a:lnTo>
                  <a:pt x="266044" y="109065"/>
                </a:lnTo>
                <a:lnTo>
                  <a:pt x="263382" y="1495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53">
            <a:extLst>
              <a:ext uri="{FF2B5EF4-FFF2-40B4-BE49-F238E27FC236}">
                <a16:creationId xmlns:a16="http://schemas.microsoft.com/office/drawing/2014/main" xmlns="" id="{80423498-7380-4F71-94E8-496CE6696A55}"/>
              </a:ext>
            </a:extLst>
          </p:cNvPr>
          <p:cNvGrpSpPr/>
          <p:nvPr/>
        </p:nvGrpSpPr>
        <p:grpSpPr>
          <a:xfrm>
            <a:off x="8556141" y="892575"/>
            <a:ext cx="1767060" cy="591602"/>
            <a:chOff x="8556141" y="892575"/>
            <a:chExt cx="1767060" cy="591602"/>
          </a:xfrm>
        </p:grpSpPr>
        <p:sp>
          <p:nvSpPr>
            <p:cNvPr id="47" name="SMARTInkShape-330">
              <a:extLst>
                <a:ext uri="{FF2B5EF4-FFF2-40B4-BE49-F238E27FC236}">
                  <a16:creationId xmlns:a16="http://schemas.microsoft.com/office/drawing/2014/main" xmlns="" id="{16C40C3B-C182-456B-A888-BCD2190E67F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391650" y="1123950"/>
              <a:ext cx="10936" cy="88901"/>
            </a:xfrm>
            <a:custGeom>
              <a:avLst/>
              <a:gdLst/>
              <a:ahLst/>
              <a:cxnLst/>
              <a:rect l="0" t="0" r="0" b="0"/>
              <a:pathLst>
                <a:path w="10936" h="889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0935" y="3116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31">
              <a:extLst>
                <a:ext uri="{FF2B5EF4-FFF2-40B4-BE49-F238E27FC236}">
                  <a16:creationId xmlns:a16="http://schemas.microsoft.com/office/drawing/2014/main" xmlns="" id="{D1E11DDA-CACE-4DC3-BC62-1F52B09DE1C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046289" y="927216"/>
              <a:ext cx="276912" cy="556961"/>
            </a:xfrm>
            <a:custGeom>
              <a:avLst/>
              <a:gdLst/>
              <a:ahLst/>
              <a:cxnLst/>
              <a:rect l="0" t="0" r="0" b="0"/>
              <a:pathLst>
                <a:path w="276912" h="556961">
                  <a:moveTo>
                    <a:pt x="113711" y="184034"/>
                  </a:moveTo>
                  <a:lnTo>
                    <a:pt x="113711" y="184034"/>
                  </a:lnTo>
                  <a:lnTo>
                    <a:pt x="107935" y="178964"/>
                  </a:lnTo>
                  <a:lnTo>
                    <a:pt x="101502" y="175196"/>
                  </a:lnTo>
                  <a:lnTo>
                    <a:pt x="83204" y="172478"/>
                  </a:lnTo>
                  <a:lnTo>
                    <a:pt x="56539" y="175044"/>
                  </a:lnTo>
                  <a:lnTo>
                    <a:pt x="36560" y="185918"/>
                  </a:lnTo>
                  <a:lnTo>
                    <a:pt x="26294" y="193757"/>
                  </a:lnTo>
                  <a:lnTo>
                    <a:pt x="11123" y="215637"/>
                  </a:lnTo>
                  <a:lnTo>
                    <a:pt x="1795" y="241119"/>
                  </a:lnTo>
                  <a:lnTo>
                    <a:pt x="0" y="266555"/>
                  </a:lnTo>
                  <a:lnTo>
                    <a:pt x="7197" y="286326"/>
                  </a:lnTo>
                  <a:lnTo>
                    <a:pt x="19100" y="300053"/>
                  </a:lnTo>
                  <a:lnTo>
                    <a:pt x="31444" y="306153"/>
                  </a:lnTo>
                  <a:lnTo>
                    <a:pt x="37700" y="306369"/>
                  </a:lnTo>
                  <a:lnTo>
                    <a:pt x="50295" y="302846"/>
                  </a:lnTo>
                  <a:lnTo>
                    <a:pt x="69283" y="286187"/>
                  </a:lnTo>
                  <a:lnTo>
                    <a:pt x="81579" y="263377"/>
                  </a:lnTo>
                  <a:lnTo>
                    <a:pt x="92450" y="223872"/>
                  </a:lnTo>
                  <a:lnTo>
                    <a:pt x="93187" y="216943"/>
                  </a:lnTo>
                  <a:lnTo>
                    <a:pt x="99650" y="203599"/>
                  </a:lnTo>
                  <a:lnTo>
                    <a:pt x="117070" y="184187"/>
                  </a:lnTo>
                  <a:lnTo>
                    <a:pt x="157191" y="145823"/>
                  </a:lnTo>
                  <a:lnTo>
                    <a:pt x="187350" y="110859"/>
                  </a:lnTo>
                  <a:lnTo>
                    <a:pt x="221373" y="68200"/>
                  </a:lnTo>
                  <a:lnTo>
                    <a:pt x="260890" y="21380"/>
                  </a:lnTo>
                  <a:lnTo>
                    <a:pt x="274539" y="1203"/>
                  </a:lnTo>
                  <a:lnTo>
                    <a:pt x="275962" y="58"/>
                  </a:lnTo>
                  <a:lnTo>
                    <a:pt x="276911" y="0"/>
                  </a:lnTo>
                  <a:lnTo>
                    <a:pt x="254074" y="46988"/>
                  </a:lnTo>
                  <a:lnTo>
                    <a:pt x="234656" y="82203"/>
                  </a:lnTo>
                  <a:lnTo>
                    <a:pt x="209563" y="126076"/>
                  </a:lnTo>
                  <a:lnTo>
                    <a:pt x="194546" y="152451"/>
                  </a:lnTo>
                  <a:lnTo>
                    <a:pt x="178182" y="181323"/>
                  </a:lnTo>
                  <a:lnTo>
                    <a:pt x="160924" y="211860"/>
                  </a:lnTo>
                  <a:lnTo>
                    <a:pt x="145187" y="242801"/>
                  </a:lnTo>
                  <a:lnTo>
                    <a:pt x="130463" y="274012"/>
                  </a:lnTo>
                  <a:lnTo>
                    <a:pt x="116412" y="305403"/>
                  </a:lnTo>
                  <a:lnTo>
                    <a:pt x="102812" y="336913"/>
                  </a:lnTo>
                  <a:lnTo>
                    <a:pt x="89511" y="368503"/>
                  </a:lnTo>
                  <a:lnTo>
                    <a:pt x="76410" y="400147"/>
                  </a:lnTo>
                  <a:lnTo>
                    <a:pt x="64855" y="429004"/>
                  </a:lnTo>
                  <a:lnTo>
                    <a:pt x="54331" y="456003"/>
                  </a:lnTo>
                  <a:lnTo>
                    <a:pt x="37930" y="502464"/>
                  </a:lnTo>
                  <a:lnTo>
                    <a:pt x="30109" y="544927"/>
                  </a:lnTo>
                  <a:lnTo>
                    <a:pt x="31165" y="551629"/>
                  </a:lnTo>
                  <a:lnTo>
                    <a:pt x="33279" y="556098"/>
                  </a:lnTo>
                  <a:lnTo>
                    <a:pt x="37513" y="556960"/>
                  </a:lnTo>
                  <a:lnTo>
                    <a:pt x="49742" y="552273"/>
                  </a:lnTo>
                  <a:lnTo>
                    <a:pt x="82001" y="510328"/>
                  </a:lnTo>
                  <a:lnTo>
                    <a:pt x="103850" y="477926"/>
                  </a:lnTo>
                  <a:lnTo>
                    <a:pt x="123910" y="442358"/>
                  </a:lnTo>
                  <a:lnTo>
                    <a:pt x="147307" y="397923"/>
                  </a:lnTo>
                  <a:lnTo>
                    <a:pt x="163504" y="364457"/>
                  </a:lnTo>
                  <a:lnTo>
                    <a:pt x="164546" y="363583"/>
                  </a:lnTo>
                  <a:lnTo>
                    <a:pt x="167584" y="362611"/>
                  </a:lnTo>
                  <a:lnTo>
                    <a:pt x="197088" y="358531"/>
                  </a:lnTo>
                  <a:lnTo>
                    <a:pt x="221661" y="34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2">
              <a:extLst>
                <a:ext uri="{FF2B5EF4-FFF2-40B4-BE49-F238E27FC236}">
                  <a16:creationId xmlns:a16="http://schemas.microsoft.com/office/drawing/2014/main" xmlns="" id="{48F459F1-BA06-4231-BBF8-B439B59CCD3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556141" y="1097430"/>
              <a:ext cx="213210" cy="140505"/>
            </a:xfrm>
            <a:custGeom>
              <a:avLst/>
              <a:gdLst/>
              <a:ahLst/>
              <a:cxnLst/>
              <a:rect l="0" t="0" r="0" b="0"/>
              <a:pathLst>
                <a:path w="213210" h="140505">
                  <a:moveTo>
                    <a:pt x="3659" y="45570"/>
                  </a:moveTo>
                  <a:lnTo>
                    <a:pt x="3659" y="45570"/>
                  </a:lnTo>
                  <a:lnTo>
                    <a:pt x="288" y="48941"/>
                  </a:lnTo>
                  <a:lnTo>
                    <a:pt x="0" y="49934"/>
                  </a:lnTo>
                  <a:lnTo>
                    <a:pt x="514" y="50596"/>
                  </a:lnTo>
                  <a:lnTo>
                    <a:pt x="14795" y="56110"/>
                  </a:lnTo>
                  <a:lnTo>
                    <a:pt x="27893" y="57310"/>
                  </a:lnTo>
                  <a:lnTo>
                    <a:pt x="54506" y="51243"/>
                  </a:lnTo>
                  <a:lnTo>
                    <a:pt x="77992" y="40509"/>
                  </a:lnTo>
                  <a:lnTo>
                    <a:pt x="94984" y="25020"/>
                  </a:lnTo>
                  <a:lnTo>
                    <a:pt x="97703" y="19876"/>
                  </a:lnTo>
                  <a:lnTo>
                    <a:pt x="98843" y="10397"/>
                  </a:lnTo>
                  <a:lnTo>
                    <a:pt x="96043" y="6599"/>
                  </a:lnTo>
                  <a:lnTo>
                    <a:pt x="85405" y="498"/>
                  </a:lnTo>
                  <a:lnTo>
                    <a:pt x="79323" y="0"/>
                  </a:lnTo>
                  <a:lnTo>
                    <a:pt x="66920" y="3209"/>
                  </a:lnTo>
                  <a:lnTo>
                    <a:pt x="44667" y="23062"/>
                  </a:lnTo>
                  <a:lnTo>
                    <a:pt x="34114" y="43328"/>
                  </a:lnTo>
                  <a:lnTo>
                    <a:pt x="28484" y="66446"/>
                  </a:lnTo>
                  <a:lnTo>
                    <a:pt x="28333" y="90831"/>
                  </a:lnTo>
                  <a:lnTo>
                    <a:pt x="34381" y="110136"/>
                  </a:lnTo>
                  <a:lnTo>
                    <a:pt x="44829" y="125066"/>
                  </a:lnTo>
                  <a:lnTo>
                    <a:pt x="58881" y="136405"/>
                  </a:lnTo>
                  <a:lnTo>
                    <a:pt x="78298" y="140504"/>
                  </a:lnTo>
                  <a:lnTo>
                    <a:pt x="101037" y="138563"/>
                  </a:lnTo>
                  <a:lnTo>
                    <a:pt x="137639" y="125570"/>
                  </a:lnTo>
                  <a:lnTo>
                    <a:pt x="184170" y="100335"/>
                  </a:lnTo>
                  <a:lnTo>
                    <a:pt x="213209" y="7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3">
              <a:extLst>
                <a:ext uri="{FF2B5EF4-FFF2-40B4-BE49-F238E27FC236}">
                  <a16:creationId xmlns:a16="http://schemas.microsoft.com/office/drawing/2014/main" xmlns="" id="{3453E754-A7A2-4775-B8BD-EAECFC9FAF0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717132" y="1089283"/>
              <a:ext cx="83969" cy="159755"/>
            </a:xfrm>
            <a:custGeom>
              <a:avLst/>
              <a:gdLst/>
              <a:ahLst/>
              <a:cxnLst/>
              <a:rect l="0" t="0" r="0" b="0"/>
              <a:pathLst>
                <a:path w="83969" h="159755">
                  <a:moveTo>
                    <a:pt x="83968" y="34667"/>
                  </a:moveTo>
                  <a:lnTo>
                    <a:pt x="83968" y="34667"/>
                  </a:lnTo>
                  <a:lnTo>
                    <a:pt x="83968" y="24554"/>
                  </a:lnTo>
                  <a:lnTo>
                    <a:pt x="77225" y="8152"/>
                  </a:lnTo>
                  <a:lnTo>
                    <a:pt x="72418" y="4290"/>
                  </a:lnTo>
                  <a:lnTo>
                    <a:pt x="59550" y="0"/>
                  </a:lnTo>
                  <a:lnTo>
                    <a:pt x="44422" y="1856"/>
                  </a:lnTo>
                  <a:lnTo>
                    <a:pt x="20039" y="12715"/>
                  </a:lnTo>
                  <a:lnTo>
                    <a:pt x="11715" y="17916"/>
                  </a:lnTo>
                  <a:lnTo>
                    <a:pt x="6166" y="24205"/>
                  </a:lnTo>
                  <a:lnTo>
                    <a:pt x="0" y="38719"/>
                  </a:lnTo>
                  <a:lnTo>
                    <a:pt x="1178" y="45835"/>
                  </a:lnTo>
                  <a:lnTo>
                    <a:pt x="10015" y="59386"/>
                  </a:lnTo>
                  <a:lnTo>
                    <a:pt x="57405" y="100113"/>
                  </a:lnTo>
                  <a:lnTo>
                    <a:pt x="78048" y="126802"/>
                  </a:lnTo>
                  <a:lnTo>
                    <a:pt x="78610" y="132074"/>
                  </a:lnTo>
                  <a:lnTo>
                    <a:pt x="75470" y="143576"/>
                  </a:lnTo>
                  <a:lnTo>
                    <a:pt x="69142" y="155209"/>
                  </a:lnTo>
                  <a:lnTo>
                    <a:pt x="66323" y="157362"/>
                  </a:lnTo>
                  <a:lnTo>
                    <a:pt x="59428" y="159754"/>
                  </a:lnTo>
                  <a:lnTo>
                    <a:pt x="57025" y="158980"/>
                  </a:lnTo>
                  <a:lnTo>
                    <a:pt x="55422" y="157054"/>
                  </a:lnTo>
                  <a:lnTo>
                    <a:pt x="52218" y="14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4">
              <a:extLst>
                <a:ext uri="{FF2B5EF4-FFF2-40B4-BE49-F238E27FC236}">
                  <a16:creationId xmlns:a16="http://schemas.microsoft.com/office/drawing/2014/main" xmlns="" id="{8E8DE30E-0552-4141-BECA-B7DB79EFF48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734550" y="1073150"/>
              <a:ext cx="171451" cy="159505"/>
            </a:xfrm>
            <a:custGeom>
              <a:avLst/>
              <a:gdLst/>
              <a:ahLst/>
              <a:cxnLst/>
              <a:rect l="0" t="0" r="0" b="0"/>
              <a:pathLst>
                <a:path w="171451" h="159505">
                  <a:moveTo>
                    <a:pt x="0" y="38100"/>
                  </a:moveTo>
                  <a:lnTo>
                    <a:pt x="0" y="38100"/>
                  </a:lnTo>
                  <a:lnTo>
                    <a:pt x="24418" y="53680"/>
                  </a:lnTo>
                  <a:lnTo>
                    <a:pt x="47530" y="80816"/>
                  </a:lnTo>
                  <a:lnTo>
                    <a:pt x="62139" y="112297"/>
                  </a:lnTo>
                  <a:lnTo>
                    <a:pt x="62660" y="131519"/>
                  </a:lnTo>
                  <a:lnTo>
                    <a:pt x="56900" y="152563"/>
                  </a:lnTo>
                  <a:lnTo>
                    <a:pt x="54866" y="156742"/>
                  </a:lnTo>
                  <a:lnTo>
                    <a:pt x="52806" y="158822"/>
                  </a:lnTo>
                  <a:lnTo>
                    <a:pt x="50728" y="159504"/>
                  </a:lnTo>
                  <a:lnTo>
                    <a:pt x="48633" y="159252"/>
                  </a:lnTo>
                  <a:lnTo>
                    <a:pt x="46308" y="149566"/>
                  </a:lnTo>
                  <a:lnTo>
                    <a:pt x="48189" y="114603"/>
                  </a:lnTo>
                  <a:lnTo>
                    <a:pt x="70252" y="70645"/>
                  </a:lnTo>
                  <a:lnTo>
                    <a:pt x="106973" y="34259"/>
                  </a:lnTo>
                  <a:lnTo>
                    <a:pt x="154325" y="823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5">
              <a:extLst>
                <a:ext uri="{FF2B5EF4-FFF2-40B4-BE49-F238E27FC236}">
                  <a16:creationId xmlns:a16="http://schemas.microsoft.com/office/drawing/2014/main" xmlns="" id="{BB96D0D9-C5F1-454E-B47D-0D36DF12C7E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9624798" y="1107592"/>
              <a:ext cx="69560" cy="100788"/>
            </a:xfrm>
            <a:custGeom>
              <a:avLst/>
              <a:gdLst/>
              <a:ahLst/>
              <a:cxnLst/>
              <a:rect l="0" t="0" r="0" b="0"/>
              <a:pathLst>
                <a:path w="69560" h="100788">
                  <a:moveTo>
                    <a:pt x="58952" y="3658"/>
                  </a:moveTo>
                  <a:lnTo>
                    <a:pt x="58952" y="3658"/>
                  </a:lnTo>
                  <a:lnTo>
                    <a:pt x="58952" y="287"/>
                  </a:lnTo>
                  <a:lnTo>
                    <a:pt x="56835" y="0"/>
                  </a:lnTo>
                  <a:lnTo>
                    <a:pt x="48839" y="1562"/>
                  </a:lnTo>
                  <a:lnTo>
                    <a:pt x="32438" y="9779"/>
                  </a:lnTo>
                  <a:lnTo>
                    <a:pt x="10800" y="34635"/>
                  </a:lnTo>
                  <a:lnTo>
                    <a:pt x="2273" y="55055"/>
                  </a:lnTo>
                  <a:lnTo>
                    <a:pt x="0" y="65439"/>
                  </a:lnTo>
                  <a:lnTo>
                    <a:pt x="1304" y="74479"/>
                  </a:lnTo>
                  <a:lnTo>
                    <a:pt x="10283" y="90167"/>
                  </a:lnTo>
                  <a:lnTo>
                    <a:pt x="21798" y="98551"/>
                  </a:lnTo>
                  <a:lnTo>
                    <a:pt x="27832" y="100787"/>
                  </a:lnTo>
                  <a:lnTo>
                    <a:pt x="49809" y="100562"/>
                  </a:lnTo>
                  <a:lnTo>
                    <a:pt x="62180" y="93999"/>
                  </a:lnTo>
                  <a:lnTo>
                    <a:pt x="67454" y="89285"/>
                  </a:lnTo>
                  <a:lnTo>
                    <a:pt x="69559" y="84026"/>
                  </a:lnTo>
                  <a:lnTo>
                    <a:pt x="69552" y="78403"/>
                  </a:lnTo>
                  <a:lnTo>
                    <a:pt x="52602" y="2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6">
              <a:extLst>
                <a:ext uri="{FF2B5EF4-FFF2-40B4-BE49-F238E27FC236}">
                  <a16:creationId xmlns:a16="http://schemas.microsoft.com/office/drawing/2014/main" xmlns="" id="{C43EC1D4-4B13-47C4-BA40-0268126FEBF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483241" y="1073150"/>
              <a:ext cx="117960" cy="12701"/>
            </a:xfrm>
            <a:custGeom>
              <a:avLst/>
              <a:gdLst/>
              <a:ahLst/>
              <a:cxnLst/>
              <a:rect l="0" t="0" r="0" b="0"/>
              <a:pathLst>
                <a:path w="1179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5" y="7674"/>
                  </a:lnTo>
                  <a:lnTo>
                    <a:pt x="1563" y="7233"/>
                  </a:lnTo>
                  <a:lnTo>
                    <a:pt x="42510" y="5696"/>
                  </a:lnTo>
                  <a:lnTo>
                    <a:pt x="85731" y="1334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7">
              <a:extLst>
                <a:ext uri="{FF2B5EF4-FFF2-40B4-BE49-F238E27FC236}">
                  <a16:creationId xmlns:a16="http://schemas.microsoft.com/office/drawing/2014/main" xmlns="" id="{90F6CBB0-958E-4A8D-BDFD-E7A667CA704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892895" y="901700"/>
              <a:ext cx="60606" cy="340398"/>
            </a:xfrm>
            <a:custGeom>
              <a:avLst/>
              <a:gdLst/>
              <a:ahLst/>
              <a:cxnLst/>
              <a:rect l="0" t="0" r="0" b="0"/>
              <a:pathLst>
                <a:path w="60606" h="340398">
                  <a:moveTo>
                    <a:pt x="41555" y="0"/>
                  </a:moveTo>
                  <a:lnTo>
                    <a:pt x="41555" y="0"/>
                  </a:lnTo>
                  <a:lnTo>
                    <a:pt x="37792" y="42995"/>
                  </a:lnTo>
                  <a:lnTo>
                    <a:pt x="31416" y="75553"/>
                  </a:lnTo>
                  <a:lnTo>
                    <a:pt x="23878" y="113542"/>
                  </a:lnTo>
                  <a:lnTo>
                    <a:pt x="17705" y="153945"/>
                  </a:lnTo>
                  <a:lnTo>
                    <a:pt x="11905" y="194714"/>
                  </a:lnTo>
                  <a:lnTo>
                    <a:pt x="4623" y="234001"/>
                  </a:lnTo>
                  <a:lnTo>
                    <a:pt x="445" y="268865"/>
                  </a:lnTo>
                  <a:lnTo>
                    <a:pt x="0" y="298001"/>
                  </a:lnTo>
                  <a:lnTo>
                    <a:pt x="4507" y="318006"/>
                  </a:lnTo>
                  <a:lnTo>
                    <a:pt x="13094" y="332071"/>
                  </a:lnTo>
                  <a:lnTo>
                    <a:pt x="18348" y="337797"/>
                  </a:lnTo>
                  <a:lnTo>
                    <a:pt x="23966" y="340204"/>
                  </a:lnTo>
                  <a:lnTo>
                    <a:pt x="29829" y="340397"/>
                  </a:lnTo>
                  <a:lnTo>
                    <a:pt x="35855" y="339115"/>
                  </a:lnTo>
                  <a:lnTo>
                    <a:pt x="46312" y="330164"/>
                  </a:lnTo>
                  <a:lnTo>
                    <a:pt x="60605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8">
              <a:extLst>
                <a:ext uri="{FF2B5EF4-FFF2-40B4-BE49-F238E27FC236}">
                  <a16:creationId xmlns:a16="http://schemas.microsoft.com/office/drawing/2014/main" xmlns="" id="{408F65B8-4CA8-4F33-9392-6CBAADBE546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048750" y="113030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0" y="0"/>
                  </a:moveTo>
                  <a:lnTo>
                    <a:pt x="0" y="0"/>
                  </a:lnTo>
                  <a:lnTo>
                    <a:pt x="5467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39">
              <a:extLst>
                <a:ext uri="{FF2B5EF4-FFF2-40B4-BE49-F238E27FC236}">
                  <a16:creationId xmlns:a16="http://schemas.microsoft.com/office/drawing/2014/main" xmlns="" id="{481E5294-A23F-4E8B-94DA-AE220B0ADA2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865646" y="1117600"/>
              <a:ext cx="94205" cy="25401"/>
            </a:xfrm>
            <a:custGeom>
              <a:avLst/>
              <a:gdLst/>
              <a:ahLst/>
              <a:cxnLst/>
              <a:rect l="0" t="0" r="0" b="0"/>
              <a:pathLst>
                <a:path w="94205" h="25401">
                  <a:moveTo>
                    <a:pt x="24354" y="25400"/>
                  </a:moveTo>
                  <a:lnTo>
                    <a:pt x="24354" y="25400"/>
                  </a:lnTo>
                  <a:lnTo>
                    <a:pt x="0" y="19311"/>
                  </a:lnTo>
                  <a:lnTo>
                    <a:pt x="17192" y="14032"/>
                  </a:lnTo>
                  <a:lnTo>
                    <a:pt x="61456" y="6195"/>
                  </a:lnTo>
                  <a:lnTo>
                    <a:pt x="94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40">
              <a:extLst>
                <a:ext uri="{FF2B5EF4-FFF2-40B4-BE49-F238E27FC236}">
                  <a16:creationId xmlns:a16="http://schemas.microsoft.com/office/drawing/2014/main" xmlns="" id="{D52FBF84-372A-42C7-A033-049EB4BBA45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132183" y="1098550"/>
              <a:ext cx="132468" cy="129371"/>
            </a:xfrm>
            <a:custGeom>
              <a:avLst/>
              <a:gdLst/>
              <a:ahLst/>
              <a:cxnLst/>
              <a:rect l="0" t="0" r="0" b="0"/>
              <a:pathLst>
                <a:path w="132468" h="129371">
                  <a:moveTo>
                    <a:pt x="5467" y="0"/>
                  </a:moveTo>
                  <a:lnTo>
                    <a:pt x="5467" y="0"/>
                  </a:lnTo>
                  <a:lnTo>
                    <a:pt x="5465" y="41273"/>
                  </a:lnTo>
                  <a:lnTo>
                    <a:pt x="5465" y="74083"/>
                  </a:lnTo>
                  <a:lnTo>
                    <a:pt x="2096" y="119918"/>
                  </a:lnTo>
                  <a:lnTo>
                    <a:pt x="0" y="129370"/>
                  </a:lnTo>
                  <a:lnTo>
                    <a:pt x="20805" y="83929"/>
                  </a:lnTo>
                  <a:lnTo>
                    <a:pt x="47709" y="36749"/>
                  </a:lnTo>
                  <a:lnTo>
                    <a:pt x="50560" y="32966"/>
                  </a:lnTo>
                  <a:lnTo>
                    <a:pt x="51758" y="32561"/>
                  </a:lnTo>
                  <a:lnTo>
                    <a:pt x="51849" y="34407"/>
                  </a:lnTo>
                  <a:lnTo>
                    <a:pt x="46333" y="75140"/>
                  </a:lnTo>
                  <a:lnTo>
                    <a:pt x="49305" y="86949"/>
                  </a:lnTo>
                  <a:lnTo>
                    <a:pt x="50215" y="86188"/>
                  </a:lnTo>
                  <a:lnTo>
                    <a:pt x="80407" y="41319"/>
                  </a:lnTo>
                  <a:lnTo>
                    <a:pt x="100343" y="23375"/>
                  </a:lnTo>
                  <a:lnTo>
                    <a:pt x="111368" y="17444"/>
                  </a:lnTo>
                  <a:lnTo>
                    <a:pt x="116285" y="15863"/>
                  </a:lnTo>
                  <a:lnTo>
                    <a:pt x="120269" y="16220"/>
                  </a:lnTo>
                  <a:lnTo>
                    <a:pt x="123628" y="17869"/>
                  </a:lnTo>
                  <a:lnTo>
                    <a:pt x="126574" y="20379"/>
                  </a:lnTo>
                  <a:lnTo>
                    <a:pt x="127966" y="32576"/>
                  </a:lnTo>
                  <a:lnTo>
                    <a:pt x="127066" y="77850"/>
                  </a:lnTo>
                  <a:lnTo>
                    <a:pt x="1324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41">
              <a:extLst>
                <a:ext uri="{FF2B5EF4-FFF2-40B4-BE49-F238E27FC236}">
                  <a16:creationId xmlns:a16="http://schemas.microsoft.com/office/drawing/2014/main" xmlns="" id="{D4F6DFFB-4F7D-402A-B353-2EE76BF3ADA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048750" y="1053309"/>
              <a:ext cx="1" cy="38892"/>
            </a:xfrm>
            <a:custGeom>
              <a:avLst/>
              <a:gdLst/>
              <a:ahLst/>
              <a:cxnLst/>
              <a:rect l="0" t="0" r="0" b="0"/>
              <a:pathLst>
                <a:path w="1" h="38892">
                  <a:moveTo>
                    <a:pt x="0" y="38891"/>
                  </a:moveTo>
                  <a:lnTo>
                    <a:pt x="0" y="38891"/>
                  </a:lnTo>
                  <a:lnTo>
                    <a:pt x="0" y="0"/>
                  </a:lnTo>
                  <a:lnTo>
                    <a:pt x="0" y="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2">
              <a:extLst>
                <a:ext uri="{FF2B5EF4-FFF2-40B4-BE49-F238E27FC236}">
                  <a16:creationId xmlns:a16="http://schemas.microsoft.com/office/drawing/2014/main" xmlns="" id="{3B145B65-C715-45D6-9AEC-E6861E945063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335645" y="892575"/>
              <a:ext cx="226455" cy="319317"/>
            </a:xfrm>
            <a:custGeom>
              <a:avLst/>
              <a:gdLst/>
              <a:ahLst/>
              <a:cxnLst/>
              <a:rect l="0" t="0" r="0" b="0"/>
              <a:pathLst>
                <a:path w="226455" h="319317">
                  <a:moveTo>
                    <a:pt x="62355" y="237725"/>
                  </a:moveTo>
                  <a:lnTo>
                    <a:pt x="62355" y="237725"/>
                  </a:lnTo>
                  <a:lnTo>
                    <a:pt x="58984" y="230983"/>
                  </a:lnTo>
                  <a:lnTo>
                    <a:pt x="56579" y="228997"/>
                  </a:lnTo>
                  <a:lnTo>
                    <a:pt x="50145" y="226790"/>
                  </a:lnTo>
                  <a:lnTo>
                    <a:pt x="31848" y="228919"/>
                  </a:lnTo>
                  <a:lnTo>
                    <a:pt x="18458" y="237809"/>
                  </a:lnTo>
                  <a:lnTo>
                    <a:pt x="11923" y="244131"/>
                  </a:lnTo>
                  <a:lnTo>
                    <a:pt x="4663" y="258681"/>
                  </a:lnTo>
                  <a:lnTo>
                    <a:pt x="0" y="291018"/>
                  </a:lnTo>
                  <a:lnTo>
                    <a:pt x="1736" y="297243"/>
                  </a:lnTo>
                  <a:lnTo>
                    <a:pt x="5009" y="302098"/>
                  </a:lnTo>
                  <a:lnTo>
                    <a:pt x="9307" y="306040"/>
                  </a:lnTo>
                  <a:lnTo>
                    <a:pt x="14290" y="307963"/>
                  </a:lnTo>
                  <a:lnTo>
                    <a:pt x="40294" y="307765"/>
                  </a:lnTo>
                  <a:lnTo>
                    <a:pt x="64957" y="301492"/>
                  </a:lnTo>
                  <a:lnTo>
                    <a:pt x="86052" y="306716"/>
                  </a:lnTo>
                  <a:lnTo>
                    <a:pt x="94289" y="303430"/>
                  </a:lnTo>
                  <a:lnTo>
                    <a:pt x="117816" y="283081"/>
                  </a:lnTo>
                  <a:lnTo>
                    <a:pt x="138055" y="249910"/>
                  </a:lnTo>
                  <a:lnTo>
                    <a:pt x="156677" y="217270"/>
                  </a:lnTo>
                  <a:lnTo>
                    <a:pt x="177653" y="178539"/>
                  </a:lnTo>
                  <a:lnTo>
                    <a:pt x="196383" y="135455"/>
                  </a:lnTo>
                  <a:lnTo>
                    <a:pt x="210350" y="94200"/>
                  </a:lnTo>
                  <a:lnTo>
                    <a:pt x="219855" y="57519"/>
                  </a:lnTo>
                  <a:lnTo>
                    <a:pt x="225952" y="10871"/>
                  </a:lnTo>
                  <a:lnTo>
                    <a:pt x="226454" y="3939"/>
                  </a:lnTo>
                  <a:lnTo>
                    <a:pt x="225375" y="729"/>
                  </a:lnTo>
                  <a:lnTo>
                    <a:pt x="223248" y="0"/>
                  </a:lnTo>
                  <a:lnTo>
                    <a:pt x="220416" y="925"/>
                  </a:lnTo>
                  <a:lnTo>
                    <a:pt x="206319" y="25824"/>
                  </a:lnTo>
                  <a:lnTo>
                    <a:pt x="196658" y="56528"/>
                  </a:lnTo>
                  <a:lnTo>
                    <a:pt x="187662" y="93693"/>
                  </a:lnTo>
                  <a:lnTo>
                    <a:pt x="178960" y="133729"/>
                  </a:lnTo>
                  <a:lnTo>
                    <a:pt x="172270" y="175042"/>
                  </a:lnTo>
                  <a:lnTo>
                    <a:pt x="166946" y="214805"/>
                  </a:lnTo>
                  <a:lnTo>
                    <a:pt x="162226" y="248940"/>
                  </a:lnTo>
                  <a:lnTo>
                    <a:pt x="158975" y="289183"/>
                  </a:lnTo>
                  <a:lnTo>
                    <a:pt x="163858" y="306691"/>
                  </a:lnTo>
                  <a:lnTo>
                    <a:pt x="168125" y="313336"/>
                  </a:lnTo>
                  <a:lnTo>
                    <a:pt x="172379" y="317060"/>
                  </a:lnTo>
                  <a:lnTo>
                    <a:pt x="176626" y="318837"/>
                  </a:lnTo>
                  <a:lnTo>
                    <a:pt x="180869" y="319316"/>
                  </a:lnTo>
                  <a:lnTo>
                    <a:pt x="191225" y="314205"/>
                  </a:lnTo>
                  <a:lnTo>
                    <a:pt x="208405" y="301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343">
            <a:extLst>
              <a:ext uri="{FF2B5EF4-FFF2-40B4-BE49-F238E27FC236}">
                <a16:creationId xmlns:a16="http://schemas.microsoft.com/office/drawing/2014/main" xmlns="" id="{9BA6A5B4-5CD9-447E-83F0-F4E9C17D57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41892" y="1043121"/>
            <a:ext cx="305509" cy="246425"/>
          </a:xfrm>
          <a:custGeom>
            <a:avLst/>
            <a:gdLst/>
            <a:ahLst/>
            <a:cxnLst/>
            <a:rect l="0" t="0" r="0" b="0"/>
            <a:pathLst>
              <a:path w="305509" h="246425">
                <a:moveTo>
                  <a:pt x="153108" y="23679"/>
                </a:moveTo>
                <a:lnTo>
                  <a:pt x="153108" y="23679"/>
                </a:lnTo>
                <a:lnTo>
                  <a:pt x="152403" y="13540"/>
                </a:lnTo>
                <a:lnTo>
                  <a:pt x="149738" y="6002"/>
                </a:lnTo>
                <a:lnTo>
                  <a:pt x="147332" y="3428"/>
                </a:lnTo>
                <a:lnTo>
                  <a:pt x="140899" y="567"/>
                </a:lnTo>
                <a:lnTo>
                  <a:pt x="122601" y="2328"/>
                </a:lnTo>
                <a:lnTo>
                  <a:pt x="92563" y="20802"/>
                </a:lnTo>
                <a:lnTo>
                  <a:pt x="60223" y="55360"/>
                </a:lnTo>
                <a:lnTo>
                  <a:pt x="31668" y="100251"/>
                </a:lnTo>
                <a:lnTo>
                  <a:pt x="17759" y="132735"/>
                </a:lnTo>
                <a:lnTo>
                  <a:pt x="3879" y="178994"/>
                </a:lnTo>
                <a:lnTo>
                  <a:pt x="0" y="204891"/>
                </a:lnTo>
                <a:lnTo>
                  <a:pt x="2980" y="225808"/>
                </a:lnTo>
                <a:lnTo>
                  <a:pt x="6456" y="233221"/>
                </a:lnTo>
                <a:lnTo>
                  <a:pt x="15961" y="243338"/>
                </a:lnTo>
                <a:lnTo>
                  <a:pt x="32887" y="246424"/>
                </a:lnTo>
                <a:lnTo>
                  <a:pt x="54519" y="244032"/>
                </a:lnTo>
                <a:lnTo>
                  <a:pt x="91206" y="229374"/>
                </a:lnTo>
                <a:lnTo>
                  <a:pt x="132336" y="201905"/>
                </a:lnTo>
                <a:lnTo>
                  <a:pt x="169531" y="162408"/>
                </a:lnTo>
                <a:lnTo>
                  <a:pt x="194193" y="116681"/>
                </a:lnTo>
                <a:lnTo>
                  <a:pt x="210044" y="75695"/>
                </a:lnTo>
                <a:lnTo>
                  <a:pt x="218113" y="38150"/>
                </a:lnTo>
                <a:lnTo>
                  <a:pt x="217747" y="17881"/>
                </a:lnTo>
                <a:lnTo>
                  <a:pt x="214544" y="11347"/>
                </a:lnTo>
                <a:lnTo>
                  <a:pt x="209588" y="6991"/>
                </a:lnTo>
                <a:lnTo>
                  <a:pt x="196556" y="2151"/>
                </a:lnTo>
                <a:lnTo>
                  <a:pt x="181355" y="0"/>
                </a:lnTo>
                <a:lnTo>
                  <a:pt x="150190" y="8902"/>
                </a:lnTo>
                <a:lnTo>
                  <a:pt x="120884" y="28316"/>
                </a:lnTo>
                <a:lnTo>
                  <a:pt x="97698" y="51942"/>
                </a:lnTo>
                <a:lnTo>
                  <a:pt x="94298" y="60866"/>
                </a:lnTo>
                <a:lnTo>
                  <a:pt x="94280" y="80188"/>
                </a:lnTo>
                <a:lnTo>
                  <a:pt x="102738" y="96772"/>
                </a:lnTo>
                <a:lnTo>
                  <a:pt x="108946" y="104158"/>
                </a:lnTo>
                <a:lnTo>
                  <a:pt x="129013" y="114245"/>
                </a:lnTo>
                <a:lnTo>
                  <a:pt x="173718" y="123891"/>
                </a:lnTo>
                <a:lnTo>
                  <a:pt x="210248" y="128190"/>
                </a:lnTo>
                <a:lnTo>
                  <a:pt x="245295" y="130101"/>
                </a:lnTo>
                <a:lnTo>
                  <a:pt x="290687" y="131327"/>
                </a:lnTo>
                <a:lnTo>
                  <a:pt x="305508" y="1316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55">
            <a:extLst>
              <a:ext uri="{FF2B5EF4-FFF2-40B4-BE49-F238E27FC236}">
                <a16:creationId xmlns:a16="http://schemas.microsoft.com/office/drawing/2014/main" xmlns="" id="{75C4F42A-06F7-4A08-9A8D-AA23B093C4B1}"/>
              </a:ext>
            </a:extLst>
          </p:cNvPr>
          <p:cNvGrpSpPr/>
          <p:nvPr/>
        </p:nvGrpSpPr>
        <p:grpSpPr>
          <a:xfrm>
            <a:off x="1769524" y="1886833"/>
            <a:ext cx="299761" cy="342018"/>
            <a:chOff x="1769524" y="1886833"/>
            <a:chExt cx="299761" cy="342018"/>
          </a:xfrm>
        </p:grpSpPr>
        <p:sp>
          <p:nvSpPr>
            <p:cNvPr id="62" name="SMARTInkShape-344">
              <a:extLst>
                <a:ext uri="{FF2B5EF4-FFF2-40B4-BE49-F238E27FC236}">
                  <a16:creationId xmlns:a16="http://schemas.microsoft.com/office/drawing/2014/main" xmlns="" id="{A10C23D4-EC30-43A1-A07B-0F5B8F157A7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769524" y="1993900"/>
              <a:ext cx="141827" cy="222251"/>
            </a:xfrm>
            <a:custGeom>
              <a:avLst/>
              <a:gdLst/>
              <a:ahLst/>
              <a:cxnLst/>
              <a:rect l="0" t="0" r="0" b="0"/>
              <a:pathLst>
                <a:path w="141827" h="222251">
                  <a:moveTo>
                    <a:pt x="27526" y="0"/>
                  </a:moveTo>
                  <a:lnTo>
                    <a:pt x="27526" y="0"/>
                  </a:lnTo>
                  <a:lnTo>
                    <a:pt x="24155" y="0"/>
                  </a:lnTo>
                  <a:lnTo>
                    <a:pt x="20618" y="5644"/>
                  </a:lnTo>
                  <a:lnTo>
                    <a:pt x="12599" y="33257"/>
                  </a:lnTo>
                  <a:lnTo>
                    <a:pt x="6327" y="72570"/>
                  </a:lnTo>
                  <a:lnTo>
                    <a:pt x="0" y="116595"/>
                  </a:lnTo>
                  <a:lnTo>
                    <a:pt x="398" y="157549"/>
                  </a:lnTo>
                  <a:lnTo>
                    <a:pt x="11727" y="189752"/>
                  </a:lnTo>
                  <a:lnTo>
                    <a:pt x="28265" y="204514"/>
                  </a:lnTo>
                  <a:lnTo>
                    <a:pt x="38602" y="210426"/>
                  </a:lnTo>
                  <a:lnTo>
                    <a:pt x="74547" y="216995"/>
                  </a:lnTo>
                  <a:lnTo>
                    <a:pt x="14182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5">
              <a:extLst>
                <a:ext uri="{FF2B5EF4-FFF2-40B4-BE49-F238E27FC236}">
                  <a16:creationId xmlns:a16="http://schemas.microsoft.com/office/drawing/2014/main" xmlns="" id="{BF0E7D85-1C51-49C9-859A-B971E9EEFE0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905000" y="1886833"/>
              <a:ext cx="12701" cy="11818"/>
            </a:xfrm>
            <a:custGeom>
              <a:avLst/>
              <a:gdLst/>
              <a:ahLst/>
              <a:cxnLst/>
              <a:rect l="0" t="0" r="0" b="0"/>
              <a:pathLst>
                <a:path w="12701" h="11818">
                  <a:moveTo>
                    <a:pt x="12700" y="5467"/>
                  </a:moveTo>
                  <a:lnTo>
                    <a:pt x="12700" y="5467"/>
                  </a:lnTo>
                  <a:lnTo>
                    <a:pt x="1765" y="0"/>
                  </a:lnTo>
                  <a:lnTo>
                    <a:pt x="1177" y="1116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46">
              <a:extLst>
                <a:ext uri="{FF2B5EF4-FFF2-40B4-BE49-F238E27FC236}">
                  <a16:creationId xmlns:a16="http://schemas.microsoft.com/office/drawing/2014/main" xmlns="" id="{D4D7D5D2-C432-45DA-A2C4-F6781DE2E66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924050" y="1975450"/>
              <a:ext cx="19051" cy="215301"/>
            </a:xfrm>
            <a:custGeom>
              <a:avLst/>
              <a:gdLst/>
              <a:ahLst/>
              <a:cxnLst/>
              <a:rect l="0" t="0" r="0" b="0"/>
              <a:pathLst>
                <a:path w="19051" h="215301">
                  <a:moveTo>
                    <a:pt x="0" y="18450"/>
                  </a:moveTo>
                  <a:lnTo>
                    <a:pt x="0" y="18450"/>
                  </a:lnTo>
                  <a:lnTo>
                    <a:pt x="0" y="6240"/>
                  </a:lnTo>
                  <a:lnTo>
                    <a:pt x="706" y="3960"/>
                  </a:lnTo>
                  <a:lnTo>
                    <a:pt x="1881" y="2440"/>
                  </a:lnTo>
                  <a:lnTo>
                    <a:pt x="5467" y="0"/>
                  </a:lnTo>
                  <a:lnTo>
                    <a:pt x="9643" y="38177"/>
                  </a:lnTo>
                  <a:lnTo>
                    <a:pt x="15165" y="74703"/>
                  </a:lnTo>
                  <a:lnTo>
                    <a:pt x="17899" y="116805"/>
                  </a:lnTo>
                  <a:lnTo>
                    <a:pt x="18709" y="153817"/>
                  </a:lnTo>
                  <a:lnTo>
                    <a:pt x="19005" y="197988"/>
                  </a:lnTo>
                  <a:lnTo>
                    <a:pt x="19050" y="21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47">
              <a:extLst>
                <a:ext uri="{FF2B5EF4-FFF2-40B4-BE49-F238E27FC236}">
                  <a16:creationId xmlns:a16="http://schemas.microsoft.com/office/drawing/2014/main" xmlns="" id="{FD05EAD3-CFA5-40EE-9E12-730BC9D1BB5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987550" y="1962150"/>
              <a:ext cx="81735" cy="266701"/>
            </a:xfrm>
            <a:custGeom>
              <a:avLst/>
              <a:gdLst/>
              <a:ahLst/>
              <a:cxnLst/>
              <a:rect l="0" t="0" r="0" b="0"/>
              <a:pathLst>
                <a:path w="81735" h="266701">
                  <a:moveTo>
                    <a:pt x="19050" y="0"/>
                  </a:moveTo>
                  <a:lnTo>
                    <a:pt x="19050" y="0"/>
                  </a:lnTo>
                  <a:lnTo>
                    <a:pt x="27888" y="0"/>
                  </a:lnTo>
                  <a:lnTo>
                    <a:pt x="44090" y="6742"/>
                  </a:lnTo>
                  <a:lnTo>
                    <a:pt x="66764" y="31161"/>
                  </a:lnTo>
                  <a:lnTo>
                    <a:pt x="81243" y="75320"/>
                  </a:lnTo>
                  <a:lnTo>
                    <a:pt x="81734" y="110381"/>
                  </a:lnTo>
                  <a:lnTo>
                    <a:pt x="75837" y="146425"/>
                  </a:lnTo>
                  <a:lnTo>
                    <a:pt x="63809" y="181259"/>
                  </a:lnTo>
                  <a:lnTo>
                    <a:pt x="37800" y="22249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56">
            <a:extLst>
              <a:ext uri="{FF2B5EF4-FFF2-40B4-BE49-F238E27FC236}">
                <a16:creationId xmlns:a16="http://schemas.microsoft.com/office/drawing/2014/main" xmlns="" id="{F0463C5E-C840-4EAE-BC73-9B62C0FC55DF}"/>
              </a:ext>
            </a:extLst>
          </p:cNvPr>
          <p:cNvGrpSpPr/>
          <p:nvPr/>
        </p:nvGrpSpPr>
        <p:grpSpPr>
          <a:xfrm>
            <a:off x="2432072" y="1889220"/>
            <a:ext cx="1169448" cy="453931"/>
            <a:chOff x="2432072" y="1889220"/>
            <a:chExt cx="1169448" cy="453931"/>
          </a:xfrm>
        </p:grpSpPr>
        <p:sp>
          <p:nvSpPr>
            <p:cNvPr id="470" name="SMARTInkShape-348">
              <a:extLst>
                <a:ext uri="{FF2B5EF4-FFF2-40B4-BE49-F238E27FC236}">
                  <a16:creationId xmlns:a16="http://schemas.microsoft.com/office/drawing/2014/main" xmlns="" id="{7944D9FC-AF24-4028-9EDE-4180A3D4F6D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256633" y="2048524"/>
              <a:ext cx="229518" cy="266632"/>
            </a:xfrm>
            <a:custGeom>
              <a:avLst/>
              <a:gdLst/>
              <a:ahLst/>
              <a:cxnLst/>
              <a:rect l="0" t="0" r="0" b="0"/>
              <a:pathLst>
                <a:path w="229518" h="266632">
                  <a:moveTo>
                    <a:pt x="166017" y="59676"/>
                  </a:moveTo>
                  <a:lnTo>
                    <a:pt x="166017" y="59676"/>
                  </a:lnTo>
                  <a:lnTo>
                    <a:pt x="124430" y="20898"/>
                  </a:lnTo>
                  <a:lnTo>
                    <a:pt x="116725" y="17747"/>
                  </a:lnTo>
                  <a:lnTo>
                    <a:pt x="101082" y="19344"/>
                  </a:lnTo>
                  <a:lnTo>
                    <a:pt x="79671" y="31028"/>
                  </a:lnTo>
                  <a:lnTo>
                    <a:pt x="43493" y="69147"/>
                  </a:lnTo>
                  <a:lnTo>
                    <a:pt x="21999" y="105756"/>
                  </a:lnTo>
                  <a:lnTo>
                    <a:pt x="7085" y="146864"/>
                  </a:lnTo>
                  <a:lnTo>
                    <a:pt x="0" y="186169"/>
                  </a:lnTo>
                  <a:lnTo>
                    <a:pt x="6603" y="223215"/>
                  </a:lnTo>
                  <a:lnTo>
                    <a:pt x="20946" y="250576"/>
                  </a:lnTo>
                  <a:lnTo>
                    <a:pt x="30044" y="260466"/>
                  </a:lnTo>
                  <a:lnTo>
                    <a:pt x="42555" y="265333"/>
                  </a:lnTo>
                  <a:lnTo>
                    <a:pt x="49842" y="266631"/>
                  </a:lnTo>
                  <a:lnTo>
                    <a:pt x="65465" y="262428"/>
                  </a:lnTo>
                  <a:lnTo>
                    <a:pt x="111958" y="230806"/>
                  </a:lnTo>
                  <a:lnTo>
                    <a:pt x="149746" y="192126"/>
                  </a:lnTo>
                  <a:lnTo>
                    <a:pt x="174641" y="150515"/>
                  </a:lnTo>
                  <a:lnTo>
                    <a:pt x="185349" y="112148"/>
                  </a:lnTo>
                  <a:lnTo>
                    <a:pt x="182877" y="69500"/>
                  </a:lnTo>
                  <a:lnTo>
                    <a:pt x="169837" y="32326"/>
                  </a:lnTo>
                  <a:lnTo>
                    <a:pt x="156661" y="15535"/>
                  </a:lnTo>
                  <a:lnTo>
                    <a:pt x="149196" y="9082"/>
                  </a:lnTo>
                  <a:lnTo>
                    <a:pt x="131495" y="1912"/>
                  </a:lnTo>
                  <a:lnTo>
                    <a:pt x="121836" y="0"/>
                  </a:lnTo>
                  <a:lnTo>
                    <a:pt x="101696" y="3520"/>
                  </a:lnTo>
                  <a:lnTo>
                    <a:pt x="81691" y="12846"/>
                  </a:lnTo>
                  <a:lnTo>
                    <a:pt x="55267" y="34668"/>
                  </a:lnTo>
                  <a:lnTo>
                    <a:pt x="40595" y="53265"/>
                  </a:lnTo>
                  <a:lnTo>
                    <a:pt x="32663" y="73290"/>
                  </a:lnTo>
                  <a:lnTo>
                    <a:pt x="30549" y="93243"/>
                  </a:lnTo>
                  <a:lnTo>
                    <a:pt x="34312" y="111519"/>
                  </a:lnTo>
                  <a:lnTo>
                    <a:pt x="39408" y="118227"/>
                  </a:lnTo>
                  <a:lnTo>
                    <a:pt x="54478" y="127562"/>
                  </a:lnTo>
                  <a:lnTo>
                    <a:pt x="89537" y="133412"/>
                  </a:lnTo>
                  <a:lnTo>
                    <a:pt x="131205" y="131775"/>
                  </a:lnTo>
                  <a:lnTo>
                    <a:pt x="174831" y="120079"/>
                  </a:lnTo>
                  <a:lnTo>
                    <a:pt x="229517" y="10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49">
              <a:extLst>
                <a:ext uri="{FF2B5EF4-FFF2-40B4-BE49-F238E27FC236}">
                  <a16:creationId xmlns:a16="http://schemas.microsoft.com/office/drawing/2014/main" xmlns="" id="{314AF1C7-0CCA-497A-875B-72CE56B8D86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094356" y="1972368"/>
              <a:ext cx="93345" cy="333859"/>
            </a:xfrm>
            <a:custGeom>
              <a:avLst/>
              <a:gdLst/>
              <a:ahLst/>
              <a:cxnLst/>
              <a:rect l="0" t="0" r="0" b="0"/>
              <a:pathLst>
                <a:path w="93345" h="333859">
                  <a:moveTo>
                    <a:pt x="93344" y="15182"/>
                  </a:moveTo>
                  <a:lnTo>
                    <a:pt x="93344" y="15182"/>
                  </a:lnTo>
                  <a:lnTo>
                    <a:pt x="79039" y="876"/>
                  </a:lnTo>
                  <a:lnTo>
                    <a:pt x="76046" y="0"/>
                  </a:lnTo>
                  <a:lnTo>
                    <a:pt x="68958" y="909"/>
                  </a:lnTo>
                  <a:lnTo>
                    <a:pt x="53663" y="15500"/>
                  </a:lnTo>
                  <a:lnTo>
                    <a:pt x="32355" y="54552"/>
                  </a:lnTo>
                  <a:lnTo>
                    <a:pt x="20141" y="88418"/>
                  </a:lnTo>
                  <a:lnTo>
                    <a:pt x="10715" y="124637"/>
                  </a:lnTo>
                  <a:lnTo>
                    <a:pt x="4173" y="161901"/>
                  </a:lnTo>
                  <a:lnTo>
                    <a:pt x="796" y="197748"/>
                  </a:lnTo>
                  <a:lnTo>
                    <a:pt x="0" y="231083"/>
                  </a:lnTo>
                  <a:lnTo>
                    <a:pt x="4930" y="272240"/>
                  </a:lnTo>
                  <a:lnTo>
                    <a:pt x="19170" y="302230"/>
                  </a:lnTo>
                  <a:lnTo>
                    <a:pt x="30745" y="317737"/>
                  </a:lnTo>
                  <a:lnTo>
                    <a:pt x="44826" y="327921"/>
                  </a:lnTo>
                  <a:lnTo>
                    <a:pt x="52532" y="331625"/>
                  </a:lnTo>
                  <a:lnTo>
                    <a:pt x="68620" y="333858"/>
                  </a:lnTo>
                  <a:lnTo>
                    <a:pt x="93344" y="3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50">
              <a:extLst>
                <a:ext uri="{FF2B5EF4-FFF2-40B4-BE49-F238E27FC236}">
                  <a16:creationId xmlns:a16="http://schemas.microsoft.com/office/drawing/2014/main" xmlns="" id="{AAFAEE10-8054-406D-83C7-80A358E23BD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432072" y="1907692"/>
              <a:ext cx="133950" cy="357045"/>
            </a:xfrm>
            <a:custGeom>
              <a:avLst/>
              <a:gdLst/>
              <a:ahLst/>
              <a:cxnLst/>
              <a:rect l="0" t="0" r="0" b="0"/>
              <a:pathLst>
                <a:path w="133950" h="357045">
                  <a:moveTo>
                    <a:pt x="6328" y="3658"/>
                  </a:moveTo>
                  <a:lnTo>
                    <a:pt x="6328" y="3658"/>
                  </a:lnTo>
                  <a:lnTo>
                    <a:pt x="6328" y="0"/>
                  </a:lnTo>
                  <a:lnTo>
                    <a:pt x="4446" y="10252"/>
                  </a:lnTo>
                  <a:lnTo>
                    <a:pt x="2670" y="25639"/>
                  </a:lnTo>
                  <a:lnTo>
                    <a:pt x="4930" y="63480"/>
                  </a:lnTo>
                  <a:lnTo>
                    <a:pt x="5707" y="96568"/>
                  </a:lnTo>
                  <a:lnTo>
                    <a:pt x="6052" y="136203"/>
                  </a:lnTo>
                  <a:lnTo>
                    <a:pt x="5500" y="178984"/>
                  </a:lnTo>
                  <a:lnTo>
                    <a:pt x="2902" y="221515"/>
                  </a:lnTo>
                  <a:lnTo>
                    <a:pt x="1278" y="262056"/>
                  </a:lnTo>
                  <a:lnTo>
                    <a:pt x="556" y="298418"/>
                  </a:lnTo>
                  <a:lnTo>
                    <a:pt x="92" y="342981"/>
                  </a:lnTo>
                  <a:lnTo>
                    <a:pt x="0" y="356043"/>
                  </a:lnTo>
                  <a:lnTo>
                    <a:pt x="5052" y="310044"/>
                  </a:lnTo>
                  <a:lnTo>
                    <a:pt x="10810" y="267379"/>
                  </a:lnTo>
                  <a:lnTo>
                    <a:pt x="18396" y="232473"/>
                  </a:lnTo>
                  <a:lnTo>
                    <a:pt x="27919" y="213068"/>
                  </a:lnTo>
                  <a:lnTo>
                    <a:pt x="39208" y="200681"/>
                  </a:lnTo>
                  <a:lnTo>
                    <a:pt x="45181" y="196390"/>
                  </a:lnTo>
                  <a:lnTo>
                    <a:pt x="59344" y="193504"/>
                  </a:lnTo>
                  <a:lnTo>
                    <a:pt x="67072" y="193722"/>
                  </a:lnTo>
                  <a:lnTo>
                    <a:pt x="83185" y="199608"/>
                  </a:lnTo>
                  <a:lnTo>
                    <a:pt x="116524" y="224006"/>
                  </a:lnTo>
                  <a:lnTo>
                    <a:pt x="127741" y="241525"/>
                  </a:lnTo>
                  <a:lnTo>
                    <a:pt x="133667" y="261071"/>
                  </a:lnTo>
                  <a:lnTo>
                    <a:pt x="133949" y="281518"/>
                  </a:lnTo>
                  <a:lnTo>
                    <a:pt x="123399" y="312862"/>
                  </a:lnTo>
                  <a:lnTo>
                    <a:pt x="103496" y="337750"/>
                  </a:lnTo>
                  <a:lnTo>
                    <a:pt x="83097" y="351788"/>
                  </a:lnTo>
                  <a:lnTo>
                    <a:pt x="60275" y="357044"/>
                  </a:lnTo>
                  <a:lnTo>
                    <a:pt x="39011" y="355231"/>
                  </a:lnTo>
                  <a:lnTo>
                    <a:pt x="18637" y="348297"/>
                  </a:lnTo>
                  <a:lnTo>
                    <a:pt x="12269" y="344274"/>
                  </a:lnTo>
                  <a:lnTo>
                    <a:pt x="10289" y="341507"/>
                  </a:lnTo>
                  <a:lnTo>
                    <a:pt x="8088" y="334671"/>
                  </a:lnTo>
                  <a:lnTo>
                    <a:pt x="8992" y="326928"/>
                  </a:lnTo>
                  <a:lnTo>
                    <a:pt x="12678" y="31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51">
              <a:extLst>
                <a:ext uri="{FF2B5EF4-FFF2-40B4-BE49-F238E27FC236}">
                  <a16:creationId xmlns:a16="http://schemas.microsoft.com/office/drawing/2014/main" xmlns="" id="{D12F7E36-6F30-4835-B761-696463325AE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655706" y="2032910"/>
              <a:ext cx="30345" cy="43541"/>
            </a:xfrm>
            <a:custGeom>
              <a:avLst/>
              <a:gdLst/>
              <a:ahLst/>
              <a:cxnLst/>
              <a:rect l="0" t="0" r="0" b="0"/>
              <a:pathLst>
                <a:path w="30345" h="43541">
                  <a:moveTo>
                    <a:pt x="17644" y="43540"/>
                  </a:moveTo>
                  <a:lnTo>
                    <a:pt x="17644" y="43540"/>
                  </a:lnTo>
                  <a:lnTo>
                    <a:pt x="0" y="2163"/>
                  </a:lnTo>
                  <a:lnTo>
                    <a:pt x="942" y="1139"/>
                  </a:lnTo>
                  <a:lnTo>
                    <a:pt x="5752" y="0"/>
                  </a:lnTo>
                  <a:lnTo>
                    <a:pt x="30344" y="5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52">
              <a:extLst>
                <a:ext uri="{FF2B5EF4-FFF2-40B4-BE49-F238E27FC236}">
                  <a16:creationId xmlns:a16="http://schemas.microsoft.com/office/drawing/2014/main" xmlns="" id="{2F1F2EB4-F0E5-4EBE-8374-708015EA0E4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710556" y="2105194"/>
              <a:ext cx="206512" cy="168568"/>
            </a:xfrm>
            <a:custGeom>
              <a:avLst/>
              <a:gdLst/>
              <a:ahLst/>
              <a:cxnLst/>
              <a:rect l="0" t="0" r="0" b="0"/>
              <a:pathLst>
                <a:path w="206512" h="168568">
                  <a:moveTo>
                    <a:pt x="96144" y="60156"/>
                  </a:moveTo>
                  <a:lnTo>
                    <a:pt x="96144" y="60156"/>
                  </a:lnTo>
                  <a:lnTo>
                    <a:pt x="96144" y="53414"/>
                  </a:lnTo>
                  <a:lnTo>
                    <a:pt x="94262" y="48222"/>
                  </a:lnTo>
                  <a:lnTo>
                    <a:pt x="92773" y="45850"/>
                  </a:lnTo>
                  <a:lnTo>
                    <a:pt x="86684" y="23846"/>
                  </a:lnTo>
                  <a:lnTo>
                    <a:pt x="84193" y="21132"/>
                  </a:lnTo>
                  <a:lnTo>
                    <a:pt x="77662" y="18118"/>
                  </a:lnTo>
                  <a:lnTo>
                    <a:pt x="59310" y="19791"/>
                  </a:lnTo>
                  <a:lnTo>
                    <a:pt x="35998" y="34869"/>
                  </a:lnTo>
                  <a:lnTo>
                    <a:pt x="14588" y="60581"/>
                  </a:lnTo>
                  <a:lnTo>
                    <a:pt x="1580" y="93914"/>
                  </a:lnTo>
                  <a:lnTo>
                    <a:pt x="0" y="123859"/>
                  </a:lnTo>
                  <a:lnTo>
                    <a:pt x="4259" y="136211"/>
                  </a:lnTo>
                  <a:lnTo>
                    <a:pt x="7371" y="140493"/>
                  </a:lnTo>
                  <a:lnTo>
                    <a:pt x="11562" y="143347"/>
                  </a:lnTo>
                  <a:lnTo>
                    <a:pt x="21863" y="146519"/>
                  </a:lnTo>
                  <a:lnTo>
                    <a:pt x="28279" y="144543"/>
                  </a:lnTo>
                  <a:lnTo>
                    <a:pt x="42934" y="134820"/>
                  </a:lnTo>
                  <a:lnTo>
                    <a:pt x="60309" y="113480"/>
                  </a:lnTo>
                  <a:lnTo>
                    <a:pt x="78666" y="67610"/>
                  </a:lnTo>
                  <a:lnTo>
                    <a:pt x="83206" y="52169"/>
                  </a:lnTo>
                  <a:lnTo>
                    <a:pt x="84696" y="50598"/>
                  </a:lnTo>
                  <a:lnTo>
                    <a:pt x="86396" y="49551"/>
                  </a:lnTo>
                  <a:lnTo>
                    <a:pt x="88234" y="50969"/>
                  </a:lnTo>
                  <a:lnTo>
                    <a:pt x="94192" y="63784"/>
                  </a:lnTo>
                  <a:lnTo>
                    <a:pt x="107447" y="108638"/>
                  </a:lnTo>
                  <a:lnTo>
                    <a:pt x="114338" y="122626"/>
                  </a:lnTo>
                  <a:lnTo>
                    <a:pt x="122104" y="130254"/>
                  </a:lnTo>
                  <a:lnTo>
                    <a:pt x="126151" y="132288"/>
                  </a:lnTo>
                  <a:lnTo>
                    <a:pt x="138173" y="130785"/>
                  </a:lnTo>
                  <a:lnTo>
                    <a:pt x="145330" y="128409"/>
                  </a:lnTo>
                  <a:lnTo>
                    <a:pt x="165516" y="111580"/>
                  </a:lnTo>
                  <a:lnTo>
                    <a:pt x="181531" y="85349"/>
                  </a:lnTo>
                  <a:lnTo>
                    <a:pt x="193810" y="45586"/>
                  </a:lnTo>
                  <a:lnTo>
                    <a:pt x="195873" y="19934"/>
                  </a:lnTo>
                  <a:lnTo>
                    <a:pt x="193855" y="7942"/>
                  </a:lnTo>
                  <a:lnTo>
                    <a:pt x="190212" y="4180"/>
                  </a:lnTo>
                  <a:lnTo>
                    <a:pt x="178639" y="0"/>
                  </a:lnTo>
                  <a:lnTo>
                    <a:pt x="159628" y="1018"/>
                  </a:lnTo>
                  <a:lnTo>
                    <a:pt x="150700" y="5885"/>
                  </a:lnTo>
                  <a:lnTo>
                    <a:pt x="147331" y="9159"/>
                  </a:lnTo>
                  <a:lnTo>
                    <a:pt x="145791" y="13458"/>
                  </a:lnTo>
                  <a:lnTo>
                    <a:pt x="145961" y="23879"/>
                  </a:lnTo>
                  <a:lnTo>
                    <a:pt x="150024" y="41646"/>
                  </a:lnTo>
                  <a:lnTo>
                    <a:pt x="167151" y="70271"/>
                  </a:lnTo>
                  <a:lnTo>
                    <a:pt x="198569" y="114123"/>
                  </a:lnTo>
                  <a:lnTo>
                    <a:pt x="205828" y="134315"/>
                  </a:lnTo>
                  <a:lnTo>
                    <a:pt x="206511" y="146267"/>
                  </a:lnTo>
                  <a:lnTo>
                    <a:pt x="205705" y="151430"/>
                  </a:lnTo>
                  <a:lnTo>
                    <a:pt x="201047" y="160930"/>
                  </a:lnTo>
                  <a:lnTo>
                    <a:pt x="197829" y="165438"/>
                  </a:lnTo>
                  <a:lnTo>
                    <a:pt x="194273" y="167739"/>
                  </a:lnTo>
                  <a:lnTo>
                    <a:pt x="190491" y="168567"/>
                  </a:lnTo>
                  <a:lnTo>
                    <a:pt x="178694" y="16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53">
              <a:extLst>
                <a:ext uri="{FF2B5EF4-FFF2-40B4-BE49-F238E27FC236}">
                  <a16:creationId xmlns:a16="http://schemas.microsoft.com/office/drawing/2014/main" xmlns="" id="{721F52EE-BA4B-44F6-9727-FA76D887C48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654300" y="2130229"/>
              <a:ext cx="12701" cy="136722"/>
            </a:xfrm>
            <a:custGeom>
              <a:avLst/>
              <a:gdLst/>
              <a:ahLst/>
              <a:cxnLst/>
              <a:rect l="0" t="0" r="0" b="0"/>
              <a:pathLst>
                <a:path w="12701" h="136722">
                  <a:moveTo>
                    <a:pt x="12700" y="3371"/>
                  </a:moveTo>
                  <a:lnTo>
                    <a:pt x="12700" y="3371"/>
                  </a:lnTo>
                  <a:lnTo>
                    <a:pt x="12700" y="0"/>
                  </a:lnTo>
                  <a:lnTo>
                    <a:pt x="8336" y="44192"/>
                  </a:lnTo>
                  <a:lnTo>
                    <a:pt x="4861" y="86040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54">
              <a:extLst>
                <a:ext uri="{FF2B5EF4-FFF2-40B4-BE49-F238E27FC236}">
                  <a16:creationId xmlns:a16="http://schemas.microsoft.com/office/drawing/2014/main" xmlns="" id="{188226B1-5B95-4B60-A8F2-58510686766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311820" y="1889220"/>
              <a:ext cx="123531" cy="104681"/>
            </a:xfrm>
            <a:custGeom>
              <a:avLst/>
              <a:gdLst/>
              <a:ahLst/>
              <a:cxnLst/>
              <a:rect l="0" t="0" r="0" b="0"/>
              <a:pathLst>
                <a:path w="123531" h="104681">
                  <a:moveTo>
                    <a:pt x="21930" y="15780"/>
                  </a:moveTo>
                  <a:lnTo>
                    <a:pt x="21930" y="15780"/>
                  </a:lnTo>
                  <a:lnTo>
                    <a:pt x="21930" y="12409"/>
                  </a:lnTo>
                  <a:lnTo>
                    <a:pt x="21224" y="11416"/>
                  </a:lnTo>
                  <a:lnTo>
                    <a:pt x="20048" y="10754"/>
                  </a:lnTo>
                  <a:lnTo>
                    <a:pt x="18559" y="10313"/>
                  </a:lnTo>
                  <a:lnTo>
                    <a:pt x="17566" y="10724"/>
                  </a:lnTo>
                  <a:lnTo>
                    <a:pt x="16904" y="11704"/>
                  </a:lnTo>
                  <a:lnTo>
                    <a:pt x="6819" y="56362"/>
                  </a:lnTo>
                  <a:lnTo>
                    <a:pt x="0" y="79091"/>
                  </a:lnTo>
                  <a:lnTo>
                    <a:pt x="1129" y="85781"/>
                  </a:lnTo>
                  <a:lnTo>
                    <a:pt x="3124" y="87142"/>
                  </a:lnTo>
                  <a:lnTo>
                    <a:pt x="5865" y="87343"/>
                  </a:lnTo>
                  <a:lnTo>
                    <a:pt x="9103" y="86772"/>
                  </a:lnTo>
                  <a:lnTo>
                    <a:pt x="11968" y="84275"/>
                  </a:lnTo>
                  <a:lnTo>
                    <a:pt x="31102" y="43770"/>
                  </a:lnTo>
                  <a:lnTo>
                    <a:pt x="44011" y="19448"/>
                  </a:lnTo>
                  <a:lnTo>
                    <a:pt x="63016" y="0"/>
                  </a:lnTo>
                  <a:lnTo>
                    <a:pt x="66254" y="1027"/>
                  </a:lnTo>
                  <a:lnTo>
                    <a:pt x="75496" y="7812"/>
                  </a:lnTo>
                  <a:lnTo>
                    <a:pt x="89228" y="26903"/>
                  </a:lnTo>
                  <a:lnTo>
                    <a:pt x="106511" y="67366"/>
                  </a:lnTo>
                  <a:lnTo>
                    <a:pt x="123530" y="10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55">
              <a:extLst>
                <a:ext uri="{FF2B5EF4-FFF2-40B4-BE49-F238E27FC236}">
                  <a16:creationId xmlns:a16="http://schemas.microsoft.com/office/drawing/2014/main" xmlns="" id="{EF7FED37-032C-4E39-B80F-703531CFB00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498850" y="1952142"/>
              <a:ext cx="102670" cy="391009"/>
            </a:xfrm>
            <a:custGeom>
              <a:avLst/>
              <a:gdLst/>
              <a:ahLst/>
              <a:cxnLst/>
              <a:rect l="0" t="0" r="0" b="0"/>
              <a:pathLst>
                <a:path w="102670" h="391009">
                  <a:moveTo>
                    <a:pt x="44450" y="3658"/>
                  </a:moveTo>
                  <a:lnTo>
                    <a:pt x="44450" y="3658"/>
                  </a:lnTo>
                  <a:lnTo>
                    <a:pt x="41079" y="287"/>
                  </a:lnTo>
                  <a:lnTo>
                    <a:pt x="40086" y="0"/>
                  </a:lnTo>
                  <a:lnTo>
                    <a:pt x="39424" y="513"/>
                  </a:lnTo>
                  <a:lnTo>
                    <a:pt x="38983" y="1562"/>
                  </a:lnTo>
                  <a:lnTo>
                    <a:pt x="64883" y="48284"/>
                  </a:lnTo>
                  <a:lnTo>
                    <a:pt x="82254" y="91513"/>
                  </a:lnTo>
                  <a:lnTo>
                    <a:pt x="92061" y="123608"/>
                  </a:lnTo>
                  <a:lnTo>
                    <a:pt x="99242" y="162332"/>
                  </a:lnTo>
                  <a:lnTo>
                    <a:pt x="102669" y="204708"/>
                  </a:lnTo>
                  <a:lnTo>
                    <a:pt x="99488" y="247060"/>
                  </a:lnTo>
                  <a:lnTo>
                    <a:pt x="89607" y="287520"/>
                  </a:lnTo>
                  <a:lnTo>
                    <a:pt x="75809" y="324552"/>
                  </a:lnTo>
                  <a:lnTo>
                    <a:pt x="52173" y="366378"/>
                  </a:lnTo>
                  <a:lnTo>
                    <a:pt x="35653" y="382648"/>
                  </a:lnTo>
                  <a:lnTo>
                    <a:pt x="20784" y="388939"/>
                  </a:lnTo>
                  <a:lnTo>
                    <a:pt x="0" y="39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57">
            <a:extLst>
              <a:ext uri="{FF2B5EF4-FFF2-40B4-BE49-F238E27FC236}">
                <a16:creationId xmlns:a16="http://schemas.microsoft.com/office/drawing/2014/main" xmlns="" id="{BE0160E4-70ED-425C-A411-F4EA961E9236}"/>
              </a:ext>
            </a:extLst>
          </p:cNvPr>
          <p:cNvGrpSpPr/>
          <p:nvPr/>
        </p:nvGrpSpPr>
        <p:grpSpPr>
          <a:xfrm>
            <a:off x="4060342" y="2178050"/>
            <a:ext cx="289409" cy="100457"/>
            <a:chOff x="4060342" y="2178050"/>
            <a:chExt cx="289409" cy="100457"/>
          </a:xfrm>
        </p:grpSpPr>
        <p:sp>
          <p:nvSpPr>
            <p:cNvPr id="479" name="SMARTInkShape-356">
              <a:extLst>
                <a:ext uri="{FF2B5EF4-FFF2-40B4-BE49-F238E27FC236}">
                  <a16:creationId xmlns:a16="http://schemas.microsoft.com/office/drawing/2014/main" xmlns="" id="{E82DE2D0-0F05-4204-93C2-C11CCC2DF36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060342" y="2178050"/>
              <a:ext cx="213209" cy="5468"/>
            </a:xfrm>
            <a:custGeom>
              <a:avLst/>
              <a:gdLst/>
              <a:ahLst/>
              <a:cxnLst/>
              <a:rect l="0" t="0" r="0" b="0"/>
              <a:pathLst>
                <a:path w="213209" h="5468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2" y="5467"/>
                  </a:lnTo>
                  <a:lnTo>
                    <a:pt x="43564" y="4352"/>
                  </a:lnTo>
                  <a:lnTo>
                    <a:pt x="75016" y="1934"/>
                  </a:lnTo>
                  <a:lnTo>
                    <a:pt x="114865" y="860"/>
                  </a:lnTo>
                  <a:lnTo>
                    <a:pt x="154683" y="382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57">
              <a:extLst>
                <a:ext uri="{FF2B5EF4-FFF2-40B4-BE49-F238E27FC236}">
                  <a16:creationId xmlns:a16="http://schemas.microsoft.com/office/drawing/2014/main" xmlns="" id="{92231829-D7B2-44B4-ADBA-DB4F06437EB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129265" y="2247900"/>
              <a:ext cx="220486" cy="30607"/>
            </a:xfrm>
            <a:custGeom>
              <a:avLst/>
              <a:gdLst/>
              <a:ahLst/>
              <a:cxnLst/>
              <a:rect l="0" t="0" r="0" b="0"/>
              <a:pathLst>
                <a:path w="220486" h="30607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4119"/>
                  </a:lnTo>
                  <a:lnTo>
                    <a:pt x="0" y="27888"/>
                  </a:lnTo>
                  <a:lnTo>
                    <a:pt x="823" y="29176"/>
                  </a:lnTo>
                  <a:lnTo>
                    <a:pt x="5500" y="30606"/>
                  </a:lnTo>
                  <a:lnTo>
                    <a:pt x="52553" y="28279"/>
                  </a:lnTo>
                  <a:lnTo>
                    <a:pt x="94919" y="19511"/>
                  </a:lnTo>
                  <a:lnTo>
                    <a:pt x="136478" y="11347"/>
                  </a:lnTo>
                  <a:lnTo>
                    <a:pt x="168332" y="6690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58">
            <a:extLst>
              <a:ext uri="{FF2B5EF4-FFF2-40B4-BE49-F238E27FC236}">
                <a16:creationId xmlns:a16="http://schemas.microsoft.com/office/drawing/2014/main" xmlns="" id="{9E75E8E6-E085-4400-947C-43487CC8A994}"/>
              </a:ext>
            </a:extLst>
          </p:cNvPr>
          <p:cNvGrpSpPr/>
          <p:nvPr/>
        </p:nvGrpSpPr>
        <p:grpSpPr>
          <a:xfrm>
            <a:off x="4794913" y="1841672"/>
            <a:ext cx="1249297" cy="526879"/>
            <a:chOff x="4794913" y="1841672"/>
            <a:chExt cx="1249297" cy="526879"/>
          </a:xfrm>
        </p:grpSpPr>
        <p:sp>
          <p:nvSpPr>
            <p:cNvPr id="482" name="SMARTInkShape-358">
              <a:extLst>
                <a:ext uri="{FF2B5EF4-FFF2-40B4-BE49-F238E27FC236}">
                  <a16:creationId xmlns:a16="http://schemas.microsoft.com/office/drawing/2014/main" xmlns="" id="{0C0D99B4-EB34-40B5-953F-4254C9AE7CD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873750" y="1915638"/>
              <a:ext cx="170460" cy="452913"/>
            </a:xfrm>
            <a:custGeom>
              <a:avLst/>
              <a:gdLst/>
              <a:ahLst/>
              <a:cxnLst/>
              <a:rect l="0" t="0" r="0" b="0"/>
              <a:pathLst>
                <a:path w="170460" h="452913">
                  <a:moveTo>
                    <a:pt x="12700" y="46512"/>
                  </a:moveTo>
                  <a:lnTo>
                    <a:pt x="12700" y="46512"/>
                  </a:lnTo>
                  <a:lnTo>
                    <a:pt x="12700" y="39770"/>
                  </a:lnTo>
                  <a:lnTo>
                    <a:pt x="14581" y="34578"/>
                  </a:lnTo>
                  <a:lnTo>
                    <a:pt x="16071" y="32206"/>
                  </a:lnTo>
                  <a:lnTo>
                    <a:pt x="31649" y="22126"/>
                  </a:lnTo>
                  <a:lnTo>
                    <a:pt x="72339" y="11147"/>
                  </a:lnTo>
                  <a:lnTo>
                    <a:pt x="109393" y="4362"/>
                  </a:lnTo>
                  <a:lnTo>
                    <a:pt x="147106" y="0"/>
                  </a:lnTo>
                  <a:lnTo>
                    <a:pt x="160160" y="3732"/>
                  </a:lnTo>
                  <a:lnTo>
                    <a:pt x="163923" y="6703"/>
                  </a:lnTo>
                  <a:lnTo>
                    <a:pt x="168105" y="13767"/>
                  </a:lnTo>
                  <a:lnTo>
                    <a:pt x="170459" y="32420"/>
                  </a:lnTo>
                  <a:lnTo>
                    <a:pt x="157456" y="70487"/>
                  </a:lnTo>
                  <a:lnTo>
                    <a:pt x="148330" y="110687"/>
                  </a:lnTo>
                  <a:lnTo>
                    <a:pt x="137004" y="158033"/>
                  </a:lnTo>
                  <a:lnTo>
                    <a:pt x="128860" y="191092"/>
                  </a:lnTo>
                  <a:lnTo>
                    <a:pt x="116341" y="238066"/>
                  </a:lnTo>
                  <a:lnTo>
                    <a:pt x="109798" y="270171"/>
                  </a:lnTo>
                  <a:lnTo>
                    <a:pt x="102148" y="316216"/>
                  </a:lnTo>
                  <a:lnTo>
                    <a:pt x="95413" y="356671"/>
                  </a:lnTo>
                  <a:lnTo>
                    <a:pt x="90186" y="401524"/>
                  </a:lnTo>
                  <a:lnTo>
                    <a:pt x="89860" y="431080"/>
                  </a:lnTo>
                  <a:lnTo>
                    <a:pt x="94401" y="444384"/>
                  </a:lnTo>
                  <a:lnTo>
                    <a:pt x="93980" y="445110"/>
                  </a:lnTo>
                  <a:lnTo>
                    <a:pt x="88232" y="448157"/>
                  </a:lnTo>
                  <a:lnTo>
                    <a:pt x="86337" y="449742"/>
                  </a:lnTo>
                  <a:lnTo>
                    <a:pt x="62314" y="452286"/>
                  </a:lnTo>
                  <a:lnTo>
                    <a:pt x="17473" y="452829"/>
                  </a:lnTo>
                  <a:lnTo>
                    <a:pt x="0" y="452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59">
              <a:extLst>
                <a:ext uri="{FF2B5EF4-FFF2-40B4-BE49-F238E27FC236}">
                  <a16:creationId xmlns:a16="http://schemas.microsoft.com/office/drawing/2014/main" xmlns="" id="{760E7699-C56E-414B-92F1-EEB82639E71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664333" y="1841672"/>
              <a:ext cx="133218" cy="133179"/>
            </a:xfrm>
            <a:custGeom>
              <a:avLst/>
              <a:gdLst/>
              <a:ahLst/>
              <a:cxnLst/>
              <a:rect l="0" t="0" r="0" b="0"/>
              <a:pathLst>
                <a:path w="133218" h="133179">
                  <a:moveTo>
                    <a:pt x="37967" y="18878"/>
                  </a:moveTo>
                  <a:lnTo>
                    <a:pt x="37967" y="18878"/>
                  </a:lnTo>
                  <a:lnTo>
                    <a:pt x="34596" y="18878"/>
                  </a:lnTo>
                  <a:lnTo>
                    <a:pt x="31059" y="22641"/>
                  </a:lnTo>
                  <a:lnTo>
                    <a:pt x="27135" y="30428"/>
                  </a:lnTo>
                  <a:lnTo>
                    <a:pt x="10299" y="74554"/>
                  </a:lnTo>
                  <a:lnTo>
                    <a:pt x="165" y="117621"/>
                  </a:lnTo>
                  <a:lnTo>
                    <a:pt x="0" y="116151"/>
                  </a:lnTo>
                  <a:lnTo>
                    <a:pt x="6374" y="97908"/>
                  </a:lnTo>
                  <a:lnTo>
                    <a:pt x="24671" y="59915"/>
                  </a:lnTo>
                  <a:lnTo>
                    <a:pt x="45649" y="15293"/>
                  </a:lnTo>
                  <a:lnTo>
                    <a:pt x="53335" y="1274"/>
                  </a:lnTo>
                  <a:lnTo>
                    <a:pt x="54562" y="87"/>
                  </a:lnTo>
                  <a:lnTo>
                    <a:pt x="55381" y="0"/>
                  </a:lnTo>
                  <a:lnTo>
                    <a:pt x="59902" y="3250"/>
                  </a:lnTo>
                  <a:lnTo>
                    <a:pt x="72116" y="25878"/>
                  </a:lnTo>
                  <a:lnTo>
                    <a:pt x="86489" y="73449"/>
                  </a:lnTo>
                  <a:lnTo>
                    <a:pt x="100583" y="107438"/>
                  </a:lnTo>
                  <a:lnTo>
                    <a:pt x="133217" y="133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60">
              <a:extLst>
                <a:ext uri="{FF2B5EF4-FFF2-40B4-BE49-F238E27FC236}">
                  <a16:creationId xmlns:a16="http://schemas.microsoft.com/office/drawing/2014/main" xmlns="" id="{3FB972BE-E0DF-41D3-919A-50D996D97B7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05290" y="2018064"/>
              <a:ext cx="230361" cy="252324"/>
            </a:xfrm>
            <a:custGeom>
              <a:avLst/>
              <a:gdLst/>
              <a:ahLst/>
              <a:cxnLst/>
              <a:rect l="0" t="0" r="0" b="0"/>
              <a:pathLst>
                <a:path w="230361" h="252324">
                  <a:moveTo>
                    <a:pt x="109710" y="13936"/>
                  </a:moveTo>
                  <a:lnTo>
                    <a:pt x="109710" y="13936"/>
                  </a:lnTo>
                  <a:lnTo>
                    <a:pt x="98865" y="13230"/>
                  </a:lnTo>
                  <a:lnTo>
                    <a:pt x="83684" y="10278"/>
                  </a:lnTo>
                  <a:lnTo>
                    <a:pt x="74389" y="11840"/>
                  </a:lnTo>
                  <a:lnTo>
                    <a:pt x="65554" y="20530"/>
                  </a:lnTo>
                  <a:lnTo>
                    <a:pt x="39062" y="64324"/>
                  </a:lnTo>
                  <a:lnTo>
                    <a:pt x="21279" y="106555"/>
                  </a:lnTo>
                  <a:lnTo>
                    <a:pt x="7465" y="146506"/>
                  </a:lnTo>
                  <a:lnTo>
                    <a:pt x="0" y="184449"/>
                  </a:lnTo>
                  <a:lnTo>
                    <a:pt x="3085" y="225470"/>
                  </a:lnTo>
                  <a:lnTo>
                    <a:pt x="7288" y="239184"/>
                  </a:lnTo>
                  <a:lnTo>
                    <a:pt x="13859" y="247631"/>
                  </a:lnTo>
                  <a:lnTo>
                    <a:pt x="27128" y="251856"/>
                  </a:lnTo>
                  <a:lnTo>
                    <a:pt x="44079" y="252323"/>
                  </a:lnTo>
                  <a:lnTo>
                    <a:pt x="61020" y="247826"/>
                  </a:lnTo>
                  <a:lnTo>
                    <a:pt x="99963" y="222597"/>
                  </a:lnTo>
                  <a:lnTo>
                    <a:pt x="145411" y="177499"/>
                  </a:lnTo>
                  <a:lnTo>
                    <a:pt x="162778" y="144949"/>
                  </a:lnTo>
                  <a:lnTo>
                    <a:pt x="173490" y="105122"/>
                  </a:lnTo>
                  <a:lnTo>
                    <a:pt x="173100" y="80334"/>
                  </a:lnTo>
                  <a:lnTo>
                    <a:pt x="161350" y="39046"/>
                  </a:lnTo>
                  <a:lnTo>
                    <a:pt x="142807" y="15732"/>
                  </a:lnTo>
                  <a:lnTo>
                    <a:pt x="122809" y="2160"/>
                  </a:lnTo>
                  <a:lnTo>
                    <a:pt x="106125" y="0"/>
                  </a:lnTo>
                  <a:lnTo>
                    <a:pt x="96736" y="412"/>
                  </a:lnTo>
                  <a:lnTo>
                    <a:pt x="80661" y="6514"/>
                  </a:lnTo>
                  <a:lnTo>
                    <a:pt x="59711" y="23731"/>
                  </a:lnTo>
                  <a:lnTo>
                    <a:pt x="47977" y="38751"/>
                  </a:lnTo>
                  <a:lnTo>
                    <a:pt x="40410" y="54833"/>
                  </a:lnTo>
                  <a:lnTo>
                    <a:pt x="38458" y="71389"/>
                  </a:lnTo>
                  <a:lnTo>
                    <a:pt x="40648" y="86743"/>
                  </a:lnTo>
                  <a:lnTo>
                    <a:pt x="46325" y="98271"/>
                  </a:lnTo>
                  <a:lnTo>
                    <a:pt x="55433" y="106216"/>
                  </a:lnTo>
                  <a:lnTo>
                    <a:pt x="60826" y="109323"/>
                  </a:lnTo>
                  <a:lnTo>
                    <a:pt x="88640" y="113695"/>
                  </a:lnTo>
                  <a:lnTo>
                    <a:pt x="127064" y="108249"/>
                  </a:lnTo>
                  <a:lnTo>
                    <a:pt x="169728" y="101069"/>
                  </a:lnTo>
                  <a:lnTo>
                    <a:pt x="214725" y="88663"/>
                  </a:lnTo>
                  <a:lnTo>
                    <a:pt x="230360" y="8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61">
              <a:extLst>
                <a:ext uri="{FF2B5EF4-FFF2-40B4-BE49-F238E27FC236}">
                  <a16:creationId xmlns:a16="http://schemas.microsoft.com/office/drawing/2014/main" xmlns="" id="{F2BEA6C2-D40A-40F8-A599-1912D46F758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248864" y="1930661"/>
              <a:ext cx="205787" cy="393395"/>
            </a:xfrm>
            <a:custGeom>
              <a:avLst/>
              <a:gdLst/>
              <a:ahLst/>
              <a:cxnLst/>
              <a:rect l="0" t="0" r="0" b="0"/>
              <a:pathLst>
                <a:path w="205787" h="393395">
                  <a:moveTo>
                    <a:pt x="180386" y="6089"/>
                  </a:moveTo>
                  <a:lnTo>
                    <a:pt x="180386" y="6089"/>
                  </a:lnTo>
                  <a:lnTo>
                    <a:pt x="173644" y="2718"/>
                  </a:lnTo>
                  <a:lnTo>
                    <a:pt x="141693" y="0"/>
                  </a:lnTo>
                  <a:lnTo>
                    <a:pt x="104134" y="8600"/>
                  </a:lnTo>
                  <a:lnTo>
                    <a:pt x="88492" y="18044"/>
                  </a:lnTo>
                  <a:lnTo>
                    <a:pt x="70564" y="35288"/>
                  </a:lnTo>
                  <a:lnTo>
                    <a:pt x="58397" y="57936"/>
                  </a:lnTo>
                  <a:lnTo>
                    <a:pt x="45727" y="104682"/>
                  </a:lnTo>
                  <a:lnTo>
                    <a:pt x="35829" y="150542"/>
                  </a:lnTo>
                  <a:lnTo>
                    <a:pt x="30766" y="184590"/>
                  </a:lnTo>
                  <a:lnTo>
                    <a:pt x="23949" y="231526"/>
                  </a:lnTo>
                  <a:lnTo>
                    <a:pt x="17461" y="276712"/>
                  </a:lnTo>
                  <a:lnTo>
                    <a:pt x="11070" y="319264"/>
                  </a:lnTo>
                  <a:lnTo>
                    <a:pt x="473" y="362287"/>
                  </a:lnTo>
                  <a:lnTo>
                    <a:pt x="0" y="372773"/>
                  </a:lnTo>
                  <a:lnTo>
                    <a:pt x="2434" y="391718"/>
                  </a:lnTo>
                  <a:lnTo>
                    <a:pt x="6282" y="392675"/>
                  </a:lnTo>
                  <a:lnTo>
                    <a:pt x="48015" y="393394"/>
                  </a:lnTo>
                  <a:lnTo>
                    <a:pt x="84329" y="390055"/>
                  </a:lnTo>
                  <a:lnTo>
                    <a:pt x="129738" y="384597"/>
                  </a:lnTo>
                  <a:lnTo>
                    <a:pt x="175570" y="381882"/>
                  </a:lnTo>
                  <a:lnTo>
                    <a:pt x="205786" y="380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62">
              <a:extLst>
                <a:ext uri="{FF2B5EF4-FFF2-40B4-BE49-F238E27FC236}">
                  <a16:creationId xmlns:a16="http://schemas.microsoft.com/office/drawing/2014/main" xmlns="" id="{C8203A90-BFE9-40E3-B283-395F01C3434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832873" y="2184400"/>
              <a:ext cx="215378" cy="12701"/>
            </a:xfrm>
            <a:custGeom>
              <a:avLst/>
              <a:gdLst/>
              <a:ahLst/>
              <a:cxnLst/>
              <a:rect l="0" t="0" r="0" b="0"/>
              <a:pathLst>
                <a:path w="215378" h="12701">
                  <a:moveTo>
                    <a:pt x="12177" y="12700"/>
                  </a:moveTo>
                  <a:lnTo>
                    <a:pt x="12177" y="12700"/>
                  </a:lnTo>
                  <a:lnTo>
                    <a:pt x="0" y="12700"/>
                  </a:lnTo>
                  <a:lnTo>
                    <a:pt x="36152" y="12700"/>
                  </a:lnTo>
                  <a:lnTo>
                    <a:pt x="77528" y="9329"/>
                  </a:lnTo>
                  <a:lnTo>
                    <a:pt x="111072" y="7674"/>
                  </a:lnTo>
                  <a:lnTo>
                    <a:pt x="146441" y="6233"/>
                  </a:lnTo>
                  <a:lnTo>
                    <a:pt x="192443" y="2160"/>
                  </a:lnTo>
                  <a:lnTo>
                    <a:pt x="215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63">
              <a:extLst>
                <a:ext uri="{FF2B5EF4-FFF2-40B4-BE49-F238E27FC236}">
                  <a16:creationId xmlns:a16="http://schemas.microsoft.com/office/drawing/2014/main" xmlns="" id="{E3A66123-5AB6-43E4-9D99-D3D4D5A165E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794913" y="1981743"/>
              <a:ext cx="221588" cy="360365"/>
            </a:xfrm>
            <a:custGeom>
              <a:avLst/>
              <a:gdLst/>
              <a:ahLst/>
              <a:cxnLst/>
              <a:rect l="0" t="0" r="0" b="0"/>
              <a:pathLst>
                <a:path w="221588" h="360365">
                  <a:moveTo>
                    <a:pt x="221587" y="18507"/>
                  </a:moveTo>
                  <a:lnTo>
                    <a:pt x="221587" y="18507"/>
                  </a:lnTo>
                  <a:lnTo>
                    <a:pt x="215812" y="13437"/>
                  </a:lnTo>
                  <a:lnTo>
                    <a:pt x="194451" y="3580"/>
                  </a:lnTo>
                  <a:lnTo>
                    <a:pt x="151656" y="0"/>
                  </a:lnTo>
                  <a:lnTo>
                    <a:pt x="104292" y="2935"/>
                  </a:lnTo>
                  <a:lnTo>
                    <a:pt x="88082" y="8293"/>
                  </a:lnTo>
                  <a:lnTo>
                    <a:pt x="69548" y="19860"/>
                  </a:lnTo>
                  <a:lnTo>
                    <a:pt x="63938" y="30162"/>
                  </a:lnTo>
                  <a:lnTo>
                    <a:pt x="59799" y="45559"/>
                  </a:lnTo>
                  <a:lnTo>
                    <a:pt x="55260" y="91819"/>
                  </a:lnTo>
                  <a:lnTo>
                    <a:pt x="49773" y="135714"/>
                  </a:lnTo>
                  <a:lnTo>
                    <a:pt x="45036" y="168671"/>
                  </a:lnTo>
                  <a:lnTo>
                    <a:pt x="38228" y="204486"/>
                  </a:lnTo>
                  <a:lnTo>
                    <a:pt x="30498" y="237807"/>
                  </a:lnTo>
                  <a:lnTo>
                    <a:pt x="20094" y="282451"/>
                  </a:lnTo>
                  <a:lnTo>
                    <a:pt x="6887" y="328721"/>
                  </a:lnTo>
                  <a:lnTo>
                    <a:pt x="0" y="357887"/>
                  </a:lnTo>
                  <a:lnTo>
                    <a:pt x="1190" y="359060"/>
                  </a:lnTo>
                  <a:lnTo>
                    <a:pt x="6275" y="360364"/>
                  </a:lnTo>
                  <a:lnTo>
                    <a:pt x="47697" y="354362"/>
                  </a:lnTo>
                  <a:lnTo>
                    <a:pt x="88689" y="346620"/>
                  </a:lnTo>
                  <a:lnTo>
                    <a:pt x="135408" y="337270"/>
                  </a:lnTo>
                  <a:lnTo>
                    <a:pt x="174181" y="330031"/>
                  </a:lnTo>
                  <a:lnTo>
                    <a:pt x="208887" y="32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9" name="SMARTInkShape-364">
            <a:extLst>
              <a:ext uri="{FF2B5EF4-FFF2-40B4-BE49-F238E27FC236}">
                <a16:creationId xmlns:a16="http://schemas.microsoft.com/office/drawing/2014/main" xmlns="" id="{B9BD62B4-A9F2-4B7A-949E-0AF7991E262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7233" y="2210683"/>
            <a:ext cx="296264" cy="11818"/>
          </a:xfrm>
          <a:custGeom>
            <a:avLst/>
            <a:gdLst/>
            <a:ahLst/>
            <a:cxnLst/>
            <a:rect l="0" t="0" r="0" b="0"/>
            <a:pathLst>
              <a:path w="296264" h="11818">
                <a:moveTo>
                  <a:pt x="5467" y="5467"/>
                </a:moveTo>
                <a:lnTo>
                  <a:pt x="5467" y="5467"/>
                </a:lnTo>
                <a:lnTo>
                  <a:pt x="0" y="5467"/>
                </a:lnTo>
                <a:lnTo>
                  <a:pt x="43931" y="5467"/>
                </a:lnTo>
                <a:lnTo>
                  <a:pt x="77830" y="5467"/>
                </a:lnTo>
                <a:lnTo>
                  <a:pt x="120178" y="3585"/>
                </a:lnTo>
                <a:lnTo>
                  <a:pt x="166516" y="1103"/>
                </a:lnTo>
                <a:lnTo>
                  <a:pt x="212981" y="0"/>
                </a:lnTo>
                <a:lnTo>
                  <a:pt x="248214" y="1391"/>
                </a:lnTo>
                <a:lnTo>
                  <a:pt x="295612" y="5109"/>
                </a:lnTo>
                <a:lnTo>
                  <a:pt x="296263" y="5228"/>
                </a:lnTo>
                <a:lnTo>
                  <a:pt x="295992" y="6014"/>
                </a:lnTo>
                <a:lnTo>
                  <a:pt x="293811" y="8767"/>
                </a:lnTo>
                <a:lnTo>
                  <a:pt x="288606" y="10461"/>
                </a:lnTo>
                <a:lnTo>
                  <a:pt x="278517" y="118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SMARTInkShape-365">
            <a:extLst>
              <a:ext uri="{FF2B5EF4-FFF2-40B4-BE49-F238E27FC236}">
                <a16:creationId xmlns:a16="http://schemas.microsoft.com/office/drawing/2014/main" xmlns="" id="{21D70368-10DA-471B-B5E9-82D0453F85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50345" y="2048732"/>
            <a:ext cx="380756" cy="329136"/>
          </a:xfrm>
          <a:custGeom>
            <a:avLst/>
            <a:gdLst/>
            <a:ahLst/>
            <a:cxnLst/>
            <a:rect l="0" t="0" r="0" b="0"/>
            <a:pathLst>
              <a:path w="380756" h="329136">
                <a:moveTo>
                  <a:pt x="139455" y="40418"/>
                </a:moveTo>
                <a:lnTo>
                  <a:pt x="139455" y="40418"/>
                </a:lnTo>
                <a:lnTo>
                  <a:pt x="124527" y="25491"/>
                </a:lnTo>
                <a:lnTo>
                  <a:pt x="118474" y="23200"/>
                </a:lnTo>
                <a:lnTo>
                  <a:pt x="103090" y="21730"/>
                </a:lnTo>
                <a:lnTo>
                  <a:pt x="87288" y="28217"/>
                </a:lnTo>
                <a:lnTo>
                  <a:pt x="69200" y="45818"/>
                </a:lnTo>
                <a:lnTo>
                  <a:pt x="44125" y="83530"/>
                </a:lnTo>
                <a:lnTo>
                  <a:pt x="25836" y="123669"/>
                </a:lnTo>
                <a:lnTo>
                  <a:pt x="11167" y="170291"/>
                </a:lnTo>
                <a:lnTo>
                  <a:pt x="0" y="214287"/>
                </a:lnTo>
                <a:lnTo>
                  <a:pt x="925" y="250293"/>
                </a:lnTo>
                <a:lnTo>
                  <a:pt x="10528" y="282598"/>
                </a:lnTo>
                <a:lnTo>
                  <a:pt x="26466" y="308947"/>
                </a:lnTo>
                <a:lnTo>
                  <a:pt x="38436" y="321101"/>
                </a:lnTo>
                <a:lnTo>
                  <a:pt x="52695" y="327444"/>
                </a:lnTo>
                <a:lnTo>
                  <a:pt x="60448" y="329135"/>
                </a:lnTo>
                <a:lnTo>
                  <a:pt x="76589" y="327251"/>
                </a:lnTo>
                <a:lnTo>
                  <a:pt x="113318" y="311173"/>
                </a:lnTo>
                <a:lnTo>
                  <a:pt x="149475" y="281840"/>
                </a:lnTo>
                <a:lnTo>
                  <a:pt x="173861" y="251572"/>
                </a:lnTo>
                <a:lnTo>
                  <a:pt x="190650" y="211951"/>
                </a:lnTo>
                <a:lnTo>
                  <a:pt x="203150" y="168226"/>
                </a:lnTo>
                <a:lnTo>
                  <a:pt x="207480" y="121248"/>
                </a:lnTo>
                <a:lnTo>
                  <a:pt x="207353" y="80595"/>
                </a:lnTo>
                <a:lnTo>
                  <a:pt x="195383" y="38659"/>
                </a:lnTo>
                <a:lnTo>
                  <a:pt x="186184" y="23409"/>
                </a:lnTo>
                <a:lnTo>
                  <a:pt x="172688" y="9575"/>
                </a:lnTo>
                <a:lnTo>
                  <a:pt x="157282" y="2015"/>
                </a:lnTo>
                <a:lnTo>
                  <a:pt x="149223" y="0"/>
                </a:lnTo>
                <a:lnTo>
                  <a:pt x="132742" y="1523"/>
                </a:lnTo>
                <a:lnTo>
                  <a:pt x="102537" y="13998"/>
                </a:lnTo>
                <a:lnTo>
                  <a:pt x="82655" y="32668"/>
                </a:lnTo>
                <a:lnTo>
                  <a:pt x="59389" y="70660"/>
                </a:lnTo>
                <a:lnTo>
                  <a:pt x="56445" y="77512"/>
                </a:lnTo>
                <a:lnTo>
                  <a:pt x="55892" y="84197"/>
                </a:lnTo>
                <a:lnTo>
                  <a:pt x="59042" y="97270"/>
                </a:lnTo>
                <a:lnTo>
                  <a:pt x="68908" y="108254"/>
                </a:lnTo>
                <a:lnTo>
                  <a:pt x="75491" y="113159"/>
                </a:lnTo>
                <a:lnTo>
                  <a:pt x="115093" y="123433"/>
                </a:lnTo>
                <a:lnTo>
                  <a:pt x="150970" y="128584"/>
                </a:lnTo>
                <a:lnTo>
                  <a:pt x="191139" y="131814"/>
                </a:lnTo>
                <a:lnTo>
                  <a:pt x="234863" y="130898"/>
                </a:lnTo>
                <a:lnTo>
                  <a:pt x="276403" y="130020"/>
                </a:lnTo>
                <a:lnTo>
                  <a:pt x="312503" y="130335"/>
                </a:lnTo>
                <a:lnTo>
                  <a:pt x="354912" y="134406"/>
                </a:lnTo>
                <a:lnTo>
                  <a:pt x="366447" y="135813"/>
                </a:lnTo>
                <a:lnTo>
                  <a:pt x="380755" y="1420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7" name="SMARTInkShape-Group61">
            <a:extLst>
              <a:ext uri="{FF2B5EF4-FFF2-40B4-BE49-F238E27FC236}">
                <a16:creationId xmlns:a16="http://schemas.microsoft.com/office/drawing/2014/main" xmlns="" id="{39C4B764-850B-4081-8CA6-26EF67CB55A7}"/>
              </a:ext>
            </a:extLst>
          </p:cNvPr>
          <p:cNvGrpSpPr/>
          <p:nvPr/>
        </p:nvGrpSpPr>
        <p:grpSpPr>
          <a:xfrm>
            <a:off x="1731505" y="3082442"/>
            <a:ext cx="367357" cy="302109"/>
            <a:chOff x="1731505" y="3082442"/>
            <a:chExt cx="367357" cy="302109"/>
          </a:xfrm>
        </p:grpSpPr>
        <p:sp>
          <p:nvSpPr>
            <p:cNvPr id="491" name="SMARTInkShape-366">
              <a:extLst>
                <a:ext uri="{FF2B5EF4-FFF2-40B4-BE49-F238E27FC236}">
                  <a16:creationId xmlns:a16="http://schemas.microsoft.com/office/drawing/2014/main" xmlns="" id="{8DF6C184-53D3-45D7-AE76-9C39777199D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981200" y="32258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1556" y="63598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67">
              <a:extLst>
                <a:ext uri="{FF2B5EF4-FFF2-40B4-BE49-F238E27FC236}">
                  <a16:creationId xmlns:a16="http://schemas.microsoft.com/office/drawing/2014/main" xmlns="" id="{8DB7EAE2-7CEC-4CBE-9651-2BA5EF212F8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898650" y="3082442"/>
              <a:ext cx="6351" cy="16359"/>
            </a:xfrm>
            <a:custGeom>
              <a:avLst/>
              <a:gdLst/>
              <a:ahLst/>
              <a:cxnLst/>
              <a:rect l="0" t="0" r="0" b="0"/>
              <a:pathLst>
                <a:path w="6351" h="16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635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68">
              <a:extLst>
                <a:ext uri="{FF2B5EF4-FFF2-40B4-BE49-F238E27FC236}">
                  <a16:creationId xmlns:a16="http://schemas.microsoft.com/office/drawing/2014/main" xmlns="" id="{A1F3E8D5-059A-4BA4-A0F4-18765A4DBF2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860550" y="32067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14927" y="36595"/>
                  </a:lnTo>
                  <a:lnTo>
                    <a:pt x="18507" y="81585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69">
              <a:extLst>
                <a:ext uri="{FF2B5EF4-FFF2-40B4-BE49-F238E27FC236}">
                  <a16:creationId xmlns:a16="http://schemas.microsoft.com/office/drawing/2014/main" xmlns="" id="{28B2F90E-E1D1-4B44-B15A-E8283C2174C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977542" y="30861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70">
              <a:extLst>
                <a:ext uri="{FF2B5EF4-FFF2-40B4-BE49-F238E27FC236}">
                  <a16:creationId xmlns:a16="http://schemas.microsoft.com/office/drawing/2014/main" xmlns="" id="{FF368569-E192-42EF-8463-AB30846B250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044700" y="3124200"/>
              <a:ext cx="54162" cy="203201"/>
            </a:xfrm>
            <a:custGeom>
              <a:avLst/>
              <a:gdLst/>
              <a:ahLst/>
              <a:cxnLst/>
              <a:rect l="0" t="0" r="0" b="0"/>
              <a:pathLst>
                <a:path w="54162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6566" y="32507"/>
                  </a:lnTo>
                  <a:lnTo>
                    <a:pt x="47061" y="50901"/>
                  </a:lnTo>
                  <a:lnTo>
                    <a:pt x="54161" y="87833"/>
                  </a:lnTo>
                  <a:lnTo>
                    <a:pt x="49522" y="130055"/>
                  </a:lnTo>
                  <a:lnTo>
                    <a:pt x="25727" y="173844"/>
                  </a:lnTo>
                  <a:lnTo>
                    <a:pt x="6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71">
              <a:extLst>
                <a:ext uri="{FF2B5EF4-FFF2-40B4-BE49-F238E27FC236}">
                  <a16:creationId xmlns:a16="http://schemas.microsoft.com/office/drawing/2014/main" xmlns="" id="{C6FDA8CB-2BC8-4C6B-97A1-239D9CD3A67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731505" y="3151365"/>
              <a:ext cx="135396" cy="233186"/>
            </a:xfrm>
            <a:custGeom>
              <a:avLst/>
              <a:gdLst/>
              <a:ahLst/>
              <a:cxnLst/>
              <a:rect l="0" t="0" r="0" b="0"/>
              <a:pathLst>
                <a:path w="135396" h="233186">
                  <a:moveTo>
                    <a:pt x="59195" y="10935"/>
                  </a:moveTo>
                  <a:lnTo>
                    <a:pt x="59195" y="10935"/>
                  </a:lnTo>
                  <a:lnTo>
                    <a:pt x="55824" y="4193"/>
                  </a:lnTo>
                  <a:lnTo>
                    <a:pt x="54125" y="2207"/>
                  </a:lnTo>
                  <a:lnTo>
                    <a:pt x="50357" y="0"/>
                  </a:lnTo>
                  <a:lnTo>
                    <a:pt x="44448" y="901"/>
                  </a:lnTo>
                  <a:lnTo>
                    <a:pt x="40897" y="2129"/>
                  </a:lnTo>
                  <a:lnTo>
                    <a:pt x="35070" y="11019"/>
                  </a:lnTo>
                  <a:lnTo>
                    <a:pt x="18310" y="58611"/>
                  </a:lnTo>
                  <a:lnTo>
                    <a:pt x="6786" y="99301"/>
                  </a:lnTo>
                  <a:lnTo>
                    <a:pt x="0" y="141932"/>
                  </a:lnTo>
                  <a:lnTo>
                    <a:pt x="666" y="168639"/>
                  </a:lnTo>
                  <a:lnTo>
                    <a:pt x="8958" y="190857"/>
                  </a:lnTo>
                  <a:lnTo>
                    <a:pt x="15120" y="200733"/>
                  </a:lnTo>
                  <a:lnTo>
                    <a:pt x="35138" y="215469"/>
                  </a:lnTo>
                  <a:lnTo>
                    <a:pt x="62614" y="225311"/>
                  </a:lnTo>
                  <a:lnTo>
                    <a:pt x="98344" y="229686"/>
                  </a:lnTo>
                  <a:lnTo>
                    <a:pt x="135395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62">
            <a:extLst>
              <a:ext uri="{FF2B5EF4-FFF2-40B4-BE49-F238E27FC236}">
                <a16:creationId xmlns:a16="http://schemas.microsoft.com/office/drawing/2014/main" xmlns="" id="{6DC95EC4-A635-4A65-9FFA-FA825B377885}"/>
              </a:ext>
            </a:extLst>
          </p:cNvPr>
          <p:cNvGrpSpPr/>
          <p:nvPr/>
        </p:nvGrpSpPr>
        <p:grpSpPr>
          <a:xfrm>
            <a:off x="2420816" y="3050985"/>
            <a:ext cx="1108080" cy="353026"/>
            <a:chOff x="2420816" y="3050985"/>
            <a:chExt cx="1108080" cy="353026"/>
          </a:xfrm>
        </p:grpSpPr>
        <p:sp>
          <p:nvSpPr>
            <p:cNvPr id="498" name="SMARTInkShape-372">
              <a:extLst>
                <a:ext uri="{FF2B5EF4-FFF2-40B4-BE49-F238E27FC236}">
                  <a16:creationId xmlns:a16="http://schemas.microsoft.com/office/drawing/2014/main" xmlns="" id="{55D15A4D-EE68-41DB-8BD7-94A45C30DD1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712753" y="3229706"/>
              <a:ext cx="225313" cy="148495"/>
            </a:xfrm>
            <a:custGeom>
              <a:avLst/>
              <a:gdLst/>
              <a:ahLst/>
              <a:cxnLst/>
              <a:rect l="0" t="0" r="0" b="0"/>
              <a:pathLst>
                <a:path w="225313" h="148495">
                  <a:moveTo>
                    <a:pt x="81247" y="40544"/>
                  </a:moveTo>
                  <a:lnTo>
                    <a:pt x="81247" y="40544"/>
                  </a:lnTo>
                  <a:lnTo>
                    <a:pt x="81247" y="33802"/>
                  </a:lnTo>
                  <a:lnTo>
                    <a:pt x="74505" y="19496"/>
                  </a:lnTo>
                  <a:lnTo>
                    <a:pt x="66941" y="8594"/>
                  </a:lnTo>
                  <a:lnTo>
                    <a:pt x="56861" y="895"/>
                  </a:lnTo>
                  <a:lnTo>
                    <a:pt x="52995" y="0"/>
                  </a:lnTo>
                  <a:lnTo>
                    <a:pt x="44937" y="888"/>
                  </a:lnTo>
                  <a:lnTo>
                    <a:pt x="25725" y="15467"/>
                  </a:lnTo>
                  <a:lnTo>
                    <a:pt x="8900" y="47773"/>
                  </a:lnTo>
                  <a:lnTo>
                    <a:pt x="1720" y="85254"/>
                  </a:lnTo>
                  <a:lnTo>
                    <a:pt x="0" y="124295"/>
                  </a:lnTo>
                  <a:lnTo>
                    <a:pt x="2334" y="136798"/>
                  </a:lnTo>
                  <a:lnTo>
                    <a:pt x="4649" y="140696"/>
                  </a:lnTo>
                  <a:lnTo>
                    <a:pt x="7604" y="143296"/>
                  </a:lnTo>
                  <a:lnTo>
                    <a:pt x="10985" y="145029"/>
                  </a:lnTo>
                  <a:lnTo>
                    <a:pt x="14650" y="144773"/>
                  </a:lnTo>
                  <a:lnTo>
                    <a:pt x="22485" y="140725"/>
                  </a:lnTo>
                  <a:lnTo>
                    <a:pt x="38201" y="127142"/>
                  </a:lnTo>
                  <a:lnTo>
                    <a:pt x="46358" y="111958"/>
                  </a:lnTo>
                  <a:lnTo>
                    <a:pt x="59667" y="65314"/>
                  </a:lnTo>
                  <a:lnTo>
                    <a:pt x="67238" y="44085"/>
                  </a:lnTo>
                  <a:lnTo>
                    <a:pt x="67674" y="43610"/>
                  </a:lnTo>
                  <a:lnTo>
                    <a:pt x="67965" y="43999"/>
                  </a:lnTo>
                  <a:lnTo>
                    <a:pt x="79355" y="90105"/>
                  </a:lnTo>
                  <a:lnTo>
                    <a:pt x="87641" y="117623"/>
                  </a:lnTo>
                  <a:lnTo>
                    <a:pt x="89743" y="121563"/>
                  </a:lnTo>
                  <a:lnTo>
                    <a:pt x="92556" y="124190"/>
                  </a:lnTo>
                  <a:lnTo>
                    <a:pt x="99443" y="127109"/>
                  </a:lnTo>
                  <a:lnTo>
                    <a:pt x="102550" y="126476"/>
                  </a:lnTo>
                  <a:lnTo>
                    <a:pt x="107884" y="122010"/>
                  </a:lnTo>
                  <a:lnTo>
                    <a:pt x="124257" y="84781"/>
                  </a:lnTo>
                  <a:lnTo>
                    <a:pt x="131743" y="43998"/>
                  </a:lnTo>
                  <a:lnTo>
                    <a:pt x="131844" y="44258"/>
                  </a:lnTo>
                  <a:lnTo>
                    <a:pt x="133868" y="51757"/>
                  </a:lnTo>
                  <a:lnTo>
                    <a:pt x="136384" y="63166"/>
                  </a:lnTo>
                  <a:lnTo>
                    <a:pt x="138132" y="105934"/>
                  </a:lnTo>
                  <a:lnTo>
                    <a:pt x="138362" y="123979"/>
                  </a:lnTo>
                  <a:lnTo>
                    <a:pt x="145304" y="76664"/>
                  </a:lnTo>
                  <a:lnTo>
                    <a:pt x="156695" y="39291"/>
                  </a:lnTo>
                  <a:lnTo>
                    <a:pt x="166285" y="25641"/>
                  </a:lnTo>
                  <a:lnTo>
                    <a:pt x="171805" y="20025"/>
                  </a:lnTo>
                  <a:lnTo>
                    <a:pt x="177603" y="16987"/>
                  </a:lnTo>
                  <a:lnTo>
                    <a:pt x="189688" y="15493"/>
                  </a:lnTo>
                  <a:lnTo>
                    <a:pt x="202115" y="19062"/>
                  </a:lnTo>
                  <a:lnTo>
                    <a:pt x="208392" y="21989"/>
                  </a:lnTo>
                  <a:lnTo>
                    <a:pt x="213283" y="27468"/>
                  </a:lnTo>
                  <a:lnTo>
                    <a:pt x="220598" y="42964"/>
                  </a:lnTo>
                  <a:lnTo>
                    <a:pt x="225312" y="74892"/>
                  </a:lnTo>
                  <a:lnTo>
                    <a:pt x="218177" y="117127"/>
                  </a:lnTo>
                  <a:lnTo>
                    <a:pt x="214597" y="14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73">
              <a:extLst>
                <a:ext uri="{FF2B5EF4-FFF2-40B4-BE49-F238E27FC236}">
                  <a16:creationId xmlns:a16="http://schemas.microsoft.com/office/drawing/2014/main" xmlns="" id="{7C998020-7C0E-413A-B893-8675CFA0669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988672" y="3060778"/>
              <a:ext cx="167279" cy="343233"/>
            </a:xfrm>
            <a:custGeom>
              <a:avLst/>
              <a:gdLst/>
              <a:ahLst/>
              <a:cxnLst/>
              <a:rect l="0" t="0" r="0" b="0"/>
              <a:pathLst>
                <a:path w="167279" h="343233">
                  <a:moveTo>
                    <a:pt x="91078" y="253922"/>
                  </a:moveTo>
                  <a:lnTo>
                    <a:pt x="91078" y="253922"/>
                  </a:lnTo>
                  <a:lnTo>
                    <a:pt x="90372" y="239419"/>
                  </a:lnTo>
                  <a:lnTo>
                    <a:pt x="85303" y="225792"/>
                  </a:lnTo>
                  <a:lnTo>
                    <a:pt x="75177" y="210074"/>
                  </a:lnTo>
                  <a:lnTo>
                    <a:pt x="67313" y="203155"/>
                  </a:lnTo>
                  <a:lnTo>
                    <a:pt x="63240" y="202438"/>
                  </a:lnTo>
                  <a:lnTo>
                    <a:pt x="59114" y="203372"/>
                  </a:lnTo>
                  <a:lnTo>
                    <a:pt x="48650" y="210289"/>
                  </a:lnTo>
                  <a:lnTo>
                    <a:pt x="24336" y="234722"/>
                  </a:lnTo>
                  <a:lnTo>
                    <a:pt x="9909" y="256678"/>
                  </a:lnTo>
                  <a:lnTo>
                    <a:pt x="0" y="292838"/>
                  </a:lnTo>
                  <a:lnTo>
                    <a:pt x="435" y="323622"/>
                  </a:lnTo>
                  <a:lnTo>
                    <a:pt x="3133" y="330727"/>
                  </a:lnTo>
                  <a:lnTo>
                    <a:pt x="11775" y="340504"/>
                  </a:lnTo>
                  <a:lnTo>
                    <a:pt x="17748" y="342688"/>
                  </a:lnTo>
                  <a:lnTo>
                    <a:pt x="31910" y="343232"/>
                  </a:lnTo>
                  <a:lnTo>
                    <a:pt x="47613" y="333597"/>
                  </a:lnTo>
                  <a:lnTo>
                    <a:pt x="80689" y="295295"/>
                  </a:lnTo>
                  <a:lnTo>
                    <a:pt x="95633" y="264078"/>
                  </a:lnTo>
                  <a:lnTo>
                    <a:pt x="107213" y="226686"/>
                  </a:lnTo>
                  <a:lnTo>
                    <a:pt x="112360" y="186548"/>
                  </a:lnTo>
                  <a:lnTo>
                    <a:pt x="116529" y="143310"/>
                  </a:lnTo>
                  <a:lnTo>
                    <a:pt x="119323" y="98928"/>
                  </a:lnTo>
                  <a:lnTo>
                    <a:pt x="118213" y="55684"/>
                  </a:lnTo>
                  <a:lnTo>
                    <a:pt x="113621" y="15268"/>
                  </a:lnTo>
                  <a:lnTo>
                    <a:pt x="111163" y="0"/>
                  </a:lnTo>
                  <a:lnTo>
                    <a:pt x="109407" y="680"/>
                  </a:lnTo>
                  <a:lnTo>
                    <a:pt x="103692" y="8961"/>
                  </a:lnTo>
                  <a:lnTo>
                    <a:pt x="95913" y="42973"/>
                  </a:lnTo>
                  <a:lnTo>
                    <a:pt x="91346" y="76676"/>
                  </a:lnTo>
                  <a:lnTo>
                    <a:pt x="88375" y="114468"/>
                  </a:lnTo>
                  <a:lnTo>
                    <a:pt x="89406" y="152431"/>
                  </a:lnTo>
                  <a:lnTo>
                    <a:pt x="94098" y="192352"/>
                  </a:lnTo>
                  <a:lnTo>
                    <a:pt x="99476" y="231497"/>
                  </a:lnTo>
                  <a:lnTo>
                    <a:pt x="101866" y="265357"/>
                  </a:lnTo>
                  <a:lnTo>
                    <a:pt x="110454" y="293106"/>
                  </a:lnTo>
                  <a:lnTo>
                    <a:pt x="116695" y="305444"/>
                  </a:lnTo>
                  <a:lnTo>
                    <a:pt x="122973" y="312965"/>
                  </a:lnTo>
                  <a:lnTo>
                    <a:pt x="129275" y="317273"/>
                  </a:lnTo>
                  <a:lnTo>
                    <a:pt x="141921" y="320178"/>
                  </a:lnTo>
                  <a:lnTo>
                    <a:pt x="167278" y="31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74">
              <a:extLst>
                <a:ext uri="{FF2B5EF4-FFF2-40B4-BE49-F238E27FC236}">
                  <a16:creationId xmlns:a16="http://schemas.microsoft.com/office/drawing/2014/main" xmlns="" id="{2A2BAC9E-DD06-44FA-B80B-F9FE211F604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163279" y="3265460"/>
              <a:ext cx="75222" cy="103326"/>
            </a:xfrm>
            <a:custGeom>
              <a:avLst/>
              <a:gdLst/>
              <a:ahLst/>
              <a:cxnLst/>
              <a:rect l="0" t="0" r="0" b="0"/>
              <a:pathLst>
                <a:path w="75222" h="103326">
                  <a:moveTo>
                    <a:pt x="62521" y="30190"/>
                  </a:moveTo>
                  <a:lnTo>
                    <a:pt x="62521" y="30190"/>
                  </a:lnTo>
                  <a:lnTo>
                    <a:pt x="53683" y="12513"/>
                  </a:lnTo>
                  <a:lnTo>
                    <a:pt x="47774" y="6341"/>
                  </a:lnTo>
                  <a:lnTo>
                    <a:pt x="41150" y="1951"/>
                  </a:lnTo>
                  <a:lnTo>
                    <a:pt x="35855" y="0"/>
                  </a:lnTo>
                  <a:lnTo>
                    <a:pt x="32749" y="891"/>
                  </a:lnTo>
                  <a:lnTo>
                    <a:pt x="25535" y="5644"/>
                  </a:lnTo>
                  <a:lnTo>
                    <a:pt x="10170" y="26367"/>
                  </a:lnTo>
                  <a:lnTo>
                    <a:pt x="3975" y="44953"/>
                  </a:lnTo>
                  <a:lnTo>
                    <a:pt x="0" y="78889"/>
                  </a:lnTo>
                  <a:lnTo>
                    <a:pt x="2682" y="96046"/>
                  </a:lnTo>
                  <a:lnTo>
                    <a:pt x="6057" y="101793"/>
                  </a:lnTo>
                  <a:lnTo>
                    <a:pt x="7945" y="103325"/>
                  </a:lnTo>
                  <a:lnTo>
                    <a:pt x="10615" y="102230"/>
                  </a:lnTo>
                  <a:lnTo>
                    <a:pt x="17344" y="95369"/>
                  </a:lnTo>
                  <a:lnTo>
                    <a:pt x="21276" y="85264"/>
                  </a:lnTo>
                  <a:lnTo>
                    <a:pt x="34197" y="44031"/>
                  </a:lnTo>
                  <a:lnTo>
                    <a:pt x="36527" y="33519"/>
                  </a:lnTo>
                  <a:lnTo>
                    <a:pt x="38136" y="31704"/>
                  </a:lnTo>
                  <a:lnTo>
                    <a:pt x="39914" y="31199"/>
                  </a:lnTo>
                  <a:lnTo>
                    <a:pt x="41805" y="32274"/>
                  </a:lnTo>
                  <a:lnTo>
                    <a:pt x="59163" y="57686"/>
                  </a:lnTo>
                  <a:lnTo>
                    <a:pt x="75221" y="93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75">
              <a:extLst>
                <a:ext uri="{FF2B5EF4-FFF2-40B4-BE49-F238E27FC236}">
                  <a16:creationId xmlns:a16="http://schemas.microsoft.com/office/drawing/2014/main" xmlns="" id="{F9F6AD32-16A3-4E36-9A18-593129C2711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251200" y="3232150"/>
              <a:ext cx="114301" cy="137340"/>
            </a:xfrm>
            <a:custGeom>
              <a:avLst/>
              <a:gdLst/>
              <a:ahLst/>
              <a:cxnLst/>
              <a:rect l="0" t="0" r="0" b="0"/>
              <a:pathLst>
                <a:path w="114301" h="137340">
                  <a:moveTo>
                    <a:pt x="0" y="31750"/>
                  </a:moveTo>
                  <a:lnTo>
                    <a:pt x="0" y="31750"/>
                  </a:lnTo>
                  <a:lnTo>
                    <a:pt x="0" y="20815"/>
                  </a:lnTo>
                  <a:lnTo>
                    <a:pt x="705" y="20227"/>
                  </a:lnTo>
                  <a:lnTo>
                    <a:pt x="3371" y="19573"/>
                  </a:lnTo>
                  <a:lnTo>
                    <a:pt x="15580" y="25947"/>
                  </a:lnTo>
                  <a:lnTo>
                    <a:pt x="29232" y="43514"/>
                  </a:lnTo>
                  <a:lnTo>
                    <a:pt x="43840" y="82984"/>
                  </a:lnTo>
                  <a:lnTo>
                    <a:pt x="47001" y="99676"/>
                  </a:lnTo>
                  <a:lnTo>
                    <a:pt x="44591" y="137339"/>
                  </a:lnTo>
                  <a:lnTo>
                    <a:pt x="44491" y="132258"/>
                  </a:lnTo>
                  <a:lnTo>
                    <a:pt x="58270" y="89392"/>
                  </a:lnTo>
                  <a:lnTo>
                    <a:pt x="72063" y="52827"/>
                  </a:lnTo>
                  <a:lnTo>
                    <a:pt x="84239" y="3194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76">
              <a:extLst>
                <a:ext uri="{FF2B5EF4-FFF2-40B4-BE49-F238E27FC236}">
                  <a16:creationId xmlns:a16="http://schemas.microsoft.com/office/drawing/2014/main" xmlns="" id="{F80F993E-ECE6-4852-92FD-F4A71A1B031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402938" y="3050985"/>
              <a:ext cx="125958" cy="328529"/>
            </a:xfrm>
            <a:custGeom>
              <a:avLst/>
              <a:gdLst/>
              <a:ahLst/>
              <a:cxnLst/>
              <a:rect l="0" t="0" r="0" b="0"/>
              <a:pathLst>
                <a:path w="125958" h="328529">
                  <a:moveTo>
                    <a:pt x="83212" y="219265"/>
                  </a:moveTo>
                  <a:lnTo>
                    <a:pt x="83212" y="219265"/>
                  </a:lnTo>
                  <a:lnTo>
                    <a:pt x="82506" y="209126"/>
                  </a:lnTo>
                  <a:lnTo>
                    <a:pt x="74374" y="189411"/>
                  </a:lnTo>
                  <a:lnTo>
                    <a:pt x="70970" y="187368"/>
                  </a:lnTo>
                  <a:lnTo>
                    <a:pt x="61543" y="186979"/>
                  </a:lnTo>
                  <a:lnTo>
                    <a:pt x="40965" y="197469"/>
                  </a:lnTo>
                  <a:lnTo>
                    <a:pt x="16994" y="220725"/>
                  </a:lnTo>
                  <a:lnTo>
                    <a:pt x="2130" y="253329"/>
                  </a:lnTo>
                  <a:lnTo>
                    <a:pt x="0" y="286430"/>
                  </a:lnTo>
                  <a:lnTo>
                    <a:pt x="7207" y="315209"/>
                  </a:lnTo>
                  <a:lnTo>
                    <a:pt x="10670" y="321327"/>
                  </a:lnTo>
                  <a:lnTo>
                    <a:pt x="18280" y="328126"/>
                  </a:lnTo>
                  <a:lnTo>
                    <a:pt x="23696" y="328528"/>
                  </a:lnTo>
                  <a:lnTo>
                    <a:pt x="37240" y="325211"/>
                  </a:lnTo>
                  <a:lnTo>
                    <a:pt x="50786" y="313389"/>
                  </a:lnTo>
                  <a:lnTo>
                    <a:pt x="80099" y="266942"/>
                  </a:lnTo>
                  <a:lnTo>
                    <a:pt x="94529" y="234105"/>
                  </a:lnTo>
                  <a:lnTo>
                    <a:pt x="106586" y="196932"/>
                  </a:lnTo>
                  <a:lnTo>
                    <a:pt x="114297" y="154541"/>
                  </a:lnTo>
                  <a:lnTo>
                    <a:pt x="120076" y="107949"/>
                  </a:lnTo>
                  <a:lnTo>
                    <a:pt x="124290" y="63252"/>
                  </a:lnTo>
                  <a:lnTo>
                    <a:pt x="125957" y="17817"/>
                  </a:lnTo>
                  <a:lnTo>
                    <a:pt x="123847" y="3203"/>
                  </a:lnTo>
                  <a:lnTo>
                    <a:pt x="121591" y="435"/>
                  </a:lnTo>
                  <a:lnTo>
                    <a:pt x="118676" y="0"/>
                  </a:lnTo>
                  <a:lnTo>
                    <a:pt x="115321" y="1122"/>
                  </a:lnTo>
                  <a:lnTo>
                    <a:pt x="100487" y="29668"/>
                  </a:lnTo>
                  <a:lnTo>
                    <a:pt x="92536" y="63974"/>
                  </a:lnTo>
                  <a:lnTo>
                    <a:pt x="87356" y="105091"/>
                  </a:lnTo>
                  <a:lnTo>
                    <a:pt x="85055" y="149236"/>
                  </a:lnTo>
                  <a:lnTo>
                    <a:pt x="84031" y="190963"/>
                  </a:lnTo>
                  <a:lnTo>
                    <a:pt x="83576" y="229264"/>
                  </a:lnTo>
                  <a:lnTo>
                    <a:pt x="84026" y="275771"/>
                  </a:lnTo>
                  <a:lnTo>
                    <a:pt x="86631" y="295884"/>
                  </a:lnTo>
                  <a:lnTo>
                    <a:pt x="89724" y="302094"/>
                  </a:lnTo>
                  <a:lnTo>
                    <a:pt x="93904" y="306234"/>
                  </a:lnTo>
                  <a:lnTo>
                    <a:pt x="108612" y="314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77">
              <a:extLst>
                <a:ext uri="{FF2B5EF4-FFF2-40B4-BE49-F238E27FC236}">
                  <a16:creationId xmlns:a16="http://schemas.microsoft.com/office/drawing/2014/main" xmlns="" id="{1B7DAAC6-7E81-4846-8960-2E995FE4AEE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420816" y="3162300"/>
              <a:ext cx="68385" cy="226846"/>
            </a:xfrm>
            <a:custGeom>
              <a:avLst/>
              <a:gdLst/>
              <a:ahLst/>
              <a:cxnLst/>
              <a:rect l="0" t="0" r="0" b="0"/>
              <a:pathLst>
                <a:path w="68385" h="226846">
                  <a:moveTo>
                    <a:pt x="68384" y="0"/>
                  </a:moveTo>
                  <a:lnTo>
                    <a:pt x="68384" y="0"/>
                  </a:lnTo>
                  <a:lnTo>
                    <a:pt x="47662" y="1881"/>
                  </a:lnTo>
                  <a:lnTo>
                    <a:pt x="23604" y="8838"/>
                  </a:lnTo>
                  <a:lnTo>
                    <a:pt x="18775" y="12242"/>
                  </a:lnTo>
                  <a:lnTo>
                    <a:pt x="11528" y="21669"/>
                  </a:lnTo>
                  <a:lnTo>
                    <a:pt x="3482" y="42246"/>
                  </a:lnTo>
                  <a:lnTo>
                    <a:pt x="0" y="66218"/>
                  </a:lnTo>
                  <a:lnTo>
                    <a:pt x="2339" y="91195"/>
                  </a:lnTo>
                  <a:lnTo>
                    <a:pt x="10872" y="113098"/>
                  </a:lnTo>
                  <a:lnTo>
                    <a:pt x="40139" y="154391"/>
                  </a:lnTo>
                  <a:lnTo>
                    <a:pt x="49980" y="175411"/>
                  </a:lnTo>
                  <a:lnTo>
                    <a:pt x="53994" y="196142"/>
                  </a:lnTo>
                  <a:lnTo>
                    <a:pt x="51170" y="207354"/>
                  </a:lnTo>
                  <a:lnTo>
                    <a:pt x="48441" y="212319"/>
                  </a:lnTo>
                  <a:lnTo>
                    <a:pt x="39765" y="219718"/>
                  </a:lnTo>
                  <a:lnTo>
                    <a:pt x="29558" y="224652"/>
                  </a:lnTo>
                  <a:lnTo>
                    <a:pt x="20319" y="226845"/>
                  </a:lnTo>
                  <a:lnTo>
                    <a:pt x="16585" y="225314"/>
                  </a:lnTo>
                  <a:lnTo>
                    <a:pt x="10555" y="217967"/>
                  </a:lnTo>
                  <a:lnTo>
                    <a:pt x="10076" y="213045"/>
                  </a:lnTo>
                  <a:lnTo>
                    <a:pt x="175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78">
              <a:extLst>
                <a:ext uri="{FF2B5EF4-FFF2-40B4-BE49-F238E27FC236}">
                  <a16:creationId xmlns:a16="http://schemas.microsoft.com/office/drawing/2014/main" xmlns="" id="{D7D312ED-93CE-4923-9F8B-D6B4DD96691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593169" y="3061583"/>
              <a:ext cx="42082" cy="327347"/>
            </a:xfrm>
            <a:custGeom>
              <a:avLst/>
              <a:gdLst/>
              <a:ahLst/>
              <a:cxnLst/>
              <a:rect l="0" t="0" r="0" b="0"/>
              <a:pathLst>
                <a:path w="42082" h="327347">
                  <a:moveTo>
                    <a:pt x="3981" y="5467"/>
                  </a:moveTo>
                  <a:lnTo>
                    <a:pt x="3981" y="5467"/>
                  </a:lnTo>
                  <a:lnTo>
                    <a:pt x="3981" y="2096"/>
                  </a:lnTo>
                  <a:lnTo>
                    <a:pt x="4687" y="1103"/>
                  </a:lnTo>
                  <a:lnTo>
                    <a:pt x="5862" y="441"/>
                  </a:lnTo>
                  <a:lnTo>
                    <a:pt x="7352" y="0"/>
                  </a:lnTo>
                  <a:lnTo>
                    <a:pt x="8345" y="2528"/>
                  </a:lnTo>
                  <a:lnTo>
                    <a:pt x="10069" y="41290"/>
                  </a:lnTo>
                  <a:lnTo>
                    <a:pt x="6882" y="83266"/>
                  </a:lnTo>
                  <a:lnTo>
                    <a:pt x="7152" y="118831"/>
                  </a:lnTo>
                  <a:lnTo>
                    <a:pt x="7507" y="158156"/>
                  </a:lnTo>
                  <a:lnTo>
                    <a:pt x="2961" y="199153"/>
                  </a:lnTo>
                  <a:lnTo>
                    <a:pt x="0" y="235248"/>
                  </a:lnTo>
                  <a:lnTo>
                    <a:pt x="214" y="277691"/>
                  </a:lnTo>
                  <a:lnTo>
                    <a:pt x="6608" y="310574"/>
                  </a:lnTo>
                  <a:lnTo>
                    <a:pt x="12599" y="322666"/>
                  </a:lnTo>
                  <a:lnTo>
                    <a:pt x="15371" y="324883"/>
                  </a:lnTo>
                  <a:lnTo>
                    <a:pt x="22213" y="327346"/>
                  </a:lnTo>
                  <a:lnTo>
                    <a:pt x="25308" y="326592"/>
                  </a:lnTo>
                  <a:lnTo>
                    <a:pt x="30628" y="321991"/>
                  </a:lnTo>
                  <a:lnTo>
                    <a:pt x="42081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79">
              <a:extLst>
                <a:ext uri="{FF2B5EF4-FFF2-40B4-BE49-F238E27FC236}">
                  <a16:creationId xmlns:a16="http://schemas.microsoft.com/office/drawing/2014/main" xmlns="" id="{8DCB5DF9-2647-4268-AFE1-6EB2E3DBFC3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552700" y="324485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10113" y="40687"/>
                  </a:lnTo>
                  <a:lnTo>
                    <a:pt x="47702" y="27035"/>
                  </a:lnTo>
                  <a:lnTo>
                    <a:pt x="94011" y="918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63">
            <a:extLst>
              <a:ext uri="{FF2B5EF4-FFF2-40B4-BE49-F238E27FC236}">
                <a16:creationId xmlns:a16="http://schemas.microsoft.com/office/drawing/2014/main" xmlns="" id="{A66A0DCB-D7CF-4AD5-915F-54374850BDBD}"/>
              </a:ext>
            </a:extLst>
          </p:cNvPr>
          <p:cNvGrpSpPr/>
          <p:nvPr/>
        </p:nvGrpSpPr>
        <p:grpSpPr>
          <a:xfrm>
            <a:off x="3879678" y="3213100"/>
            <a:ext cx="622473" cy="165603"/>
            <a:chOff x="3879678" y="3213100"/>
            <a:chExt cx="622473" cy="165603"/>
          </a:xfrm>
        </p:grpSpPr>
        <p:sp>
          <p:nvSpPr>
            <p:cNvPr id="507" name="SMARTInkShape-380">
              <a:extLst>
                <a:ext uri="{FF2B5EF4-FFF2-40B4-BE49-F238E27FC236}">
                  <a16:creationId xmlns:a16="http://schemas.microsoft.com/office/drawing/2014/main" xmlns="" id="{A32F7DDB-F23F-47A8-A4C7-C7C00736616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375150" y="3219450"/>
              <a:ext cx="127001" cy="148980"/>
            </a:xfrm>
            <a:custGeom>
              <a:avLst/>
              <a:gdLst/>
              <a:ahLst/>
              <a:cxnLst/>
              <a:rect l="0" t="0" r="0" b="0"/>
              <a:pathLst>
                <a:path w="127001" h="148980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8838" y="13583"/>
                  </a:lnTo>
                  <a:lnTo>
                    <a:pt x="21669" y="16333"/>
                  </a:lnTo>
                  <a:lnTo>
                    <a:pt x="31033" y="25368"/>
                  </a:lnTo>
                  <a:lnTo>
                    <a:pt x="35505" y="31729"/>
                  </a:lnTo>
                  <a:lnTo>
                    <a:pt x="40475" y="48203"/>
                  </a:lnTo>
                  <a:lnTo>
                    <a:pt x="43665" y="90896"/>
                  </a:lnTo>
                  <a:lnTo>
                    <a:pt x="37475" y="120849"/>
                  </a:lnTo>
                  <a:lnTo>
                    <a:pt x="26705" y="140857"/>
                  </a:lnTo>
                  <a:lnTo>
                    <a:pt x="20571" y="147269"/>
                  </a:lnTo>
                  <a:lnTo>
                    <a:pt x="17947" y="148979"/>
                  </a:lnTo>
                  <a:lnTo>
                    <a:pt x="16198" y="148708"/>
                  </a:lnTo>
                  <a:lnTo>
                    <a:pt x="15032" y="147117"/>
                  </a:lnTo>
                  <a:lnTo>
                    <a:pt x="14255" y="144644"/>
                  </a:lnTo>
                  <a:lnTo>
                    <a:pt x="19903" y="124310"/>
                  </a:lnTo>
                  <a:lnTo>
                    <a:pt x="37255" y="89200"/>
                  </a:lnTo>
                  <a:lnTo>
                    <a:pt x="70383" y="4751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81">
              <a:extLst>
                <a:ext uri="{FF2B5EF4-FFF2-40B4-BE49-F238E27FC236}">
                  <a16:creationId xmlns:a16="http://schemas.microsoft.com/office/drawing/2014/main" xmlns="" id="{E7146629-93D5-47AD-B78C-7B3A330627B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288978" y="3229670"/>
              <a:ext cx="60773" cy="137938"/>
            </a:xfrm>
            <a:custGeom>
              <a:avLst/>
              <a:gdLst/>
              <a:ahLst/>
              <a:cxnLst/>
              <a:rect l="0" t="0" r="0" b="0"/>
              <a:pathLst>
                <a:path w="60773" h="137938">
                  <a:moveTo>
                    <a:pt x="48072" y="40580"/>
                  </a:moveTo>
                  <a:lnTo>
                    <a:pt x="48072" y="40580"/>
                  </a:lnTo>
                  <a:lnTo>
                    <a:pt x="48072" y="8446"/>
                  </a:lnTo>
                  <a:lnTo>
                    <a:pt x="46190" y="3250"/>
                  </a:lnTo>
                  <a:lnTo>
                    <a:pt x="44701" y="877"/>
                  </a:lnTo>
                  <a:lnTo>
                    <a:pt x="42297" y="0"/>
                  </a:lnTo>
                  <a:lnTo>
                    <a:pt x="35863" y="907"/>
                  </a:lnTo>
                  <a:lnTo>
                    <a:pt x="20936" y="15498"/>
                  </a:lnTo>
                  <a:lnTo>
                    <a:pt x="6478" y="44437"/>
                  </a:lnTo>
                  <a:lnTo>
                    <a:pt x="0" y="76451"/>
                  </a:lnTo>
                  <a:lnTo>
                    <a:pt x="2247" y="95799"/>
                  </a:lnTo>
                  <a:lnTo>
                    <a:pt x="15188" y="127844"/>
                  </a:lnTo>
                  <a:lnTo>
                    <a:pt x="19799" y="132622"/>
                  </a:lnTo>
                  <a:lnTo>
                    <a:pt x="30567" y="137931"/>
                  </a:lnTo>
                  <a:lnTo>
                    <a:pt x="34991" y="137937"/>
                  </a:lnTo>
                  <a:lnTo>
                    <a:pt x="38645" y="136529"/>
                  </a:lnTo>
                  <a:lnTo>
                    <a:pt x="41788" y="134179"/>
                  </a:lnTo>
                  <a:lnTo>
                    <a:pt x="49581" y="120759"/>
                  </a:lnTo>
                  <a:lnTo>
                    <a:pt x="52987" y="103378"/>
                  </a:lnTo>
                  <a:lnTo>
                    <a:pt x="52199" y="58354"/>
                  </a:lnTo>
                  <a:lnTo>
                    <a:pt x="60772" y="4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82">
              <a:extLst>
                <a:ext uri="{FF2B5EF4-FFF2-40B4-BE49-F238E27FC236}">
                  <a16:creationId xmlns:a16="http://schemas.microsoft.com/office/drawing/2014/main" xmlns="" id="{290F6D12-ED3A-4393-8C82-3717417D3A6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149242" y="3213100"/>
              <a:ext cx="137009" cy="148702"/>
            </a:xfrm>
            <a:custGeom>
              <a:avLst/>
              <a:gdLst/>
              <a:ahLst/>
              <a:cxnLst/>
              <a:rect l="0" t="0" r="0" b="0"/>
              <a:pathLst>
                <a:path w="137009" h="148702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3980"/>
                  </a:lnTo>
                  <a:lnTo>
                    <a:pt x="514" y="12143"/>
                  </a:lnTo>
                  <a:lnTo>
                    <a:pt x="1562" y="10212"/>
                  </a:lnTo>
                  <a:lnTo>
                    <a:pt x="16521" y="4123"/>
                  </a:lnTo>
                  <a:lnTo>
                    <a:pt x="31011" y="5596"/>
                  </a:lnTo>
                  <a:lnTo>
                    <a:pt x="55037" y="16239"/>
                  </a:lnTo>
                  <a:lnTo>
                    <a:pt x="63310" y="21410"/>
                  </a:lnTo>
                  <a:lnTo>
                    <a:pt x="76266" y="38443"/>
                  </a:lnTo>
                  <a:lnTo>
                    <a:pt x="81697" y="48912"/>
                  </a:lnTo>
                  <a:lnTo>
                    <a:pt x="85849" y="71833"/>
                  </a:lnTo>
                  <a:lnTo>
                    <a:pt x="82338" y="106656"/>
                  </a:lnTo>
                  <a:lnTo>
                    <a:pt x="75316" y="126425"/>
                  </a:lnTo>
                  <a:lnTo>
                    <a:pt x="57623" y="148701"/>
                  </a:lnTo>
                  <a:lnTo>
                    <a:pt x="56568" y="148523"/>
                  </a:lnTo>
                  <a:lnTo>
                    <a:pt x="55865" y="146993"/>
                  </a:lnTo>
                  <a:lnTo>
                    <a:pt x="55396" y="144561"/>
                  </a:lnTo>
                  <a:lnTo>
                    <a:pt x="58107" y="124285"/>
                  </a:lnTo>
                  <a:lnTo>
                    <a:pt x="75483" y="80054"/>
                  </a:lnTo>
                  <a:lnTo>
                    <a:pt x="93849" y="41672"/>
                  </a:lnTo>
                  <a:lnTo>
                    <a:pt x="121218" y="12073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83">
              <a:extLst>
                <a:ext uri="{FF2B5EF4-FFF2-40B4-BE49-F238E27FC236}">
                  <a16:creationId xmlns:a16="http://schemas.microsoft.com/office/drawing/2014/main" xmlns="" id="{EC2A4217-5ABA-46C3-92C4-7BE916EF17A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879678" y="3230276"/>
              <a:ext cx="133523" cy="141511"/>
            </a:xfrm>
            <a:custGeom>
              <a:avLst/>
              <a:gdLst/>
              <a:ahLst/>
              <a:cxnLst/>
              <a:rect l="0" t="0" r="0" b="0"/>
              <a:pathLst>
                <a:path w="133523" h="141511">
                  <a:moveTo>
                    <a:pt x="6522" y="78074"/>
                  </a:moveTo>
                  <a:lnTo>
                    <a:pt x="6522" y="78074"/>
                  </a:lnTo>
                  <a:lnTo>
                    <a:pt x="9893" y="81445"/>
                  </a:lnTo>
                  <a:lnTo>
                    <a:pt x="12297" y="81732"/>
                  </a:lnTo>
                  <a:lnTo>
                    <a:pt x="37029" y="75324"/>
                  </a:lnTo>
                  <a:lnTo>
                    <a:pt x="56954" y="62678"/>
                  </a:lnTo>
                  <a:lnTo>
                    <a:pt x="72892" y="45525"/>
                  </a:lnTo>
                  <a:lnTo>
                    <a:pt x="75463" y="39441"/>
                  </a:lnTo>
                  <a:lnTo>
                    <a:pt x="76438" y="27037"/>
                  </a:lnTo>
                  <a:lnTo>
                    <a:pt x="72638" y="16350"/>
                  </a:lnTo>
                  <a:lnTo>
                    <a:pt x="69650" y="11524"/>
                  </a:lnTo>
                  <a:lnTo>
                    <a:pt x="60684" y="4281"/>
                  </a:lnTo>
                  <a:lnTo>
                    <a:pt x="55330" y="1362"/>
                  </a:lnTo>
                  <a:lnTo>
                    <a:pt x="43737" y="0"/>
                  </a:lnTo>
                  <a:lnTo>
                    <a:pt x="37682" y="625"/>
                  </a:lnTo>
                  <a:lnTo>
                    <a:pt x="25310" y="6963"/>
                  </a:lnTo>
                  <a:lnTo>
                    <a:pt x="19047" y="11617"/>
                  </a:lnTo>
                  <a:lnTo>
                    <a:pt x="3491" y="38392"/>
                  </a:lnTo>
                  <a:lnTo>
                    <a:pt x="0" y="59262"/>
                  </a:lnTo>
                  <a:lnTo>
                    <a:pt x="1507" y="79591"/>
                  </a:lnTo>
                  <a:lnTo>
                    <a:pt x="6880" y="98034"/>
                  </a:lnTo>
                  <a:lnTo>
                    <a:pt x="17735" y="113756"/>
                  </a:lnTo>
                  <a:lnTo>
                    <a:pt x="32672" y="127093"/>
                  </a:lnTo>
                  <a:lnTo>
                    <a:pt x="51070" y="137725"/>
                  </a:lnTo>
                  <a:lnTo>
                    <a:pt x="72888" y="141510"/>
                  </a:lnTo>
                  <a:lnTo>
                    <a:pt x="95284" y="140135"/>
                  </a:lnTo>
                  <a:lnTo>
                    <a:pt x="133522" y="128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84">
              <a:extLst>
                <a:ext uri="{FF2B5EF4-FFF2-40B4-BE49-F238E27FC236}">
                  <a16:creationId xmlns:a16="http://schemas.microsoft.com/office/drawing/2014/main" xmlns="" id="{254A0641-61C9-4AEE-A2AC-20BD4AF45B5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019550" y="3232150"/>
              <a:ext cx="107951" cy="146553"/>
            </a:xfrm>
            <a:custGeom>
              <a:avLst/>
              <a:gdLst/>
              <a:ahLst/>
              <a:cxnLst/>
              <a:rect l="0" t="0" r="0" b="0"/>
              <a:pathLst>
                <a:path w="107951" h="146553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5974" y="21668"/>
                  </a:lnTo>
                  <a:lnTo>
                    <a:pt x="56520" y="45618"/>
                  </a:lnTo>
                  <a:lnTo>
                    <a:pt x="69271" y="78427"/>
                  </a:lnTo>
                  <a:lnTo>
                    <a:pt x="74147" y="111589"/>
                  </a:lnTo>
                  <a:lnTo>
                    <a:pt x="71525" y="127441"/>
                  </a:lnTo>
                  <a:lnTo>
                    <a:pt x="61714" y="145745"/>
                  </a:lnTo>
                  <a:lnTo>
                    <a:pt x="59487" y="146552"/>
                  </a:lnTo>
                  <a:lnTo>
                    <a:pt x="57297" y="145679"/>
                  </a:lnTo>
                  <a:lnTo>
                    <a:pt x="55131" y="143686"/>
                  </a:lnTo>
                  <a:lnTo>
                    <a:pt x="52083" y="124026"/>
                  </a:lnTo>
                  <a:lnTo>
                    <a:pt x="61192" y="83661"/>
                  </a:lnTo>
                  <a:lnTo>
                    <a:pt x="73242" y="43054"/>
                  </a:lnTo>
                  <a:lnTo>
                    <a:pt x="89199" y="1746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64">
            <a:extLst>
              <a:ext uri="{FF2B5EF4-FFF2-40B4-BE49-F238E27FC236}">
                <a16:creationId xmlns:a16="http://schemas.microsoft.com/office/drawing/2014/main" xmlns="" id="{52734485-7095-4BC5-B628-73ADC6447346}"/>
              </a:ext>
            </a:extLst>
          </p:cNvPr>
          <p:cNvGrpSpPr/>
          <p:nvPr/>
        </p:nvGrpSpPr>
        <p:grpSpPr>
          <a:xfrm>
            <a:off x="3380095" y="3694046"/>
            <a:ext cx="1000906" cy="374946"/>
            <a:chOff x="3380095" y="3694046"/>
            <a:chExt cx="1000906" cy="374946"/>
          </a:xfrm>
        </p:grpSpPr>
        <p:sp>
          <p:nvSpPr>
            <p:cNvPr id="193" name="SMARTInkShape-385">
              <a:extLst>
                <a:ext uri="{FF2B5EF4-FFF2-40B4-BE49-F238E27FC236}">
                  <a16:creationId xmlns:a16="http://schemas.microsoft.com/office/drawing/2014/main" xmlns="" id="{3FDD7ADA-8E91-4E48-9D4B-77ED48E8819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380095" y="3816537"/>
              <a:ext cx="109788" cy="189839"/>
            </a:xfrm>
            <a:custGeom>
              <a:avLst/>
              <a:gdLst/>
              <a:ahLst/>
              <a:cxnLst/>
              <a:rect l="0" t="0" r="0" b="0"/>
              <a:pathLst>
                <a:path w="109788" h="189839">
                  <a:moveTo>
                    <a:pt x="93355" y="31563"/>
                  </a:moveTo>
                  <a:lnTo>
                    <a:pt x="93355" y="31563"/>
                  </a:lnTo>
                  <a:lnTo>
                    <a:pt x="93355" y="16636"/>
                  </a:lnTo>
                  <a:lnTo>
                    <a:pt x="89984" y="6992"/>
                  </a:lnTo>
                  <a:lnTo>
                    <a:pt x="86874" y="4600"/>
                  </a:lnTo>
                  <a:lnTo>
                    <a:pt x="77775" y="1940"/>
                  </a:lnTo>
                  <a:lnTo>
                    <a:pt x="45673" y="0"/>
                  </a:lnTo>
                  <a:lnTo>
                    <a:pt x="41106" y="2054"/>
                  </a:lnTo>
                  <a:lnTo>
                    <a:pt x="11438" y="27953"/>
                  </a:lnTo>
                  <a:lnTo>
                    <a:pt x="4501" y="39131"/>
                  </a:lnTo>
                  <a:lnTo>
                    <a:pt x="0" y="57324"/>
                  </a:lnTo>
                  <a:lnTo>
                    <a:pt x="2710" y="67942"/>
                  </a:lnTo>
                  <a:lnTo>
                    <a:pt x="9324" y="77365"/>
                  </a:lnTo>
                  <a:lnTo>
                    <a:pt x="55445" y="117433"/>
                  </a:lnTo>
                  <a:lnTo>
                    <a:pt x="99155" y="150296"/>
                  </a:lnTo>
                  <a:lnTo>
                    <a:pt x="103571" y="153051"/>
                  </a:lnTo>
                  <a:lnTo>
                    <a:pt x="106516" y="156300"/>
                  </a:lnTo>
                  <a:lnTo>
                    <a:pt x="109787" y="163672"/>
                  </a:lnTo>
                  <a:lnTo>
                    <a:pt x="109249" y="167613"/>
                  </a:lnTo>
                  <a:lnTo>
                    <a:pt x="104888" y="175755"/>
                  </a:lnTo>
                  <a:lnTo>
                    <a:pt x="96364" y="182197"/>
                  </a:lnTo>
                  <a:lnTo>
                    <a:pt x="85520" y="186706"/>
                  </a:lnTo>
                  <a:lnTo>
                    <a:pt x="58430" y="189838"/>
                  </a:lnTo>
                  <a:lnTo>
                    <a:pt x="44985" y="186801"/>
                  </a:lnTo>
                  <a:lnTo>
                    <a:pt x="42764" y="184444"/>
                  </a:lnTo>
                  <a:lnTo>
                    <a:pt x="41989" y="181461"/>
                  </a:lnTo>
                  <a:lnTo>
                    <a:pt x="42178" y="178062"/>
                  </a:lnTo>
                  <a:lnTo>
                    <a:pt x="48032" y="170522"/>
                  </a:lnTo>
                  <a:lnTo>
                    <a:pt x="61605" y="158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86">
              <a:extLst>
                <a:ext uri="{FF2B5EF4-FFF2-40B4-BE49-F238E27FC236}">
                  <a16:creationId xmlns:a16="http://schemas.microsoft.com/office/drawing/2014/main" xmlns="" id="{A844094B-1074-4C0A-9466-5B5AB9D6D58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568700" y="3865118"/>
              <a:ext cx="165101" cy="155345"/>
            </a:xfrm>
            <a:custGeom>
              <a:avLst/>
              <a:gdLst/>
              <a:ahLst/>
              <a:cxnLst/>
              <a:rect l="0" t="0" r="0" b="0"/>
              <a:pathLst>
                <a:path w="165101" h="155345">
                  <a:moveTo>
                    <a:pt x="0" y="52832"/>
                  </a:moveTo>
                  <a:lnTo>
                    <a:pt x="0" y="52832"/>
                  </a:lnTo>
                  <a:lnTo>
                    <a:pt x="0" y="61670"/>
                  </a:lnTo>
                  <a:lnTo>
                    <a:pt x="2117" y="62957"/>
                  </a:lnTo>
                  <a:lnTo>
                    <a:pt x="29886" y="65193"/>
                  </a:lnTo>
                  <a:lnTo>
                    <a:pt x="53618" y="58689"/>
                  </a:lnTo>
                  <a:lnTo>
                    <a:pt x="86554" y="39788"/>
                  </a:lnTo>
                  <a:lnTo>
                    <a:pt x="94912" y="31513"/>
                  </a:lnTo>
                  <a:lnTo>
                    <a:pt x="98628" y="23131"/>
                  </a:lnTo>
                  <a:lnTo>
                    <a:pt x="98397" y="14702"/>
                  </a:lnTo>
                  <a:lnTo>
                    <a:pt x="97348" y="10478"/>
                  </a:lnTo>
                  <a:lnTo>
                    <a:pt x="94532" y="6957"/>
                  </a:lnTo>
                  <a:lnTo>
                    <a:pt x="85758" y="1163"/>
                  </a:lnTo>
                  <a:lnTo>
                    <a:pt x="72922" y="0"/>
                  </a:lnTo>
                  <a:lnTo>
                    <a:pt x="57810" y="2540"/>
                  </a:lnTo>
                  <a:lnTo>
                    <a:pt x="41686" y="8372"/>
                  </a:lnTo>
                  <a:lnTo>
                    <a:pt x="26993" y="21313"/>
                  </a:lnTo>
                  <a:lnTo>
                    <a:pt x="14819" y="39529"/>
                  </a:lnTo>
                  <a:lnTo>
                    <a:pt x="4704" y="72879"/>
                  </a:lnTo>
                  <a:lnTo>
                    <a:pt x="2805" y="104006"/>
                  </a:lnTo>
                  <a:lnTo>
                    <a:pt x="7362" y="120026"/>
                  </a:lnTo>
                  <a:lnTo>
                    <a:pt x="24602" y="140945"/>
                  </a:lnTo>
                  <a:lnTo>
                    <a:pt x="47584" y="153807"/>
                  </a:lnTo>
                  <a:lnTo>
                    <a:pt x="79010" y="155344"/>
                  </a:lnTo>
                  <a:lnTo>
                    <a:pt x="126143" y="148131"/>
                  </a:lnTo>
                  <a:lnTo>
                    <a:pt x="165100" y="12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7">
              <a:extLst>
                <a:ext uri="{FF2B5EF4-FFF2-40B4-BE49-F238E27FC236}">
                  <a16:creationId xmlns:a16="http://schemas.microsoft.com/office/drawing/2014/main" xmlns="" id="{70B89BD1-98EB-4231-A103-977361B806C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931418" y="3760083"/>
              <a:ext cx="113533" cy="292354"/>
            </a:xfrm>
            <a:custGeom>
              <a:avLst/>
              <a:gdLst/>
              <a:ahLst/>
              <a:cxnLst/>
              <a:rect l="0" t="0" r="0" b="0"/>
              <a:pathLst>
                <a:path w="113533" h="292354">
                  <a:moveTo>
                    <a:pt x="113532" y="5467"/>
                  </a:moveTo>
                  <a:lnTo>
                    <a:pt x="113532" y="5467"/>
                  </a:lnTo>
                  <a:lnTo>
                    <a:pt x="103393" y="1103"/>
                  </a:lnTo>
                  <a:lnTo>
                    <a:pt x="95855" y="0"/>
                  </a:lnTo>
                  <a:lnTo>
                    <a:pt x="85920" y="3273"/>
                  </a:lnTo>
                  <a:lnTo>
                    <a:pt x="54863" y="21737"/>
                  </a:lnTo>
                  <a:lnTo>
                    <a:pt x="36882" y="42037"/>
                  </a:lnTo>
                  <a:lnTo>
                    <a:pt x="20030" y="74158"/>
                  </a:lnTo>
                  <a:lnTo>
                    <a:pt x="7981" y="114955"/>
                  </a:lnTo>
                  <a:lnTo>
                    <a:pt x="1824" y="156442"/>
                  </a:lnTo>
                  <a:lnTo>
                    <a:pt x="0" y="199307"/>
                  </a:lnTo>
                  <a:lnTo>
                    <a:pt x="1690" y="228496"/>
                  </a:lnTo>
                  <a:lnTo>
                    <a:pt x="9496" y="250876"/>
                  </a:lnTo>
                  <a:lnTo>
                    <a:pt x="29163" y="275972"/>
                  </a:lnTo>
                  <a:lnTo>
                    <a:pt x="52864" y="290071"/>
                  </a:lnTo>
                  <a:lnTo>
                    <a:pt x="71281" y="292353"/>
                  </a:lnTo>
                  <a:lnTo>
                    <a:pt x="100832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8">
              <a:extLst>
                <a:ext uri="{FF2B5EF4-FFF2-40B4-BE49-F238E27FC236}">
                  <a16:creationId xmlns:a16="http://schemas.microsoft.com/office/drawing/2014/main" xmlns="" id="{9C6D8D95-C4ED-4CF2-BB52-A266FA0027C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089282" y="3856134"/>
              <a:ext cx="171569" cy="212858"/>
            </a:xfrm>
            <a:custGeom>
              <a:avLst/>
              <a:gdLst/>
              <a:ahLst/>
              <a:cxnLst/>
              <a:rect l="0" t="0" r="0" b="0"/>
              <a:pathLst>
                <a:path w="171569" h="212858">
                  <a:moveTo>
                    <a:pt x="120768" y="49116"/>
                  </a:moveTo>
                  <a:lnTo>
                    <a:pt x="120768" y="49116"/>
                  </a:lnTo>
                  <a:lnTo>
                    <a:pt x="103550" y="6842"/>
                  </a:lnTo>
                  <a:lnTo>
                    <a:pt x="102940" y="4000"/>
                  </a:lnTo>
                  <a:lnTo>
                    <a:pt x="101121" y="2105"/>
                  </a:lnTo>
                  <a:lnTo>
                    <a:pt x="95338" y="0"/>
                  </a:lnTo>
                  <a:lnTo>
                    <a:pt x="80777" y="2186"/>
                  </a:lnTo>
                  <a:lnTo>
                    <a:pt x="59687" y="14044"/>
                  </a:lnTo>
                  <a:lnTo>
                    <a:pt x="35564" y="37705"/>
                  </a:lnTo>
                  <a:lnTo>
                    <a:pt x="12268" y="78011"/>
                  </a:lnTo>
                  <a:lnTo>
                    <a:pt x="582" y="112946"/>
                  </a:lnTo>
                  <a:lnTo>
                    <a:pt x="0" y="156713"/>
                  </a:lnTo>
                  <a:lnTo>
                    <a:pt x="1476" y="177370"/>
                  </a:lnTo>
                  <a:lnTo>
                    <a:pt x="6837" y="195959"/>
                  </a:lnTo>
                  <a:lnTo>
                    <a:pt x="15804" y="207983"/>
                  </a:lnTo>
                  <a:lnTo>
                    <a:pt x="21159" y="212177"/>
                  </a:lnTo>
                  <a:lnTo>
                    <a:pt x="27550" y="212857"/>
                  </a:lnTo>
                  <a:lnTo>
                    <a:pt x="69651" y="196685"/>
                  </a:lnTo>
                  <a:lnTo>
                    <a:pt x="93393" y="181035"/>
                  </a:lnTo>
                  <a:lnTo>
                    <a:pt x="110462" y="159621"/>
                  </a:lnTo>
                  <a:lnTo>
                    <a:pt x="124456" y="132031"/>
                  </a:lnTo>
                  <a:lnTo>
                    <a:pt x="131687" y="87445"/>
                  </a:lnTo>
                  <a:lnTo>
                    <a:pt x="131529" y="59610"/>
                  </a:lnTo>
                  <a:lnTo>
                    <a:pt x="126492" y="44609"/>
                  </a:lnTo>
                  <a:lnTo>
                    <a:pt x="112351" y="24262"/>
                  </a:lnTo>
                  <a:lnTo>
                    <a:pt x="94755" y="11569"/>
                  </a:lnTo>
                  <a:lnTo>
                    <a:pt x="76136" y="6712"/>
                  </a:lnTo>
                  <a:lnTo>
                    <a:pt x="53843" y="8643"/>
                  </a:lnTo>
                  <a:lnTo>
                    <a:pt x="32735" y="17055"/>
                  </a:lnTo>
                  <a:lnTo>
                    <a:pt x="16445" y="28484"/>
                  </a:lnTo>
                  <a:lnTo>
                    <a:pt x="10903" y="36654"/>
                  </a:lnTo>
                  <a:lnTo>
                    <a:pt x="9424" y="40808"/>
                  </a:lnTo>
                  <a:lnTo>
                    <a:pt x="9663" y="49187"/>
                  </a:lnTo>
                  <a:lnTo>
                    <a:pt x="10715" y="53396"/>
                  </a:lnTo>
                  <a:lnTo>
                    <a:pt x="19409" y="61837"/>
                  </a:lnTo>
                  <a:lnTo>
                    <a:pt x="40171" y="72641"/>
                  </a:lnTo>
                  <a:lnTo>
                    <a:pt x="67960" y="78429"/>
                  </a:lnTo>
                  <a:lnTo>
                    <a:pt x="90242" y="78372"/>
                  </a:lnTo>
                  <a:lnTo>
                    <a:pt x="131410" y="66837"/>
                  </a:lnTo>
                  <a:lnTo>
                    <a:pt x="171568" y="49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9">
              <a:extLst>
                <a:ext uri="{FF2B5EF4-FFF2-40B4-BE49-F238E27FC236}">
                  <a16:creationId xmlns:a16="http://schemas.microsoft.com/office/drawing/2014/main" xmlns="" id="{76F84549-BC6B-4F51-A2FF-35E4444E3E5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133959" y="3694046"/>
              <a:ext cx="101492" cy="79740"/>
            </a:xfrm>
            <a:custGeom>
              <a:avLst/>
              <a:gdLst/>
              <a:ahLst/>
              <a:cxnLst/>
              <a:rect l="0" t="0" r="0" b="0"/>
              <a:pathLst>
                <a:path w="101492" h="79740">
                  <a:moveTo>
                    <a:pt x="25291" y="8004"/>
                  </a:moveTo>
                  <a:lnTo>
                    <a:pt x="25291" y="8004"/>
                  </a:lnTo>
                  <a:lnTo>
                    <a:pt x="20222" y="13779"/>
                  </a:lnTo>
                  <a:lnTo>
                    <a:pt x="4092" y="52968"/>
                  </a:lnTo>
                  <a:lnTo>
                    <a:pt x="136" y="79622"/>
                  </a:lnTo>
                  <a:lnTo>
                    <a:pt x="55" y="79739"/>
                  </a:lnTo>
                  <a:lnTo>
                    <a:pt x="0" y="79110"/>
                  </a:lnTo>
                  <a:lnTo>
                    <a:pt x="23659" y="32453"/>
                  </a:lnTo>
                  <a:lnTo>
                    <a:pt x="39778" y="1637"/>
                  </a:lnTo>
                  <a:lnTo>
                    <a:pt x="41299" y="232"/>
                  </a:lnTo>
                  <a:lnTo>
                    <a:pt x="42312" y="0"/>
                  </a:lnTo>
                  <a:lnTo>
                    <a:pt x="53507" y="7916"/>
                  </a:lnTo>
                  <a:lnTo>
                    <a:pt x="80641" y="54795"/>
                  </a:lnTo>
                  <a:lnTo>
                    <a:pt x="101491" y="77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90">
              <a:extLst>
                <a:ext uri="{FF2B5EF4-FFF2-40B4-BE49-F238E27FC236}">
                  <a16:creationId xmlns:a16="http://schemas.microsoft.com/office/drawing/2014/main" xmlns="" id="{7C30B558-0F82-4D2D-B955-059E65758FD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86250" y="3741555"/>
              <a:ext cx="94751" cy="299589"/>
            </a:xfrm>
            <a:custGeom>
              <a:avLst/>
              <a:gdLst/>
              <a:ahLst/>
              <a:cxnLst/>
              <a:rect l="0" t="0" r="0" b="0"/>
              <a:pathLst>
                <a:path w="94751" h="299589">
                  <a:moveTo>
                    <a:pt x="31750" y="17645"/>
                  </a:moveTo>
                  <a:lnTo>
                    <a:pt x="31750" y="17645"/>
                  </a:lnTo>
                  <a:lnTo>
                    <a:pt x="26724" y="5712"/>
                  </a:lnTo>
                  <a:lnTo>
                    <a:pt x="26283" y="3340"/>
                  </a:lnTo>
                  <a:lnTo>
                    <a:pt x="26694" y="1758"/>
                  </a:lnTo>
                  <a:lnTo>
                    <a:pt x="27674" y="704"/>
                  </a:lnTo>
                  <a:lnTo>
                    <a:pt x="29032" y="0"/>
                  </a:lnTo>
                  <a:lnTo>
                    <a:pt x="41058" y="5753"/>
                  </a:lnTo>
                  <a:lnTo>
                    <a:pt x="58026" y="26508"/>
                  </a:lnTo>
                  <a:lnTo>
                    <a:pt x="73089" y="61742"/>
                  </a:lnTo>
                  <a:lnTo>
                    <a:pt x="83989" y="92983"/>
                  </a:lnTo>
                  <a:lnTo>
                    <a:pt x="93067" y="128739"/>
                  </a:lnTo>
                  <a:lnTo>
                    <a:pt x="94750" y="168150"/>
                  </a:lnTo>
                  <a:lnTo>
                    <a:pt x="87502" y="205422"/>
                  </a:lnTo>
                  <a:lnTo>
                    <a:pt x="74167" y="239390"/>
                  </a:lnTo>
                  <a:lnTo>
                    <a:pt x="47532" y="279491"/>
                  </a:lnTo>
                  <a:lnTo>
                    <a:pt x="30063" y="295358"/>
                  </a:lnTo>
                  <a:lnTo>
                    <a:pt x="22864" y="298743"/>
                  </a:lnTo>
                  <a:lnTo>
                    <a:pt x="16654" y="299588"/>
                  </a:lnTo>
                  <a:lnTo>
                    <a:pt x="0" y="29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65">
            <a:extLst>
              <a:ext uri="{FF2B5EF4-FFF2-40B4-BE49-F238E27FC236}">
                <a16:creationId xmlns:a16="http://schemas.microsoft.com/office/drawing/2014/main" xmlns="" id="{5EA9CB12-5F74-4E2F-901F-320F2D0CA923}"/>
              </a:ext>
            </a:extLst>
          </p:cNvPr>
          <p:cNvGrpSpPr/>
          <p:nvPr/>
        </p:nvGrpSpPr>
        <p:grpSpPr>
          <a:xfrm>
            <a:off x="4619429" y="3911600"/>
            <a:ext cx="187522" cy="136722"/>
            <a:chOff x="4619429" y="3911600"/>
            <a:chExt cx="187522" cy="136722"/>
          </a:xfrm>
        </p:grpSpPr>
        <p:sp>
          <p:nvSpPr>
            <p:cNvPr id="200" name="SMARTInkShape-391">
              <a:extLst>
                <a:ext uri="{FF2B5EF4-FFF2-40B4-BE49-F238E27FC236}">
                  <a16:creationId xmlns:a16="http://schemas.microsoft.com/office/drawing/2014/main" xmlns="" id="{883ADA43-A59F-4542-A98A-5C89FCA839E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619429" y="3911600"/>
              <a:ext cx="168472" cy="25401"/>
            </a:xfrm>
            <a:custGeom>
              <a:avLst/>
              <a:gdLst/>
              <a:ahLst/>
              <a:cxnLst/>
              <a:rect l="0" t="0" r="0" b="0"/>
              <a:pathLst>
                <a:path w="1684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8016" y="22029"/>
                  </a:lnTo>
                  <a:lnTo>
                    <a:pt x="44024" y="13191"/>
                  </a:lnTo>
                  <a:lnTo>
                    <a:pt x="77177" y="7508"/>
                  </a:lnTo>
                  <a:lnTo>
                    <a:pt x="110962" y="3337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2">
              <a:extLst>
                <a:ext uri="{FF2B5EF4-FFF2-40B4-BE49-F238E27FC236}">
                  <a16:creationId xmlns:a16="http://schemas.microsoft.com/office/drawing/2014/main" xmlns="" id="{BE574403-091E-4514-B976-20E9BAE7DDB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670229" y="4025900"/>
              <a:ext cx="136722" cy="22422"/>
            </a:xfrm>
            <a:custGeom>
              <a:avLst/>
              <a:gdLst/>
              <a:ahLst/>
              <a:cxnLst/>
              <a:rect l="0" t="0" r="0" b="0"/>
              <a:pathLst>
                <a:path w="1367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9755"/>
                  </a:lnTo>
                  <a:lnTo>
                    <a:pt x="4647" y="22421"/>
                  </a:lnTo>
                  <a:lnTo>
                    <a:pt x="28444" y="21146"/>
                  </a:lnTo>
                  <a:lnTo>
                    <a:pt x="65676" y="12929"/>
                  </a:lnTo>
                  <a:lnTo>
                    <a:pt x="107987" y="4928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66">
            <a:extLst>
              <a:ext uri="{FF2B5EF4-FFF2-40B4-BE49-F238E27FC236}">
                <a16:creationId xmlns:a16="http://schemas.microsoft.com/office/drawing/2014/main" xmlns="" id="{B2E1D593-28DB-4782-8ECC-8A096E3CED52}"/>
              </a:ext>
            </a:extLst>
          </p:cNvPr>
          <p:cNvGrpSpPr/>
          <p:nvPr/>
        </p:nvGrpSpPr>
        <p:grpSpPr>
          <a:xfrm>
            <a:off x="5111750" y="3625851"/>
            <a:ext cx="1305105" cy="565386"/>
            <a:chOff x="5111750" y="3625851"/>
            <a:chExt cx="1305105" cy="565386"/>
          </a:xfrm>
        </p:grpSpPr>
        <p:sp>
          <p:nvSpPr>
            <p:cNvPr id="203" name="SMARTInkShape-393">
              <a:extLst>
                <a:ext uri="{FF2B5EF4-FFF2-40B4-BE49-F238E27FC236}">
                  <a16:creationId xmlns:a16="http://schemas.microsoft.com/office/drawing/2014/main" xmlns="" id="{A5A7A974-C87B-4E58-84CD-48773D27A11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111750" y="3625851"/>
              <a:ext cx="1305105" cy="524894"/>
            </a:xfrm>
            <a:custGeom>
              <a:avLst/>
              <a:gdLst/>
              <a:ahLst/>
              <a:cxnLst/>
              <a:rect l="0" t="0" r="0" b="0"/>
              <a:pathLst>
                <a:path w="1305105" h="524894">
                  <a:moveTo>
                    <a:pt x="0" y="380999"/>
                  </a:moveTo>
                  <a:lnTo>
                    <a:pt x="0" y="380999"/>
                  </a:lnTo>
                  <a:lnTo>
                    <a:pt x="3371" y="384370"/>
                  </a:lnTo>
                  <a:lnTo>
                    <a:pt x="21370" y="430513"/>
                  </a:lnTo>
                  <a:lnTo>
                    <a:pt x="31373" y="473486"/>
                  </a:lnTo>
                  <a:lnTo>
                    <a:pt x="44417" y="516136"/>
                  </a:lnTo>
                  <a:lnTo>
                    <a:pt x="48669" y="522199"/>
                  </a:lnTo>
                  <a:lnTo>
                    <a:pt x="52910" y="524893"/>
                  </a:lnTo>
                  <a:lnTo>
                    <a:pt x="54323" y="522790"/>
                  </a:lnTo>
                  <a:lnTo>
                    <a:pt x="60149" y="484764"/>
                  </a:lnTo>
                  <a:lnTo>
                    <a:pt x="62011" y="454163"/>
                  </a:lnTo>
                  <a:lnTo>
                    <a:pt x="62131" y="415633"/>
                  </a:lnTo>
                  <a:lnTo>
                    <a:pt x="59835" y="370286"/>
                  </a:lnTo>
                  <a:lnTo>
                    <a:pt x="57529" y="344224"/>
                  </a:lnTo>
                  <a:lnTo>
                    <a:pt x="54580" y="316265"/>
                  </a:lnTo>
                  <a:lnTo>
                    <a:pt x="51203" y="287043"/>
                  </a:lnTo>
                  <a:lnTo>
                    <a:pt x="49658" y="258389"/>
                  </a:lnTo>
                  <a:lnTo>
                    <a:pt x="49333" y="230115"/>
                  </a:lnTo>
                  <a:lnTo>
                    <a:pt x="49822" y="202093"/>
                  </a:lnTo>
                  <a:lnTo>
                    <a:pt x="46603" y="155905"/>
                  </a:lnTo>
                  <a:lnTo>
                    <a:pt x="42584" y="120091"/>
                  </a:lnTo>
                  <a:lnTo>
                    <a:pt x="40694" y="75655"/>
                  </a:lnTo>
                  <a:lnTo>
                    <a:pt x="38102" y="50837"/>
                  </a:lnTo>
                  <a:lnTo>
                    <a:pt x="81800" y="45773"/>
                  </a:lnTo>
                  <a:lnTo>
                    <a:pt x="111144" y="45743"/>
                  </a:lnTo>
                  <a:lnTo>
                    <a:pt x="134774" y="46723"/>
                  </a:lnTo>
                  <a:lnTo>
                    <a:pt x="161816" y="48081"/>
                  </a:lnTo>
                  <a:lnTo>
                    <a:pt x="193249" y="48987"/>
                  </a:lnTo>
                  <a:lnTo>
                    <a:pt x="227611" y="49591"/>
                  </a:lnTo>
                  <a:lnTo>
                    <a:pt x="263924" y="49994"/>
                  </a:lnTo>
                  <a:lnTo>
                    <a:pt x="305772" y="48851"/>
                  </a:lnTo>
                  <a:lnTo>
                    <a:pt x="351310" y="46678"/>
                  </a:lnTo>
                  <a:lnTo>
                    <a:pt x="399306" y="43818"/>
                  </a:lnTo>
                  <a:lnTo>
                    <a:pt x="448942" y="40501"/>
                  </a:lnTo>
                  <a:lnTo>
                    <a:pt x="499673" y="36878"/>
                  </a:lnTo>
                  <a:lnTo>
                    <a:pt x="551131" y="33052"/>
                  </a:lnTo>
                  <a:lnTo>
                    <a:pt x="605899" y="29090"/>
                  </a:lnTo>
                  <a:lnTo>
                    <a:pt x="662872" y="25037"/>
                  </a:lnTo>
                  <a:lnTo>
                    <a:pt x="721315" y="20924"/>
                  </a:lnTo>
                  <a:lnTo>
                    <a:pt x="777915" y="17477"/>
                  </a:lnTo>
                  <a:lnTo>
                    <a:pt x="833287" y="14473"/>
                  </a:lnTo>
                  <a:lnTo>
                    <a:pt x="887842" y="11765"/>
                  </a:lnTo>
                  <a:lnTo>
                    <a:pt x="937617" y="9254"/>
                  </a:lnTo>
                  <a:lnTo>
                    <a:pt x="984206" y="6875"/>
                  </a:lnTo>
                  <a:lnTo>
                    <a:pt x="1028671" y="4583"/>
                  </a:lnTo>
                  <a:lnTo>
                    <a:pt x="1068898" y="3055"/>
                  </a:lnTo>
                  <a:lnTo>
                    <a:pt x="1106300" y="2036"/>
                  </a:lnTo>
                  <a:lnTo>
                    <a:pt x="1141815" y="1357"/>
                  </a:lnTo>
                  <a:lnTo>
                    <a:pt x="1171844" y="904"/>
                  </a:lnTo>
                  <a:lnTo>
                    <a:pt x="1198213" y="602"/>
                  </a:lnTo>
                  <a:lnTo>
                    <a:pt x="1241622" y="267"/>
                  </a:lnTo>
                  <a:lnTo>
                    <a:pt x="1283071" y="78"/>
                  </a:lnTo>
                  <a:lnTo>
                    <a:pt x="1305104" y="6"/>
                  </a:lnTo>
                  <a:lnTo>
                    <a:pt x="1295588" y="0"/>
                  </a:lnTo>
                  <a:lnTo>
                    <a:pt x="1290075" y="1881"/>
                  </a:lnTo>
                  <a:lnTo>
                    <a:pt x="1282700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94">
              <a:extLst>
                <a:ext uri="{FF2B5EF4-FFF2-40B4-BE49-F238E27FC236}">
                  <a16:creationId xmlns:a16="http://schemas.microsoft.com/office/drawing/2014/main" xmlns="" id="{3D709707-A77A-4222-A448-51A61B4BA74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27650" y="3833437"/>
              <a:ext cx="146051" cy="313664"/>
            </a:xfrm>
            <a:custGeom>
              <a:avLst/>
              <a:gdLst/>
              <a:ahLst/>
              <a:cxnLst/>
              <a:rect l="0" t="0" r="0" b="0"/>
              <a:pathLst>
                <a:path w="146051" h="313664">
                  <a:moveTo>
                    <a:pt x="0" y="33713"/>
                  </a:moveTo>
                  <a:lnTo>
                    <a:pt x="0" y="33713"/>
                  </a:lnTo>
                  <a:lnTo>
                    <a:pt x="0" y="24875"/>
                  </a:lnTo>
                  <a:lnTo>
                    <a:pt x="705" y="24293"/>
                  </a:lnTo>
                  <a:lnTo>
                    <a:pt x="1882" y="24611"/>
                  </a:lnTo>
                  <a:lnTo>
                    <a:pt x="3371" y="25528"/>
                  </a:lnTo>
                  <a:lnTo>
                    <a:pt x="5026" y="30310"/>
                  </a:lnTo>
                  <a:lnTo>
                    <a:pt x="9997" y="72481"/>
                  </a:lnTo>
                  <a:lnTo>
                    <a:pt x="18249" y="111992"/>
                  </a:lnTo>
                  <a:lnTo>
                    <a:pt x="25162" y="158742"/>
                  </a:lnTo>
                  <a:lnTo>
                    <a:pt x="29528" y="192292"/>
                  </a:lnTo>
                  <a:lnTo>
                    <a:pt x="35952" y="234981"/>
                  </a:lnTo>
                  <a:lnTo>
                    <a:pt x="42324" y="273029"/>
                  </a:lnTo>
                  <a:lnTo>
                    <a:pt x="50798" y="306241"/>
                  </a:lnTo>
                  <a:lnTo>
                    <a:pt x="52915" y="310648"/>
                  </a:lnTo>
                  <a:lnTo>
                    <a:pt x="55032" y="312880"/>
                  </a:lnTo>
                  <a:lnTo>
                    <a:pt x="57149" y="313663"/>
                  </a:lnTo>
                  <a:lnTo>
                    <a:pt x="59267" y="313480"/>
                  </a:lnTo>
                  <a:lnTo>
                    <a:pt x="61383" y="311241"/>
                  </a:lnTo>
                  <a:lnTo>
                    <a:pt x="75338" y="279888"/>
                  </a:lnTo>
                  <a:lnTo>
                    <a:pt x="86900" y="234662"/>
                  </a:lnTo>
                  <a:lnTo>
                    <a:pt x="97323" y="191874"/>
                  </a:lnTo>
                  <a:lnTo>
                    <a:pt x="102756" y="157629"/>
                  </a:lnTo>
                  <a:lnTo>
                    <a:pt x="109405" y="123124"/>
                  </a:lnTo>
                  <a:lnTo>
                    <a:pt x="121081" y="75727"/>
                  </a:lnTo>
                  <a:lnTo>
                    <a:pt x="134297" y="28528"/>
                  </a:lnTo>
                  <a:lnTo>
                    <a:pt x="145145" y="76"/>
                  </a:lnTo>
                  <a:lnTo>
                    <a:pt x="145447" y="0"/>
                  </a:lnTo>
                  <a:lnTo>
                    <a:pt x="145648" y="654"/>
                  </a:lnTo>
                  <a:lnTo>
                    <a:pt x="146050" y="46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95">
              <a:extLst>
                <a:ext uri="{FF2B5EF4-FFF2-40B4-BE49-F238E27FC236}">
                  <a16:creationId xmlns:a16="http://schemas.microsoft.com/office/drawing/2014/main" xmlns="" id="{9FDA126A-C30E-42E7-AB7E-1CF4141EA9E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494342" y="3988262"/>
              <a:ext cx="87309" cy="105061"/>
            </a:xfrm>
            <a:custGeom>
              <a:avLst/>
              <a:gdLst/>
              <a:ahLst/>
              <a:cxnLst/>
              <a:rect l="0" t="0" r="0" b="0"/>
              <a:pathLst>
                <a:path w="87309" h="105061">
                  <a:moveTo>
                    <a:pt x="49208" y="31288"/>
                  </a:moveTo>
                  <a:lnTo>
                    <a:pt x="49208" y="31288"/>
                  </a:lnTo>
                  <a:lnTo>
                    <a:pt x="38224" y="7439"/>
                  </a:lnTo>
                  <a:lnTo>
                    <a:pt x="37652" y="4806"/>
                  </a:lnTo>
                  <a:lnTo>
                    <a:pt x="36565" y="3049"/>
                  </a:lnTo>
                  <a:lnTo>
                    <a:pt x="35135" y="1879"/>
                  </a:lnTo>
                  <a:lnTo>
                    <a:pt x="31665" y="578"/>
                  </a:lnTo>
                  <a:lnTo>
                    <a:pt x="27770" y="0"/>
                  </a:lnTo>
                  <a:lnTo>
                    <a:pt x="21806" y="5388"/>
                  </a:lnTo>
                  <a:lnTo>
                    <a:pt x="15157" y="15542"/>
                  </a:lnTo>
                  <a:lnTo>
                    <a:pt x="2896" y="56540"/>
                  </a:lnTo>
                  <a:lnTo>
                    <a:pt x="0" y="90107"/>
                  </a:lnTo>
                  <a:lnTo>
                    <a:pt x="2173" y="99293"/>
                  </a:lnTo>
                  <a:lnTo>
                    <a:pt x="3740" y="102024"/>
                  </a:lnTo>
                  <a:lnTo>
                    <a:pt x="5491" y="103845"/>
                  </a:lnTo>
                  <a:lnTo>
                    <a:pt x="7363" y="105060"/>
                  </a:lnTo>
                  <a:lnTo>
                    <a:pt x="10022" y="104458"/>
                  </a:lnTo>
                  <a:lnTo>
                    <a:pt x="16740" y="100026"/>
                  </a:lnTo>
                  <a:lnTo>
                    <a:pt x="25084" y="86227"/>
                  </a:lnTo>
                  <a:lnTo>
                    <a:pt x="35493" y="46811"/>
                  </a:lnTo>
                  <a:lnTo>
                    <a:pt x="36537" y="47281"/>
                  </a:lnTo>
                  <a:lnTo>
                    <a:pt x="72626" y="92497"/>
                  </a:lnTo>
                  <a:lnTo>
                    <a:pt x="79136" y="97298"/>
                  </a:lnTo>
                  <a:lnTo>
                    <a:pt x="87308" y="101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6">
              <a:extLst>
                <a:ext uri="{FF2B5EF4-FFF2-40B4-BE49-F238E27FC236}">
                  <a16:creationId xmlns:a16="http://schemas.microsoft.com/office/drawing/2014/main" xmlns="" id="{F67BFFC3-961E-41E4-8855-F522D3B0D42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607050" y="3943350"/>
              <a:ext cx="152401" cy="174220"/>
            </a:xfrm>
            <a:custGeom>
              <a:avLst/>
              <a:gdLst/>
              <a:ahLst/>
              <a:cxnLst/>
              <a:rect l="0" t="0" r="0" b="0"/>
              <a:pathLst>
                <a:path w="152401" h="174220">
                  <a:moveTo>
                    <a:pt x="0" y="76200"/>
                  </a:moveTo>
                  <a:lnTo>
                    <a:pt x="0" y="76200"/>
                  </a:lnTo>
                  <a:lnTo>
                    <a:pt x="0" y="53056"/>
                  </a:lnTo>
                  <a:lnTo>
                    <a:pt x="705" y="50187"/>
                  </a:lnTo>
                  <a:lnTo>
                    <a:pt x="1881" y="48275"/>
                  </a:lnTo>
                  <a:lnTo>
                    <a:pt x="3371" y="47000"/>
                  </a:lnTo>
                  <a:lnTo>
                    <a:pt x="5775" y="46855"/>
                  </a:lnTo>
                  <a:lnTo>
                    <a:pt x="12209" y="48576"/>
                  </a:lnTo>
                  <a:lnTo>
                    <a:pt x="27136" y="63625"/>
                  </a:lnTo>
                  <a:lnTo>
                    <a:pt x="45369" y="94700"/>
                  </a:lnTo>
                  <a:lnTo>
                    <a:pt x="54614" y="134077"/>
                  </a:lnTo>
                  <a:lnTo>
                    <a:pt x="54516" y="159671"/>
                  </a:lnTo>
                  <a:lnTo>
                    <a:pt x="51534" y="174219"/>
                  </a:lnTo>
                  <a:lnTo>
                    <a:pt x="50584" y="174001"/>
                  </a:lnTo>
                  <a:lnTo>
                    <a:pt x="47647" y="169997"/>
                  </a:lnTo>
                  <a:lnTo>
                    <a:pt x="45397" y="153067"/>
                  </a:lnTo>
                  <a:lnTo>
                    <a:pt x="55481" y="110512"/>
                  </a:lnTo>
                  <a:lnTo>
                    <a:pt x="72648" y="68179"/>
                  </a:lnTo>
                  <a:lnTo>
                    <a:pt x="107457" y="29042"/>
                  </a:lnTo>
                  <a:lnTo>
                    <a:pt x="131323" y="111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7">
              <a:extLst>
                <a:ext uri="{FF2B5EF4-FFF2-40B4-BE49-F238E27FC236}">
                  <a16:creationId xmlns:a16="http://schemas.microsoft.com/office/drawing/2014/main" xmlns="" id="{7950C14F-1CB5-4CF4-A23A-636F527F37E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887848" y="3887344"/>
              <a:ext cx="106553" cy="284607"/>
            </a:xfrm>
            <a:custGeom>
              <a:avLst/>
              <a:gdLst/>
              <a:ahLst/>
              <a:cxnLst/>
              <a:rect l="0" t="0" r="0" b="0"/>
              <a:pathLst>
                <a:path w="106553" h="284607">
                  <a:moveTo>
                    <a:pt x="106552" y="11556"/>
                  </a:moveTo>
                  <a:lnTo>
                    <a:pt x="106552" y="11556"/>
                  </a:lnTo>
                  <a:lnTo>
                    <a:pt x="106550" y="8185"/>
                  </a:lnTo>
                  <a:lnTo>
                    <a:pt x="99026" y="4649"/>
                  </a:lnTo>
                  <a:lnTo>
                    <a:pt x="74570" y="0"/>
                  </a:lnTo>
                  <a:lnTo>
                    <a:pt x="69002" y="1736"/>
                  </a:lnTo>
                  <a:lnTo>
                    <a:pt x="59055" y="9308"/>
                  </a:lnTo>
                  <a:lnTo>
                    <a:pt x="38777" y="32213"/>
                  </a:lnTo>
                  <a:lnTo>
                    <a:pt x="21639" y="68084"/>
                  </a:lnTo>
                  <a:lnTo>
                    <a:pt x="10993" y="109993"/>
                  </a:lnTo>
                  <a:lnTo>
                    <a:pt x="0" y="157060"/>
                  </a:lnTo>
                  <a:lnTo>
                    <a:pt x="1289" y="203383"/>
                  </a:lnTo>
                  <a:lnTo>
                    <a:pt x="10004" y="247370"/>
                  </a:lnTo>
                  <a:lnTo>
                    <a:pt x="16840" y="263117"/>
                  </a:lnTo>
                  <a:lnTo>
                    <a:pt x="22755" y="268869"/>
                  </a:lnTo>
                  <a:lnTo>
                    <a:pt x="38734" y="277141"/>
                  </a:lnTo>
                  <a:lnTo>
                    <a:pt x="93852" y="28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98">
              <a:extLst>
                <a:ext uri="{FF2B5EF4-FFF2-40B4-BE49-F238E27FC236}">
                  <a16:creationId xmlns:a16="http://schemas.microsoft.com/office/drawing/2014/main" xmlns="" id="{66113401-A995-496F-AB0F-29005952614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71722" y="3942617"/>
              <a:ext cx="170329" cy="248620"/>
            </a:xfrm>
            <a:custGeom>
              <a:avLst/>
              <a:gdLst/>
              <a:ahLst/>
              <a:cxnLst/>
              <a:rect l="0" t="0" r="0" b="0"/>
              <a:pathLst>
                <a:path w="170329" h="248620">
                  <a:moveTo>
                    <a:pt x="119528" y="51533"/>
                  </a:moveTo>
                  <a:lnTo>
                    <a:pt x="119528" y="51533"/>
                  </a:lnTo>
                  <a:lnTo>
                    <a:pt x="119528" y="33856"/>
                  </a:lnTo>
                  <a:lnTo>
                    <a:pt x="117411" y="30576"/>
                  </a:lnTo>
                  <a:lnTo>
                    <a:pt x="109415" y="25050"/>
                  </a:lnTo>
                  <a:lnTo>
                    <a:pt x="98805" y="24006"/>
                  </a:lnTo>
                  <a:lnTo>
                    <a:pt x="93013" y="24715"/>
                  </a:lnTo>
                  <a:lnTo>
                    <a:pt x="87739" y="28715"/>
                  </a:lnTo>
                  <a:lnTo>
                    <a:pt x="54656" y="66829"/>
                  </a:lnTo>
                  <a:lnTo>
                    <a:pt x="28732" y="98634"/>
                  </a:lnTo>
                  <a:lnTo>
                    <a:pt x="13290" y="134868"/>
                  </a:lnTo>
                  <a:lnTo>
                    <a:pt x="876" y="172416"/>
                  </a:lnTo>
                  <a:lnTo>
                    <a:pt x="0" y="193924"/>
                  </a:lnTo>
                  <a:lnTo>
                    <a:pt x="1798" y="223780"/>
                  </a:lnTo>
                  <a:lnTo>
                    <a:pt x="1586" y="240976"/>
                  </a:lnTo>
                  <a:lnTo>
                    <a:pt x="3506" y="245561"/>
                  </a:lnTo>
                  <a:lnTo>
                    <a:pt x="6197" y="248619"/>
                  </a:lnTo>
                  <a:lnTo>
                    <a:pt x="10813" y="248540"/>
                  </a:lnTo>
                  <a:lnTo>
                    <a:pt x="43088" y="231052"/>
                  </a:lnTo>
                  <a:lnTo>
                    <a:pt x="75045" y="201441"/>
                  </a:lnTo>
                  <a:lnTo>
                    <a:pt x="100471" y="162832"/>
                  </a:lnTo>
                  <a:lnTo>
                    <a:pt x="115738" y="118099"/>
                  </a:lnTo>
                  <a:lnTo>
                    <a:pt x="123265" y="79566"/>
                  </a:lnTo>
                  <a:lnTo>
                    <a:pt x="127848" y="49334"/>
                  </a:lnTo>
                  <a:lnTo>
                    <a:pt x="124166" y="31270"/>
                  </a:lnTo>
                  <a:lnTo>
                    <a:pt x="114063" y="17598"/>
                  </a:lnTo>
                  <a:lnTo>
                    <a:pt x="94390" y="3848"/>
                  </a:lnTo>
                  <a:lnTo>
                    <a:pt x="87953" y="693"/>
                  </a:lnTo>
                  <a:lnTo>
                    <a:pt x="81544" y="0"/>
                  </a:lnTo>
                  <a:lnTo>
                    <a:pt x="68780" y="2994"/>
                  </a:lnTo>
                  <a:lnTo>
                    <a:pt x="46322" y="15984"/>
                  </a:lnTo>
                  <a:lnTo>
                    <a:pt x="41797" y="24306"/>
                  </a:lnTo>
                  <a:lnTo>
                    <a:pt x="35839" y="65623"/>
                  </a:lnTo>
                  <a:lnTo>
                    <a:pt x="34102" y="73626"/>
                  </a:lnTo>
                  <a:lnTo>
                    <a:pt x="35935" y="88163"/>
                  </a:lnTo>
                  <a:lnTo>
                    <a:pt x="38400" y="95002"/>
                  </a:lnTo>
                  <a:lnTo>
                    <a:pt x="42864" y="100269"/>
                  </a:lnTo>
                  <a:lnTo>
                    <a:pt x="55351" y="108001"/>
                  </a:lnTo>
                  <a:lnTo>
                    <a:pt x="78249" y="112949"/>
                  </a:lnTo>
                  <a:lnTo>
                    <a:pt x="116339" y="108846"/>
                  </a:lnTo>
                  <a:lnTo>
                    <a:pt x="145237" y="99010"/>
                  </a:lnTo>
                  <a:lnTo>
                    <a:pt x="170328" y="8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99">
              <a:extLst>
                <a:ext uri="{FF2B5EF4-FFF2-40B4-BE49-F238E27FC236}">
                  <a16:creationId xmlns:a16="http://schemas.microsoft.com/office/drawing/2014/main" xmlns="" id="{B4E6C08C-0B6D-4E8E-8D10-B4E1767884B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108707" y="3793677"/>
              <a:ext cx="133344" cy="73474"/>
            </a:xfrm>
            <a:custGeom>
              <a:avLst/>
              <a:gdLst/>
              <a:ahLst/>
              <a:cxnLst/>
              <a:rect l="0" t="0" r="0" b="0"/>
              <a:pathLst>
                <a:path w="133344" h="73474">
                  <a:moveTo>
                    <a:pt x="6343" y="9973"/>
                  </a:moveTo>
                  <a:lnTo>
                    <a:pt x="6343" y="9973"/>
                  </a:lnTo>
                  <a:lnTo>
                    <a:pt x="5638" y="16454"/>
                  </a:lnTo>
                  <a:lnTo>
                    <a:pt x="581" y="47936"/>
                  </a:lnTo>
                  <a:lnTo>
                    <a:pt x="16" y="71759"/>
                  </a:lnTo>
                  <a:lnTo>
                    <a:pt x="0" y="66223"/>
                  </a:lnTo>
                  <a:lnTo>
                    <a:pt x="21041" y="24624"/>
                  </a:lnTo>
                  <a:lnTo>
                    <a:pt x="35313" y="6474"/>
                  </a:lnTo>
                  <a:lnTo>
                    <a:pt x="46031" y="1362"/>
                  </a:lnTo>
                  <a:lnTo>
                    <a:pt x="51851" y="0"/>
                  </a:lnTo>
                  <a:lnTo>
                    <a:pt x="69609" y="7892"/>
                  </a:lnTo>
                  <a:lnTo>
                    <a:pt x="105388" y="34962"/>
                  </a:lnTo>
                  <a:lnTo>
                    <a:pt x="133343" y="73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0">
              <a:extLst>
                <a:ext uri="{FF2B5EF4-FFF2-40B4-BE49-F238E27FC236}">
                  <a16:creationId xmlns:a16="http://schemas.microsoft.com/office/drawing/2014/main" xmlns="" id="{EC64812C-9028-40F4-BF6E-750D54F5365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280150" y="3855333"/>
              <a:ext cx="104250" cy="322968"/>
            </a:xfrm>
            <a:custGeom>
              <a:avLst/>
              <a:gdLst/>
              <a:ahLst/>
              <a:cxnLst/>
              <a:rect l="0" t="0" r="0" b="0"/>
              <a:pathLst>
                <a:path w="104250" h="322968">
                  <a:moveTo>
                    <a:pt x="76200" y="5467"/>
                  </a:moveTo>
                  <a:lnTo>
                    <a:pt x="76200" y="5467"/>
                  </a:lnTo>
                  <a:lnTo>
                    <a:pt x="70733" y="0"/>
                  </a:lnTo>
                  <a:lnTo>
                    <a:pt x="88879" y="21517"/>
                  </a:lnTo>
                  <a:lnTo>
                    <a:pt x="95946" y="39647"/>
                  </a:lnTo>
                  <a:lnTo>
                    <a:pt x="103855" y="86772"/>
                  </a:lnTo>
                  <a:lnTo>
                    <a:pt x="104249" y="118508"/>
                  </a:lnTo>
                  <a:lnTo>
                    <a:pt x="101366" y="153074"/>
                  </a:lnTo>
                  <a:lnTo>
                    <a:pt x="95381" y="187252"/>
                  </a:lnTo>
                  <a:lnTo>
                    <a:pt x="73965" y="234856"/>
                  </a:lnTo>
                  <a:lnTo>
                    <a:pt x="52020" y="273498"/>
                  </a:lnTo>
                  <a:lnTo>
                    <a:pt x="21982" y="310269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67">
            <a:extLst>
              <a:ext uri="{FF2B5EF4-FFF2-40B4-BE49-F238E27FC236}">
                <a16:creationId xmlns:a16="http://schemas.microsoft.com/office/drawing/2014/main" xmlns="" id="{D15795DF-FE62-4E9E-9671-422253337D82}"/>
              </a:ext>
            </a:extLst>
          </p:cNvPr>
          <p:cNvGrpSpPr/>
          <p:nvPr/>
        </p:nvGrpSpPr>
        <p:grpSpPr>
          <a:xfrm>
            <a:off x="1942979" y="5030965"/>
            <a:ext cx="455217" cy="283986"/>
            <a:chOff x="1942979" y="5030965"/>
            <a:chExt cx="455217" cy="283986"/>
          </a:xfrm>
        </p:grpSpPr>
        <p:sp>
          <p:nvSpPr>
            <p:cNvPr id="212" name="SMARTInkShape-401">
              <a:extLst>
                <a:ext uri="{FF2B5EF4-FFF2-40B4-BE49-F238E27FC236}">
                  <a16:creationId xmlns:a16="http://schemas.microsoft.com/office/drawing/2014/main" xmlns="" id="{2FBAE22A-0FC2-4936-8D1F-72622919088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362200" y="5041900"/>
              <a:ext cx="35996" cy="215901"/>
            </a:xfrm>
            <a:custGeom>
              <a:avLst/>
              <a:gdLst/>
              <a:ahLst/>
              <a:cxnLst/>
              <a:rect l="0" t="0" r="0" b="0"/>
              <a:pathLst>
                <a:path w="35996" h="215901">
                  <a:moveTo>
                    <a:pt x="12700" y="0"/>
                  </a:moveTo>
                  <a:lnTo>
                    <a:pt x="12700" y="0"/>
                  </a:lnTo>
                  <a:lnTo>
                    <a:pt x="21538" y="36628"/>
                  </a:lnTo>
                  <a:lnTo>
                    <a:pt x="30998" y="74666"/>
                  </a:lnTo>
                  <a:lnTo>
                    <a:pt x="35995" y="113846"/>
                  </a:lnTo>
                  <a:lnTo>
                    <a:pt x="30735" y="155636"/>
                  </a:lnTo>
                  <a:lnTo>
                    <a:pt x="8998" y="20033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2">
              <a:extLst>
                <a:ext uri="{FF2B5EF4-FFF2-40B4-BE49-F238E27FC236}">
                  <a16:creationId xmlns:a16="http://schemas.microsoft.com/office/drawing/2014/main" xmlns="" id="{53ACFDFA-7D98-43E4-8132-735F0DA21AF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942979" y="5099050"/>
              <a:ext cx="89022" cy="177801"/>
            </a:xfrm>
            <a:custGeom>
              <a:avLst/>
              <a:gdLst/>
              <a:ahLst/>
              <a:cxnLst/>
              <a:rect l="0" t="0" r="0" b="0"/>
              <a:pathLst>
                <a:path w="89022" h="177801">
                  <a:moveTo>
                    <a:pt x="69971" y="0"/>
                  </a:moveTo>
                  <a:lnTo>
                    <a:pt x="69971" y="0"/>
                  </a:lnTo>
                  <a:lnTo>
                    <a:pt x="63490" y="705"/>
                  </a:lnTo>
                  <a:lnTo>
                    <a:pt x="54391" y="3371"/>
                  </a:lnTo>
                  <a:lnTo>
                    <a:pt x="37368" y="18952"/>
                  </a:lnTo>
                  <a:lnTo>
                    <a:pt x="13358" y="55981"/>
                  </a:lnTo>
                  <a:lnTo>
                    <a:pt x="907" y="93884"/>
                  </a:lnTo>
                  <a:lnTo>
                    <a:pt x="0" y="116985"/>
                  </a:lnTo>
                  <a:lnTo>
                    <a:pt x="9474" y="137130"/>
                  </a:lnTo>
                  <a:lnTo>
                    <a:pt x="16940" y="146453"/>
                  </a:lnTo>
                  <a:lnTo>
                    <a:pt x="42168" y="160575"/>
                  </a:lnTo>
                  <a:lnTo>
                    <a:pt x="8902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03">
              <a:extLst>
                <a:ext uri="{FF2B5EF4-FFF2-40B4-BE49-F238E27FC236}">
                  <a16:creationId xmlns:a16="http://schemas.microsoft.com/office/drawing/2014/main" xmlns="" id="{E995A402-1715-4AB2-B552-5233EC3DAF5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269642" y="50609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3658" y="8937"/>
                  </a:lnTo>
                  <a:lnTo>
                    <a:pt x="2952" y="5957"/>
                  </a:lnTo>
                  <a:lnTo>
                    <a:pt x="1776" y="3971"/>
                  </a:lnTo>
                  <a:lnTo>
                    <a:pt x="287" y="2648"/>
                  </a:lnTo>
                  <a:lnTo>
                    <a:pt x="0" y="1765"/>
                  </a:lnTo>
                  <a:lnTo>
                    <a:pt x="513" y="1176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04">
              <a:extLst>
                <a:ext uri="{FF2B5EF4-FFF2-40B4-BE49-F238E27FC236}">
                  <a16:creationId xmlns:a16="http://schemas.microsoft.com/office/drawing/2014/main" xmlns="" id="{52922642-A9E5-4C3D-BB25-6529A22249A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273300" y="51371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1411" y="26744"/>
                  </a:lnTo>
                  <a:lnTo>
                    <a:pt x="10052" y="64601"/>
                  </a:lnTo>
                  <a:lnTo>
                    <a:pt x="16715" y="108670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05">
              <a:extLst>
                <a:ext uri="{FF2B5EF4-FFF2-40B4-BE49-F238E27FC236}">
                  <a16:creationId xmlns:a16="http://schemas.microsoft.com/office/drawing/2014/main" xmlns="" id="{2B8EAB63-8EE3-419E-9E78-88EF32E0A53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190750" y="5035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6">
              <a:extLst>
                <a:ext uri="{FF2B5EF4-FFF2-40B4-BE49-F238E27FC236}">
                  <a16:creationId xmlns:a16="http://schemas.microsoft.com/office/drawing/2014/main" xmlns="" id="{71D9B57F-0F1E-4F8F-88E8-B492ED2AD3D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191633" y="516255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8"/>
                  </a:lnTo>
                  <a:lnTo>
                    <a:pt x="4662" y="68881"/>
                  </a:lnTo>
                  <a:lnTo>
                    <a:pt x="11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7">
              <a:extLst>
                <a:ext uri="{FF2B5EF4-FFF2-40B4-BE49-F238E27FC236}">
                  <a16:creationId xmlns:a16="http://schemas.microsoft.com/office/drawing/2014/main" xmlns="" id="{79C658EE-AAA4-4FA5-BFE5-BCB1D80FA33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059165" y="5030965"/>
              <a:ext cx="10936" cy="10936"/>
            </a:xfrm>
            <a:custGeom>
              <a:avLst/>
              <a:gdLst/>
              <a:ahLst/>
              <a:cxnLst/>
              <a:rect l="0" t="0" r="0" b="0"/>
              <a:pathLst>
                <a:path w="10936" h="1093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8">
              <a:extLst>
                <a:ext uri="{FF2B5EF4-FFF2-40B4-BE49-F238E27FC236}">
                  <a16:creationId xmlns:a16="http://schemas.microsoft.com/office/drawing/2014/main" xmlns="" id="{B77787DB-0AA3-4B8B-8320-F52DE951407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063750" y="514350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3765" y="42716"/>
                  </a:lnTo>
                  <a:lnTo>
                    <a:pt x="29384" y="80938"/>
                  </a:lnTo>
                  <a:lnTo>
                    <a:pt x="31283" y="127962"/>
                  </a:lnTo>
                  <a:lnTo>
                    <a:pt x="317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68">
            <a:extLst>
              <a:ext uri="{FF2B5EF4-FFF2-40B4-BE49-F238E27FC236}">
                <a16:creationId xmlns:a16="http://schemas.microsoft.com/office/drawing/2014/main" xmlns="" id="{4144D805-0EB3-484D-88F0-0CE02A79E83A}"/>
              </a:ext>
            </a:extLst>
          </p:cNvPr>
          <p:cNvGrpSpPr/>
          <p:nvPr/>
        </p:nvGrpSpPr>
        <p:grpSpPr>
          <a:xfrm>
            <a:off x="2794362" y="4921264"/>
            <a:ext cx="728330" cy="361937"/>
            <a:chOff x="2794362" y="4921264"/>
            <a:chExt cx="728330" cy="361937"/>
          </a:xfrm>
        </p:grpSpPr>
        <p:sp>
          <p:nvSpPr>
            <p:cNvPr id="221" name="SMARTInkShape-409">
              <a:extLst>
                <a:ext uri="{FF2B5EF4-FFF2-40B4-BE49-F238E27FC236}">
                  <a16:creationId xmlns:a16="http://schemas.microsoft.com/office/drawing/2014/main" xmlns="" id="{F5CCA390-A04D-4783-B7B7-59783B2C0AA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159230" y="5059499"/>
              <a:ext cx="363462" cy="163856"/>
            </a:xfrm>
            <a:custGeom>
              <a:avLst/>
              <a:gdLst/>
              <a:ahLst/>
              <a:cxnLst/>
              <a:rect l="0" t="0" r="0" b="0"/>
              <a:pathLst>
                <a:path w="363462" h="163856">
                  <a:moveTo>
                    <a:pt x="9420" y="90351"/>
                  </a:moveTo>
                  <a:lnTo>
                    <a:pt x="9420" y="90351"/>
                  </a:lnTo>
                  <a:lnTo>
                    <a:pt x="6049" y="93722"/>
                  </a:lnTo>
                  <a:lnTo>
                    <a:pt x="2513" y="95377"/>
                  </a:lnTo>
                  <a:lnTo>
                    <a:pt x="582" y="95818"/>
                  </a:lnTo>
                  <a:lnTo>
                    <a:pt x="0" y="96818"/>
                  </a:lnTo>
                  <a:lnTo>
                    <a:pt x="318" y="98190"/>
                  </a:lnTo>
                  <a:lnTo>
                    <a:pt x="1235" y="99811"/>
                  </a:lnTo>
                  <a:lnTo>
                    <a:pt x="2552" y="100891"/>
                  </a:lnTo>
                  <a:lnTo>
                    <a:pt x="5897" y="102091"/>
                  </a:lnTo>
                  <a:lnTo>
                    <a:pt x="15118" y="99395"/>
                  </a:lnTo>
                  <a:lnTo>
                    <a:pt x="39182" y="88099"/>
                  </a:lnTo>
                  <a:lnTo>
                    <a:pt x="51792" y="75102"/>
                  </a:lnTo>
                  <a:lnTo>
                    <a:pt x="61094" y="57846"/>
                  </a:lnTo>
                  <a:lnTo>
                    <a:pt x="62254" y="47447"/>
                  </a:lnTo>
                  <a:lnTo>
                    <a:pt x="60418" y="39534"/>
                  </a:lnTo>
                  <a:lnTo>
                    <a:pt x="58941" y="37422"/>
                  </a:lnTo>
                  <a:lnTo>
                    <a:pt x="57251" y="36015"/>
                  </a:lnTo>
                  <a:lnTo>
                    <a:pt x="44759" y="30664"/>
                  </a:lnTo>
                  <a:lnTo>
                    <a:pt x="40034" y="30804"/>
                  </a:lnTo>
                  <a:lnTo>
                    <a:pt x="31023" y="34723"/>
                  </a:lnTo>
                  <a:lnTo>
                    <a:pt x="24195" y="43049"/>
                  </a:lnTo>
                  <a:lnTo>
                    <a:pt x="8151" y="76832"/>
                  </a:lnTo>
                  <a:lnTo>
                    <a:pt x="5281" y="101319"/>
                  </a:lnTo>
                  <a:lnTo>
                    <a:pt x="9291" y="125743"/>
                  </a:lnTo>
                  <a:lnTo>
                    <a:pt x="15478" y="139947"/>
                  </a:lnTo>
                  <a:lnTo>
                    <a:pt x="30265" y="156473"/>
                  </a:lnTo>
                  <a:lnTo>
                    <a:pt x="43849" y="162072"/>
                  </a:lnTo>
                  <a:lnTo>
                    <a:pt x="59294" y="163855"/>
                  </a:lnTo>
                  <a:lnTo>
                    <a:pt x="75566" y="162295"/>
                  </a:lnTo>
                  <a:lnTo>
                    <a:pt x="113372" y="145407"/>
                  </a:lnTo>
                  <a:lnTo>
                    <a:pt x="157338" y="112104"/>
                  </a:lnTo>
                  <a:lnTo>
                    <a:pt x="201623" y="66071"/>
                  </a:lnTo>
                  <a:lnTo>
                    <a:pt x="212733" y="46233"/>
                  </a:lnTo>
                  <a:lnTo>
                    <a:pt x="213401" y="40478"/>
                  </a:lnTo>
                  <a:lnTo>
                    <a:pt x="210380" y="30321"/>
                  </a:lnTo>
                  <a:lnTo>
                    <a:pt x="206893" y="27047"/>
                  </a:lnTo>
                  <a:lnTo>
                    <a:pt x="197374" y="23411"/>
                  </a:lnTo>
                  <a:lnTo>
                    <a:pt x="180116" y="24734"/>
                  </a:lnTo>
                  <a:lnTo>
                    <a:pt x="158226" y="36336"/>
                  </a:lnTo>
                  <a:lnTo>
                    <a:pt x="137236" y="56551"/>
                  </a:lnTo>
                  <a:lnTo>
                    <a:pt x="124354" y="80414"/>
                  </a:lnTo>
                  <a:lnTo>
                    <a:pt x="122355" y="95107"/>
                  </a:lnTo>
                  <a:lnTo>
                    <a:pt x="124525" y="107987"/>
                  </a:lnTo>
                  <a:lnTo>
                    <a:pt x="130192" y="118416"/>
                  </a:lnTo>
                  <a:lnTo>
                    <a:pt x="135091" y="121055"/>
                  </a:lnTo>
                  <a:lnTo>
                    <a:pt x="148059" y="122106"/>
                  </a:lnTo>
                  <a:lnTo>
                    <a:pt x="159467" y="118341"/>
                  </a:lnTo>
                  <a:lnTo>
                    <a:pt x="181659" y="101053"/>
                  </a:lnTo>
                  <a:lnTo>
                    <a:pt x="201363" y="68147"/>
                  </a:lnTo>
                  <a:lnTo>
                    <a:pt x="202293" y="64965"/>
                  </a:lnTo>
                  <a:lnTo>
                    <a:pt x="202207" y="62843"/>
                  </a:lnTo>
                  <a:lnTo>
                    <a:pt x="201445" y="61430"/>
                  </a:lnTo>
                  <a:lnTo>
                    <a:pt x="201642" y="61192"/>
                  </a:lnTo>
                  <a:lnTo>
                    <a:pt x="203743" y="62810"/>
                  </a:lnTo>
                  <a:lnTo>
                    <a:pt x="213078" y="106607"/>
                  </a:lnTo>
                  <a:lnTo>
                    <a:pt x="217763" y="115920"/>
                  </a:lnTo>
                  <a:lnTo>
                    <a:pt x="224548" y="122411"/>
                  </a:lnTo>
                  <a:lnTo>
                    <a:pt x="228333" y="123719"/>
                  </a:lnTo>
                  <a:lnTo>
                    <a:pt x="236302" y="123290"/>
                  </a:lnTo>
                  <a:lnTo>
                    <a:pt x="244547" y="116985"/>
                  </a:lnTo>
                  <a:lnTo>
                    <a:pt x="252209" y="107127"/>
                  </a:lnTo>
                  <a:lnTo>
                    <a:pt x="265175" y="77351"/>
                  </a:lnTo>
                  <a:lnTo>
                    <a:pt x="269367" y="49638"/>
                  </a:lnTo>
                  <a:lnTo>
                    <a:pt x="269759" y="96246"/>
                  </a:lnTo>
                  <a:lnTo>
                    <a:pt x="269769" y="119449"/>
                  </a:lnTo>
                  <a:lnTo>
                    <a:pt x="271651" y="109165"/>
                  </a:lnTo>
                  <a:lnTo>
                    <a:pt x="281307" y="71139"/>
                  </a:lnTo>
                  <a:lnTo>
                    <a:pt x="295777" y="31209"/>
                  </a:lnTo>
                  <a:lnTo>
                    <a:pt x="308852" y="9054"/>
                  </a:lnTo>
                  <a:lnTo>
                    <a:pt x="319372" y="333"/>
                  </a:lnTo>
                  <a:lnTo>
                    <a:pt x="322594" y="0"/>
                  </a:lnTo>
                  <a:lnTo>
                    <a:pt x="325447" y="1189"/>
                  </a:lnTo>
                  <a:lnTo>
                    <a:pt x="328054" y="3393"/>
                  </a:lnTo>
                  <a:lnTo>
                    <a:pt x="341673" y="27208"/>
                  </a:lnTo>
                  <a:lnTo>
                    <a:pt x="354150" y="74136"/>
                  </a:lnTo>
                  <a:lnTo>
                    <a:pt x="363100" y="117597"/>
                  </a:lnTo>
                  <a:lnTo>
                    <a:pt x="363461" y="128566"/>
                  </a:lnTo>
                  <a:lnTo>
                    <a:pt x="358670" y="147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10">
              <a:extLst>
                <a:ext uri="{FF2B5EF4-FFF2-40B4-BE49-F238E27FC236}">
                  <a16:creationId xmlns:a16="http://schemas.microsoft.com/office/drawing/2014/main" xmlns="" id="{B7B1ECF6-C926-42DB-8B2D-6E38279ECFD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94362" y="4921264"/>
              <a:ext cx="298089" cy="361937"/>
            </a:xfrm>
            <a:custGeom>
              <a:avLst/>
              <a:gdLst/>
              <a:ahLst/>
              <a:cxnLst/>
              <a:rect l="0" t="0" r="0" b="0"/>
              <a:pathLst>
                <a:path w="298089" h="361937">
                  <a:moveTo>
                    <a:pt x="31388" y="165086"/>
                  </a:moveTo>
                  <a:lnTo>
                    <a:pt x="31388" y="165086"/>
                  </a:lnTo>
                  <a:lnTo>
                    <a:pt x="31388" y="161715"/>
                  </a:lnTo>
                  <a:lnTo>
                    <a:pt x="30682" y="160722"/>
                  </a:lnTo>
                  <a:lnTo>
                    <a:pt x="29506" y="160060"/>
                  </a:lnTo>
                  <a:lnTo>
                    <a:pt x="25921" y="158997"/>
                  </a:lnTo>
                  <a:lnTo>
                    <a:pt x="21928" y="165556"/>
                  </a:lnTo>
                  <a:lnTo>
                    <a:pt x="18973" y="213015"/>
                  </a:lnTo>
                  <a:lnTo>
                    <a:pt x="18772" y="248667"/>
                  </a:lnTo>
                  <a:lnTo>
                    <a:pt x="22084" y="286041"/>
                  </a:lnTo>
                  <a:lnTo>
                    <a:pt x="20090" y="328704"/>
                  </a:lnTo>
                  <a:lnTo>
                    <a:pt x="18872" y="346393"/>
                  </a:lnTo>
                  <a:lnTo>
                    <a:pt x="15372" y="338280"/>
                  </a:lnTo>
                  <a:lnTo>
                    <a:pt x="5830" y="292951"/>
                  </a:lnTo>
                  <a:lnTo>
                    <a:pt x="1473" y="248598"/>
                  </a:lnTo>
                  <a:lnTo>
                    <a:pt x="453" y="212787"/>
                  </a:lnTo>
                  <a:lnTo>
                    <a:pt x="0" y="173351"/>
                  </a:lnTo>
                  <a:lnTo>
                    <a:pt x="1680" y="134187"/>
                  </a:lnTo>
                  <a:lnTo>
                    <a:pt x="4074" y="97025"/>
                  </a:lnTo>
                  <a:lnTo>
                    <a:pt x="6126" y="51159"/>
                  </a:lnTo>
                  <a:lnTo>
                    <a:pt x="14751" y="11428"/>
                  </a:lnTo>
                  <a:lnTo>
                    <a:pt x="20702" y="3190"/>
                  </a:lnTo>
                  <a:lnTo>
                    <a:pt x="24264" y="5"/>
                  </a:lnTo>
                  <a:lnTo>
                    <a:pt x="28049" y="0"/>
                  </a:lnTo>
                  <a:lnTo>
                    <a:pt x="31985" y="2111"/>
                  </a:lnTo>
                  <a:lnTo>
                    <a:pt x="40825" y="12219"/>
                  </a:lnTo>
                  <a:lnTo>
                    <a:pt x="61867" y="53203"/>
                  </a:lnTo>
                  <a:lnTo>
                    <a:pt x="79224" y="89601"/>
                  </a:lnTo>
                  <a:lnTo>
                    <a:pt x="109889" y="136566"/>
                  </a:lnTo>
                  <a:lnTo>
                    <a:pt x="124368" y="147942"/>
                  </a:lnTo>
                  <a:lnTo>
                    <a:pt x="131475" y="150130"/>
                  </a:lnTo>
                  <a:lnTo>
                    <a:pt x="145016" y="148796"/>
                  </a:lnTo>
                  <a:lnTo>
                    <a:pt x="158089" y="139736"/>
                  </a:lnTo>
                  <a:lnTo>
                    <a:pt x="195168" y="92734"/>
                  </a:lnTo>
                  <a:lnTo>
                    <a:pt x="226514" y="47705"/>
                  </a:lnTo>
                  <a:lnTo>
                    <a:pt x="251539" y="9779"/>
                  </a:lnTo>
                  <a:lnTo>
                    <a:pt x="252239" y="10043"/>
                  </a:lnTo>
                  <a:lnTo>
                    <a:pt x="253016" y="14099"/>
                  </a:lnTo>
                  <a:lnTo>
                    <a:pt x="253556" y="51660"/>
                  </a:lnTo>
                  <a:lnTo>
                    <a:pt x="255495" y="92908"/>
                  </a:lnTo>
                  <a:lnTo>
                    <a:pt x="257991" y="124540"/>
                  </a:lnTo>
                  <a:lnTo>
                    <a:pt x="259100" y="157414"/>
                  </a:lnTo>
                  <a:lnTo>
                    <a:pt x="261475" y="190839"/>
                  </a:lnTo>
                  <a:lnTo>
                    <a:pt x="265588" y="224510"/>
                  </a:lnTo>
                  <a:lnTo>
                    <a:pt x="272120" y="258288"/>
                  </a:lnTo>
                  <a:lnTo>
                    <a:pt x="280358" y="305669"/>
                  </a:lnTo>
                  <a:lnTo>
                    <a:pt x="289464" y="347895"/>
                  </a:lnTo>
                  <a:lnTo>
                    <a:pt x="298088" y="361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69">
            <a:extLst>
              <a:ext uri="{FF2B5EF4-FFF2-40B4-BE49-F238E27FC236}">
                <a16:creationId xmlns:a16="http://schemas.microsoft.com/office/drawing/2014/main" xmlns="" id="{F5E41378-E211-4195-8484-5EF3B45B8FD2}"/>
              </a:ext>
            </a:extLst>
          </p:cNvPr>
          <p:cNvGrpSpPr/>
          <p:nvPr/>
        </p:nvGrpSpPr>
        <p:grpSpPr>
          <a:xfrm>
            <a:off x="3856549" y="4910147"/>
            <a:ext cx="937702" cy="402567"/>
            <a:chOff x="3856549" y="4910147"/>
            <a:chExt cx="937702" cy="402567"/>
          </a:xfrm>
        </p:grpSpPr>
        <p:sp>
          <p:nvSpPr>
            <p:cNvPr id="224" name="SMARTInkShape-411">
              <a:extLst>
                <a:ext uri="{FF2B5EF4-FFF2-40B4-BE49-F238E27FC236}">
                  <a16:creationId xmlns:a16="http://schemas.microsoft.com/office/drawing/2014/main" xmlns="" id="{1B518764-D92D-41DF-BA6A-245F3D8752A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551094" y="4959849"/>
              <a:ext cx="243157" cy="247667"/>
            </a:xfrm>
            <a:custGeom>
              <a:avLst/>
              <a:gdLst/>
              <a:ahLst/>
              <a:cxnLst/>
              <a:rect l="0" t="0" r="0" b="0"/>
              <a:pathLst>
                <a:path w="243157" h="247667">
                  <a:moveTo>
                    <a:pt x="1856" y="190001"/>
                  </a:moveTo>
                  <a:lnTo>
                    <a:pt x="1856" y="190001"/>
                  </a:lnTo>
                  <a:lnTo>
                    <a:pt x="1856" y="193372"/>
                  </a:lnTo>
                  <a:lnTo>
                    <a:pt x="2561" y="194365"/>
                  </a:lnTo>
                  <a:lnTo>
                    <a:pt x="3737" y="195027"/>
                  </a:lnTo>
                  <a:lnTo>
                    <a:pt x="5227" y="195468"/>
                  </a:lnTo>
                  <a:lnTo>
                    <a:pt x="6925" y="195057"/>
                  </a:lnTo>
                  <a:lnTo>
                    <a:pt x="12688" y="191107"/>
                  </a:lnTo>
                  <a:lnTo>
                    <a:pt x="18863" y="184763"/>
                  </a:lnTo>
                  <a:lnTo>
                    <a:pt x="23055" y="178030"/>
                  </a:lnTo>
                  <a:lnTo>
                    <a:pt x="26012" y="166307"/>
                  </a:lnTo>
                  <a:lnTo>
                    <a:pt x="26887" y="157267"/>
                  </a:lnTo>
                  <a:lnTo>
                    <a:pt x="26305" y="155478"/>
                  </a:lnTo>
                  <a:lnTo>
                    <a:pt x="25210" y="154287"/>
                  </a:lnTo>
                  <a:lnTo>
                    <a:pt x="23776" y="153490"/>
                  </a:lnTo>
                  <a:lnTo>
                    <a:pt x="16536" y="156370"/>
                  </a:lnTo>
                  <a:lnTo>
                    <a:pt x="11643" y="159114"/>
                  </a:lnTo>
                  <a:lnTo>
                    <a:pt x="4324" y="167807"/>
                  </a:lnTo>
                  <a:lnTo>
                    <a:pt x="1385" y="173088"/>
                  </a:lnTo>
                  <a:lnTo>
                    <a:pt x="0" y="184601"/>
                  </a:lnTo>
                  <a:lnTo>
                    <a:pt x="619" y="190634"/>
                  </a:lnTo>
                  <a:lnTo>
                    <a:pt x="6950" y="202982"/>
                  </a:lnTo>
                  <a:lnTo>
                    <a:pt x="11602" y="209239"/>
                  </a:lnTo>
                  <a:lnTo>
                    <a:pt x="35004" y="224786"/>
                  </a:lnTo>
                  <a:lnTo>
                    <a:pt x="67652" y="234958"/>
                  </a:lnTo>
                  <a:lnTo>
                    <a:pt x="107507" y="235699"/>
                  </a:lnTo>
                  <a:lnTo>
                    <a:pt x="147225" y="228079"/>
                  </a:lnTo>
                  <a:lnTo>
                    <a:pt x="182433" y="216884"/>
                  </a:lnTo>
                  <a:lnTo>
                    <a:pt x="196882" y="206888"/>
                  </a:lnTo>
                  <a:lnTo>
                    <a:pt x="201724" y="201258"/>
                  </a:lnTo>
                  <a:lnTo>
                    <a:pt x="203540" y="195390"/>
                  </a:lnTo>
                  <a:lnTo>
                    <a:pt x="201795" y="183224"/>
                  </a:lnTo>
                  <a:lnTo>
                    <a:pt x="197942" y="179133"/>
                  </a:lnTo>
                  <a:lnTo>
                    <a:pt x="186137" y="174587"/>
                  </a:lnTo>
                  <a:lnTo>
                    <a:pt x="160253" y="175400"/>
                  </a:lnTo>
                  <a:lnTo>
                    <a:pt x="133612" y="186850"/>
                  </a:lnTo>
                  <a:lnTo>
                    <a:pt x="127793" y="192133"/>
                  </a:lnTo>
                  <a:lnTo>
                    <a:pt x="121329" y="203649"/>
                  </a:lnTo>
                  <a:lnTo>
                    <a:pt x="117688" y="222032"/>
                  </a:lnTo>
                  <a:lnTo>
                    <a:pt x="120600" y="232695"/>
                  </a:lnTo>
                  <a:lnTo>
                    <a:pt x="123352" y="237513"/>
                  </a:lnTo>
                  <a:lnTo>
                    <a:pt x="132054" y="244749"/>
                  </a:lnTo>
                  <a:lnTo>
                    <a:pt x="137338" y="247666"/>
                  </a:lnTo>
                  <a:lnTo>
                    <a:pt x="152616" y="247146"/>
                  </a:lnTo>
                  <a:lnTo>
                    <a:pt x="170461" y="240798"/>
                  </a:lnTo>
                  <a:lnTo>
                    <a:pt x="187799" y="228570"/>
                  </a:lnTo>
                  <a:lnTo>
                    <a:pt x="199268" y="213727"/>
                  </a:lnTo>
                  <a:lnTo>
                    <a:pt x="206717" y="195607"/>
                  </a:lnTo>
                  <a:lnTo>
                    <a:pt x="214171" y="156933"/>
                  </a:lnTo>
                  <a:lnTo>
                    <a:pt x="215988" y="110745"/>
                  </a:lnTo>
                  <a:lnTo>
                    <a:pt x="212371" y="66172"/>
                  </a:lnTo>
                  <a:lnTo>
                    <a:pt x="206710" y="20353"/>
                  </a:lnTo>
                  <a:lnTo>
                    <a:pt x="205085" y="8063"/>
                  </a:lnTo>
                  <a:lnTo>
                    <a:pt x="202010" y="249"/>
                  </a:lnTo>
                  <a:lnTo>
                    <a:pt x="200910" y="0"/>
                  </a:lnTo>
                  <a:lnTo>
                    <a:pt x="199685" y="5367"/>
                  </a:lnTo>
                  <a:lnTo>
                    <a:pt x="199605" y="39021"/>
                  </a:lnTo>
                  <a:lnTo>
                    <a:pt x="204539" y="86235"/>
                  </a:lnTo>
                  <a:lnTo>
                    <a:pt x="210941" y="122011"/>
                  </a:lnTo>
                  <a:lnTo>
                    <a:pt x="216610" y="155314"/>
                  </a:lnTo>
                  <a:lnTo>
                    <a:pt x="225647" y="196186"/>
                  </a:lnTo>
                  <a:lnTo>
                    <a:pt x="243156" y="23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12">
              <a:extLst>
                <a:ext uri="{FF2B5EF4-FFF2-40B4-BE49-F238E27FC236}">
                  <a16:creationId xmlns:a16="http://schemas.microsoft.com/office/drawing/2014/main" xmlns="" id="{DECEA249-C494-4467-9B95-6D0113392C8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406900" y="5112633"/>
              <a:ext cx="114301" cy="101657"/>
            </a:xfrm>
            <a:custGeom>
              <a:avLst/>
              <a:gdLst/>
              <a:ahLst/>
              <a:cxnLst/>
              <a:rect l="0" t="0" r="0" b="0"/>
              <a:pathLst>
                <a:path w="114301" h="101657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11537" y="5066"/>
                  </a:lnTo>
                  <a:lnTo>
                    <a:pt x="30037" y="26276"/>
                  </a:lnTo>
                  <a:lnTo>
                    <a:pt x="49599" y="58992"/>
                  </a:lnTo>
                  <a:lnTo>
                    <a:pt x="55659" y="85419"/>
                  </a:lnTo>
                  <a:lnTo>
                    <a:pt x="55781" y="94624"/>
                  </a:lnTo>
                  <a:lnTo>
                    <a:pt x="53484" y="101067"/>
                  </a:lnTo>
                  <a:lnTo>
                    <a:pt x="51884" y="101656"/>
                  </a:lnTo>
                  <a:lnTo>
                    <a:pt x="50112" y="100638"/>
                  </a:lnTo>
                  <a:lnTo>
                    <a:pt x="48225" y="98547"/>
                  </a:lnTo>
                  <a:lnTo>
                    <a:pt x="47672" y="95038"/>
                  </a:lnTo>
                  <a:lnTo>
                    <a:pt x="48938" y="85493"/>
                  </a:lnTo>
                  <a:lnTo>
                    <a:pt x="61277" y="57048"/>
                  </a:lnTo>
                  <a:lnTo>
                    <a:pt x="77423" y="33999"/>
                  </a:lnTo>
                  <a:lnTo>
                    <a:pt x="1143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13">
              <a:extLst>
                <a:ext uri="{FF2B5EF4-FFF2-40B4-BE49-F238E27FC236}">
                  <a16:creationId xmlns:a16="http://schemas.microsoft.com/office/drawing/2014/main" xmlns="" id="{6938862E-50AE-463D-9347-D863B294888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14855" y="5113285"/>
              <a:ext cx="372996" cy="199429"/>
            </a:xfrm>
            <a:custGeom>
              <a:avLst/>
              <a:gdLst/>
              <a:ahLst/>
              <a:cxnLst/>
              <a:rect l="0" t="0" r="0" b="0"/>
              <a:pathLst>
                <a:path w="372996" h="199429">
                  <a:moveTo>
                    <a:pt x="87245" y="23865"/>
                  </a:moveTo>
                  <a:lnTo>
                    <a:pt x="87245" y="23865"/>
                  </a:lnTo>
                  <a:lnTo>
                    <a:pt x="87245" y="20494"/>
                  </a:lnTo>
                  <a:lnTo>
                    <a:pt x="85363" y="16958"/>
                  </a:lnTo>
                  <a:lnTo>
                    <a:pt x="81470" y="13033"/>
                  </a:lnTo>
                  <a:lnTo>
                    <a:pt x="65591" y="4767"/>
                  </a:lnTo>
                  <a:lnTo>
                    <a:pt x="48373" y="331"/>
                  </a:lnTo>
                  <a:lnTo>
                    <a:pt x="36807" y="0"/>
                  </a:lnTo>
                  <a:lnTo>
                    <a:pt x="17885" y="5536"/>
                  </a:lnTo>
                  <a:lnTo>
                    <a:pt x="13487" y="7412"/>
                  </a:lnTo>
                  <a:lnTo>
                    <a:pt x="6722" y="15142"/>
                  </a:lnTo>
                  <a:lnTo>
                    <a:pt x="2068" y="25633"/>
                  </a:lnTo>
                  <a:lnTo>
                    <a:pt x="0" y="37351"/>
                  </a:lnTo>
                  <a:lnTo>
                    <a:pt x="962" y="47733"/>
                  </a:lnTo>
                  <a:lnTo>
                    <a:pt x="2206" y="52476"/>
                  </a:lnTo>
                  <a:lnTo>
                    <a:pt x="5152" y="56345"/>
                  </a:lnTo>
                  <a:lnTo>
                    <a:pt x="14070" y="62525"/>
                  </a:lnTo>
                  <a:lnTo>
                    <a:pt x="25089" y="63860"/>
                  </a:lnTo>
                  <a:lnTo>
                    <a:pt x="37043" y="61396"/>
                  </a:lnTo>
                  <a:lnTo>
                    <a:pt x="49410" y="55598"/>
                  </a:lnTo>
                  <a:lnTo>
                    <a:pt x="64903" y="41028"/>
                  </a:lnTo>
                  <a:lnTo>
                    <a:pt x="79165" y="20230"/>
                  </a:lnTo>
                  <a:lnTo>
                    <a:pt x="79742" y="20030"/>
                  </a:lnTo>
                  <a:lnTo>
                    <a:pt x="80126" y="20603"/>
                  </a:lnTo>
                  <a:lnTo>
                    <a:pt x="80794" y="40055"/>
                  </a:lnTo>
                  <a:lnTo>
                    <a:pt x="77510" y="86265"/>
                  </a:lnTo>
                  <a:lnTo>
                    <a:pt x="74425" y="132146"/>
                  </a:lnTo>
                  <a:lnTo>
                    <a:pt x="69634" y="172149"/>
                  </a:lnTo>
                  <a:lnTo>
                    <a:pt x="68279" y="199428"/>
                  </a:lnTo>
                  <a:lnTo>
                    <a:pt x="68956" y="198762"/>
                  </a:lnTo>
                  <a:lnTo>
                    <a:pt x="101104" y="151712"/>
                  </a:lnTo>
                  <a:lnTo>
                    <a:pt x="128477" y="107110"/>
                  </a:lnTo>
                  <a:lnTo>
                    <a:pt x="150600" y="64216"/>
                  </a:lnTo>
                  <a:lnTo>
                    <a:pt x="165412" y="42061"/>
                  </a:lnTo>
                  <a:lnTo>
                    <a:pt x="165462" y="41639"/>
                  </a:lnTo>
                  <a:lnTo>
                    <a:pt x="164789" y="42065"/>
                  </a:lnTo>
                  <a:lnTo>
                    <a:pt x="158471" y="86503"/>
                  </a:lnTo>
                  <a:lnTo>
                    <a:pt x="158412" y="98976"/>
                  </a:lnTo>
                  <a:lnTo>
                    <a:pt x="160738" y="109223"/>
                  </a:lnTo>
                  <a:lnTo>
                    <a:pt x="162346" y="112520"/>
                  </a:lnTo>
                  <a:lnTo>
                    <a:pt x="164123" y="114720"/>
                  </a:lnTo>
                  <a:lnTo>
                    <a:pt x="166013" y="116184"/>
                  </a:lnTo>
                  <a:lnTo>
                    <a:pt x="168685" y="115750"/>
                  </a:lnTo>
                  <a:lnTo>
                    <a:pt x="175417" y="111504"/>
                  </a:lnTo>
                  <a:lnTo>
                    <a:pt x="181230" y="101151"/>
                  </a:lnTo>
                  <a:lnTo>
                    <a:pt x="200110" y="57034"/>
                  </a:lnTo>
                  <a:lnTo>
                    <a:pt x="206357" y="40608"/>
                  </a:lnTo>
                  <a:lnTo>
                    <a:pt x="207575" y="39966"/>
                  </a:lnTo>
                  <a:lnTo>
                    <a:pt x="209093" y="40243"/>
                  </a:lnTo>
                  <a:lnTo>
                    <a:pt x="210810" y="41134"/>
                  </a:lnTo>
                  <a:lnTo>
                    <a:pt x="216598" y="52500"/>
                  </a:lnTo>
                  <a:lnTo>
                    <a:pt x="226286" y="75304"/>
                  </a:lnTo>
                  <a:lnTo>
                    <a:pt x="235824" y="87649"/>
                  </a:lnTo>
                  <a:lnTo>
                    <a:pt x="249001" y="96428"/>
                  </a:lnTo>
                  <a:lnTo>
                    <a:pt x="256465" y="99757"/>
                  </a:lnTo>
                  <a:lnTo>
                    <a:pt x="272286" y="101574"/>
                  </a:lnTo>
                  <a:lnTo>
                    <a:pt x="288724" y="99325"/>
                  </a:lnTo>
                  <a:lnTo>
                    <a:pt x="313140" y="89419"/>
                  </a:lnTo>
                  <a:lnTo>
                    <a:pt x="327343" y="79105"/>
                  </a:lnTo>
                  <a:lnTo>
                    <a:pt x="336948" y="65585"/>
                  </a:lnTo>
                  <a:lnTo>
                    <a:pt x="340497" y="58028"/>
                  </a:lnTo>
                  <a:lnTo>
                    <a:pt x="342558" y="42105"/>
                  </a:lnTo>
                  <a:lnTo>
                    <a:pt x="340418" y="27033"/>
                  </a:lnTo>
                  <a:lnTo>
                    <a:pt x="334762" y="15630"/>
                  </a:lnTo>
                  <a:lnTo>
                    <a:pt x="331279" y="12025"/>
                  </a:lnTo>
                  <a:lnTo>
                    <a:pt x="323645" y="8020"/>
                  </a:lnTo>
                  <a:lnTo>
                    <a:pt x="311414" y="5765"/>
                  </a:lnTo>
                  <a:lnTo>
                    <a:pt x="307247" y="7564"/>
                  </a:lnTo>
                  <a:lnTo>
                    <a:pt x="298853" y="15209"/>
                  </a:lnTo>
                  <a:lnTo>
                    <a:pt x="289565" y="34784"/>
                  </a:lnTo>
                  <a:lnTo>
                    <a:pt x="281517" y="65271"/>
                  </a:lnTo>
                  <a:lnTo>
                    <a:pt x="282479" y="76605"/>
                  </a:lnTo>
                  <a:lnTo>
                    <a:pt x="287139" y="84464"/>
                  </a:lnTo>
                  <a:lnTo>
                    <a:pt x="290358" y="87548"/>
                  </a:lnTo>
                  <a:lnTo>
                    <a:pt x="293915" y="88898"/>
                  </a:lnTo>
                  <a:lnTo>
                    <a:pt x="301630" y="88516"/>
                  </a:lnTo>
                  <a:lnTo>
                    <a:pt x="317277" y="77594"/>
                  </a:lnTo>
                  <a:lnTo>
                    <a:pt x="323537" y="68675"/>
                  </a:lnTo>
                  <a:lnTo>
                    <a:pt x="325206" y="64322"/>
                  </a:lnTo>
                  <a:lnTo>
                    <a:pt x="330824" y="57603"/>
                  </a:lnTo>
                  <a:lnTo>
                    <a:pt x="339185" y="50913"/>
                  </a:lnTo>
                  <a:lnTo>
                    <a:pt x="340578" y="51775"/>
                  </a:lnTo>
                  <a:lnTo>
                    <a:pt x="344006" y="56495"/>
                  </a:lnTo>
                  <a:lnTo>
                    <a:pt x="358921" y="88363"/>
                  </a:lnTo>
                  <a:lnTo>
                    <a:pt x="372995" y="10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14">
              <a:extLst>
                <a:ext uri="{FF2B5EF4-FFF2-40B4-BE49-F238E27FC236}">
                  <a16:creationId xmlns:a16="http://schemas.microsoft.com/office/drawing/2014/main" xmlns="" id="{F7A7B180-B438-495D-BF68-7E610C3E59F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856549" y="4910147"/>
              <a:ext cx="124902" cy="307730"/>
            </a:xfrm>
            <a:custGeom>
              <a:avLst/>
              <a:gdLst/>
              <a:ahLst/>
              <a:cxnLst/>
              <a:rect l="0" t="0" r="0" b="0"/>
              <a:pathLst>
                <a:path w="124902" h="307730">
                  <a:moveTo>
                    <a:pt x="124901" y="49203"/>
                  </a:moveTo>
                  <a:lnTo>
                    <a:pt x="124901" y="49203"/>
                  </a:lnTo>
                  <a:lnTo>
                    <a:pt x="97375" y="3794"/>
                  </a:lnTo>
                  <a:lnTo>
                    <a:pt x="87503" y="799"/>
                  </a:lnTo>
                  <a:lnTo>
                    <a:pt x="80918" y="0"/>
                  </a:lnTo>
                  <a:lnTo>
                    <a:pt x="58168" y="5618"/>
                  </a:lnTo>
                  <a:lnTo>
                    <a:pt x="30182" y="22962"/>
                  </a:lnTo>
                  <a:lnTo>
                    <a:pt x="9661" y="49346"/>
                  </a:lnTo>
                  <a:lnTo>
                    <a:pt x="1385" y="79506"/>
                  </a:lnTo>
                  <a:lnTo>
                    <a:pt x="0" y="125666"/>
                  </a:lnTo>
                  <a:lnTo>
                    <a:pt x="8950" y="158015"/>
                  </a:lnTo>
                  <a:lnTo>
                    <a:pt x="32461" y="194588"/>
                  </a:lnTo>
                  <a:lnTo>
                    <a:pt x="75307" y="236793"/>
                  </a:lnTo>
                  <a:lnTo>
                    <a:pt x="92411" y="258596"/>
                  </a:lnTo>
                  <a:lnTo>
                    <a:pt x="99407" y="274440"/>
                  </a:lnTo>
                  <a:lnTo>
                    <a:pt x="100144" y="281206"/>
                  </a:lnTo>
                  <a:lnTo>
                    <a:pt x="97200" y="292485"/>
                  </a:lnTo>
                  <a:lnTo>
                    <a:pt x="89305" y="300321"/>
                  </a:lnTo>
                  <a:lnTo>
                    <a:pt x="84238" y="303399"/>
                  </a:lnTo>
                  <a:lnTo>
                    <a:pt x="63620" y="307729"/>
                  </a:lnTo>
                  <a:lnTo>
                    <a:pt x="53450" y="306861"/>
                  </a:lnTo>
                  <a:lnTo>
                    <a:pt x="39449" y="302979"/>
                  </a:lnTo>
                  <a:lnTo>
                    <a:pt x="38299" y="301642"/>
                  </a:lnTo>
                  <a:lnTo>
                    <a:pt x="37533" y="300045"/>
                  </a:lnTo>
                  <a:lnTo>
                    <a:pt x="37728" y="298982"/>
                  </a:lnTo>
                  <a:lnTo>
                    <a:pt x="38563" y="298272"/>
                  </a:lnTo>
                  <a:lnTo>
                    <a:pt x="42351" y="296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70">
            <a:extLst>
              <a:ext uri="{FF2B5EF4-FFF2-40B4-BE49-F238E27FC236}">
                <a16:creationId xmlns:a16="http://schemas.microsoft.com/office/drawing/2014/main" xmlns="" id="{4E97069C-A6C0-437F-BA83-69BA781A65C3}"/>
              </a:ext>
            </a:extLst>
          </p:cNvPr>
          <p:cNvGrpSpPr/>
          <p:nvPr/>
        </p:nvGrpSpPr>
        <p:grpSpPr>
          <a:xfrm>
            <a:off x="5127142" y="4958711"/>
            <a:ext cx="816459" cy="258953"/>
            <a:chOff x="5127142" y="4958711"/>
            <a:chExt cx="816459" cy="258953"/>
          </a:xfrm>
        </p:grpSpPr>
        <p:sp>
          <p:nvSpPr>
            <p:cNvPr id="229" name="SMARTInkShape-415">
              <a:extLst>
                <a:ext uri="{FF2B5EF4-FFF2-40B4-BE49-F238E27FC236}">
                  <a16:creationId xmlns:a16="http://schemas.microsoft.com/office/drawing/2014/main" xmlns="" id="{103A253E-C074-4A3C-AC3A-55CF4F01B47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810116" y="5035550"/>
              <a:ext cx="133485" cy="139048"/>
            </a:xfrm>
            <a:custGeom>
              <a:avLst/>
              <a:gdLst/>
              <a:ahLst/>
              <a:cxnLst/>
              <a:rect l="0" t="0" r="0" b="0"/>
              <a:pathLst>
                <a:path w="133485" h="139048">
                  <a:moveTo>
                    <a:pt x="134" y="12700"/>
                  </a:moveTo>
                  <a:lnTo>
                    <a:pt x="134" y="12700"/>
                  </a:lnTo>
                  <a:lnTo>
                    <a:pt x="10247" y="5958"/>
                  </a:lnTo>
                  <a:lnTo>
                    <a:pt x="13932" y="4677"/>
                  </a:lnTo>
                  <a:lnTo>
                    <a:pt x="17093" y="4530"/>
                  </a:lnTo>
                  <a:lnTo>
                    <a:pt x="19908" y="5137"/>
                  </a:lnTo>
                  <a:lnTo>
                    <a:pt x="30608" y="12733"/>
                  </a:lnTo>
                  <a:lnTo>
                    <a:pt x="42717" y="30662"/>
                  </a:lnTo>
                  <a:lnTo>
                    <a:pt x="58039" y="71438"/>
                  </a:lnTo>
                  <a:lnTo>
                    <a:pt x="61147" y="92899"/>
                  </a:lnTo>
                  <a:lnTo>
                    <a:pt x="56884" y="112314"/>
                  </a:lnTo>
                  <a:lnTo>
                    <a:pt x="47935" y="128234"/>
                  </a:lnTo>
                  <a:lnTo>
                    <a:pt x="36902" y="137662"/>
                  </a:lnTo>
                  <a:lnTo>
                    <a:pt x="30995" y="139047"/>
                  </a:lnTo>
                  <a:lnTo>
                    <a:pt x="18789" y="136823"/>
                  </a:lnTo>
                  <a:lnTo>
                    <a:pt x="8190" y="129249"/>
                  </a:lnTo>
                  <a:lnTo>
                    <a:pt x="3388" y="124266"/>
                  </a:lnTo>
                  <a:lnTo>
                    <a:pt x="892" y="117416"/>
                  </a:lnTo>
                  <a:lnTo>
                    <a:pt x="0" y="100398"/>
                  </a:lnTo>
                  <a:lnTo>
                    <a:pt x="7602" y="81075"/>
                  </a:lnTo>
                  <a:lnTo>
                    <a:pt x="38846" y="39925"/>
                  </a:lnTo>
                  <a:lnTo>
                    <a:pt x="75418" y="18493"/>
                  </a:lnTo>
                  <a:lnTo>
                    <a:pt x="118356" y="4385"/>
                  </a:lnTo>
                  <a:lnTo>
                    <a:pt x="133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16">
              <a:extLst>
                <a:ext uri="{FF2B5EF4-FFF2-40B4-BE49-F238E27FC236}">
                  <a16:creationId xmlns:a16="http://schemas.microsoft.com/office/drawing/2014/main" xmlns="" id="{B2F76FBE-7AFA-43EA-ACA3-FA26D21E3BD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648803" y="5042423"/>
              <a:ext cx="100742" cy="125730"/>
            </a:xfrm>
            <a:custGeom>
              <a:avLst/>
              <a:gdLst/>
              <a:ahLst/>
              <a:cxnLst/>
              <a:rect l="0" t="0" r="0" b="0"/>
              <a:pathLst>
                <a:path w="100742" h="125730">
                  <a:moveTo>
                    <a:pt x="85247" y="12177"/>
                  </a:moveTo>
                  <a:lnTo>
                    <a:pt x="85247" y="12177"/>
                  </a:lnTo>
                  <a:lnTo>
                    <a:pt x="78505" y="5435"/>
                  </a:lnTo>
                  <a:lnTo>
                    <a:pt x="71432" y="2125"/>
                  </a:lnTo>
                  <a:lnTo>
                    <a:pt x="52022" y="0"/>
                  </a:lnTo>
                  <a:lnTo>
                    <a:pt x="30639" y="6374"/>
                  </a:lnTo>
                  <a:lnTo>
                    <a:pt x="9800" y="23941"/>
                  </a:lnTo>
                  <a:lnTo>
                    <a:pt x="2326" y="42805"/>
                  </a:lnTo>
                  <a:lnTo>
                    <a:pt x="0" y="75345"/>
                  </a:lnTo>
                  <a:lnTo>
                    <a:pt x="899" y="86039"/>
                  </a:lnTo>
                  <a:lnTo>
                    <a:pt x="9424" y="103565"/>
                  </a:lnTo>
                  <a:lnTo>
                    <a:pt x="15648" y="111202"/>
                  </a:lnTo>
                  <a:lnTo>
                    <a:pt x="31971" y="121570"/>
                  </a:lnTo>
                  <a:lnTo>
                    <a:pt x="41263" y="125322"/>
                  </a:lnTo>
                  <a:lnTo>
                    <a:pt x="60995" y="125729"/>
                  </a:lnTo>
                  <a:lnTo>
                    <a:pt x="79407" y="120500"/>
                  </a:lnTo>
                  <a:lnTo>
                    <a:pt x="92293" y="111121"/>
                  </a:lnTo>
                  <a:lnTo>
                    <a:pt x="98962" y="98014"/>
                  </a:lnTo>
                  <a:lnTo>
                    <a:pt x="100741" y="90569"/>
                  </a:lnTo>
                  <a:lnTo>
                    <a:pt x="98953" y="76651"/>
                  </a:lnTo>
                  <a:lnTo>
                    <a:pt x="92750" y="64115"/>
                  </a:lnTo>
                  <a:lnTo>
                    <a:pt x="66197" y="3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17">
              <a:extLst>
                <a:ext uri="{FF2B5EF4-FFF2-40B4-BE49-F238E27FC236}">
                  <a16:creationId xmlns:a16="http://schemas.microsoft.com/office/drawing/2014/main" xmlns="" id="{96EE812B-F13F-4303-BCF0-997CCC78A25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70042" y="5054600"/>
              <a:ext cx="117959" cy="109026"/>
            </a:xfrm>
            <a:custGeom>
              <a:avLst/>
              <a:gdLst/>
              <a:ahLst/>
              <a:cxnLst/>
              <a:rect l="0" t="0" r="0" b="0"/>
              <a:pathLst>
                <a:path w="117959" h="109026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3981"/>
                  </a:lnTo>
                  <a:lnTo>
                    <a:pt x="514" y="12142"/>
                  </a:lnTo>
                  <a:lnTo>
                    <a:pt x="1562" y="10212"/>
                  </a:lnTo>
                  <a:lnTo>
                    <a:pt x="9779" y="4123"/>
                  </a:lnTo>
                  <a:lnTo>
                    <a:pt x="21151" y="1222"/>
                  </a:lnTo>
                  <a:lnTo>
                    <a:pt x="29306" y="2423"/>
                  </a:lnTo>
                  <a:lnTo>
                    <a:pt x="37635" y="6017"/>
                  </a:lnTo>
                  <a:lnTo>
                    <a:pt x="46040" y="12316"/>
                  </a:lnTo>
                  <a:lnTo>
                    <a:pt x="67298" y="43773"/>
                  </a:lnTo>
                  <a:lnTo>
                    <a:pt x="79273" y="75765"/>
                  </a:lnTo>
                  <a:lnTo>
                    <a:pt x="80068" y="92234"/>
                  </a:lnTo>
                  <a:lnTo>
                    <a:pt x="78069" y="102847"/>
                  </a:lnTo>
                  <a:lnTo>
                    <a:pt x="76549" y="106664"/>
                  </a:lnTo>
                  <a:lnTo>
                    <a:pt x="74830" y="108504"/>
                  </a:lnTo>
                  <a:lnTo>
                    <a:pt x="72978" y="109025"/>
                  </a:lnTo>
                  <a:lnTo>
                    <a:pt x="71038" y="108667"/>
                  </a:lnTo>
                  <a:lnTo>
                    <a:pt x="61566" y="101421"/>
                  </a:lnTo>
                  <a:lnTo>
                    <a:pt x="59901" y="96541"/>
                  </a:lnTo>
                  <a:lnTo>
                    <a:pt x="59935" y="83595"/>
                  </a:lnTo>
                  <a:lnTo>
                    <a:pt x="67291" y="57067"/>
                  </a:lnTo>
                  <a:lnTo>
                    <a:pt x="85150" y="30236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18">
              <a:extLst>
                <a:ext uri="{FF2B5EF4-FFF2-40B4-BE49-F238E27FC236}">
                  <a16:creationId xmlns:a16="http://schemas.microsoft.com/office/drawing/2014/main" xmlns="" id="{7FC270CD-110F-4708-BB10-8D86F2694B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309483" y="5081222"/>
              <a:ext cx="132468" cy="116116"/>
            </a:xfrm>
            <a:custGeom>
              <a:avLst/>
              <a:gdLst/>
              <a:ahLst/>
              <a:cxnLst/>
              <a:rect l="0" t="0" r="0" b="0"/>
              <a:pathLst>
                <a:path w="132468" h="116116">
                  <a:moveTo>
                    <a:pt x="5467" y="17828"/>
                  </a:moveTo>
                  <a:lnTo>
                    <a:pt x="5467" y="17828"/>
                  </a:lnTo>
                  <a:lnTo>
                    <a:pt x="2096" y="14457"/>
                  </a:lnTo>
                  <a:lnTo>
                    <a:pt x="441" y="10921"/>
                  </a:lnTo>
                  <a:lnTo>
                    <a:pt x="0" y="8989"/>
                  </a:lnTo>
                  <a:lnTo>
                    <a:pt x="411" y="6996"/>
                  </a:lnTo>
                  <a:lnTo>
                    <a:pt x="2749" y="2901"/>
                  </a:lnTo>
                  <a:lnTo>
                    <a:pt x="4360" y="1526"/>
                  </a:lnTo>
                  <a:lnTo>
                    <a:pt x="8033" y="0"/>
                  </a:lnTo>
                  <a:lnTo>
                    <a:pt x="13898" y="1203"/>
                  </a:lnTo>
                  <a:lnTo>
                    <a:pt x="17438" y="2511"/>
                  </a:lnTo>
                  <a:lnTo>
                    <a:pt x="53781" y="34784"/>
                  </a:lnTo>
                  <a:lnTo>
                    <a:pt x="80781" y="80285"/>
                  </a:lnTo>
                  <a:lnTo>
                    <a:pt x="87624" y="96387"/>
                  </a:lnTo>
                  <a:lnTo>
                    <a:pt x="88312" y="108247"/>
                  </a:lnTo>
                  <a:lnTo>
                    <a:pt x="87509" y="111974"/>
                  </a:lnTo>
                  <a:lnTo>
                    <a:pt x="86267" y="114459"/>
                  </a:lnTo>
                  <a:lnTo>
                    <a:pt x="84733" y="116115"/>
                  </a:lnTo>
                  <a:lnTo>
                    <a:pt x="83005" y="115808"/>
                  </a:lnTo>
                  <a:lnTo>
                    <a:pt x="79204" y="111704"/>
                  </a:lnTo>
                  <a:lnTo>
                    <a:pt x="73098" y="98089"/>
                  </a:lnTo>
                  <a:lnTo>
                    <a:pt x="73562" y="77279"/>
                  </a:lnTo>
                  <a:lnTo>
                    <a:pt x="81539" y="49868"/>
                  </a:lnTo>
                  <a:lnTo>
                    <a:pt x="92664" y="33479"/>
                  </a:lnTo>
                  <a:lnTo>
                    <a:pt x="112912" y="16116"/>
                  </a:lnTo>
                  <a:lnTo>
                    <a:pt x="132467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19">
              <a:extLst>
                <a:ext uri="{FF2B5EF4-FFF2-40B4-BE49-F238E27FC236}">
                  <a16:creationId xmlns:a16="http://schemas.microsoft.com/office/drawing/2014/main" xmlns="" id="{22EBC8E1-CD7D-49F5-816B-8F59EFDB4F4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127142" y="4958711"/>
              <a:ext cx="156059" cy="258953"/>
            </a:xfrm>
            <a:custGeom>
              <a:avLst/>
              <a:gdLst/>
              <a:ahLst/>
              <a:cxnLst/>
              <a:rect l="0" t="0" r="0" b="0"/>
              <a:pathLst>
                <a:path w="156059" h="258953">
                  <a:moveTo>
                    <a:pt x="3658" y="38739"/>
                  </a:moveTo>
                  <a:lnTo>
                    <a:pt x="3658" y="38739"/>
                  </a:lnTo>
                  <a:lnTo>
                    <a:pt x="0" y="38739"/>
                  </a:lnTo>
                  <a:lnTo>
                    <a:pt x="1562" y="38739"/>
                  </a:lnTo>
                  <a:lnTo>
                    <a:pt x="29749" y="50673"/>
                  </a:lnTo>
                  <a:lnTo>
                    <a:pt x="50531" y="53920"/>
                  </a:lnTo>
                  <a:lnTo>
                    <a:pt x="94500" y="50257"/>
                  </a:lnTo>
                  <a:lnTo>
                    <a:pt x="125589" y="42857"/>
                  </a:lnTo>
                  <a:lnTo>
                    <a:pt x="139694" y="34924"/>
                  </a:lnTo>
                  <a:lnTo>
                    <a:pt x="148315" y="24343"/>
                  </a:lnTo>
                  <a:lnTo>
                    <a:pt x="149486" y="19265"/>
                  </a:lnTo>
                  <a:lnTo>
                    <a:pt x="148854" y="14466"/>
                  </a:lnTo>
                  <a:lnTo>
                    <a:pt x="147022" y="9858"/>
                  </a:lnTo>
                  <a:lnTo>
                    <a:pt x="135579" y="2855"/>
                  </a:lnTo>
                  <a:lnTo>
                    <a:pt x="127589" y="0"/>
                  </a:lnTo>
                  <a:lnTo>
                    <a:pt x="107421" y="591"/>
                  </a:lnTo>
                  <a:lnTo>
                    <a:pt x="59981" y="15838"/>
                  </a:lnTo>
                  <a:lnTo>
                    <a:pt x="32576" y="36500"/>
                  </a:lnTo>
                  <a:lnTo>
                    <a:pt x="17793" y="60497"/>
                  </a:lnTo>
                  <a:lnTo>
                    <a:pt x="15349" y="77101"/>
                  </a:lnTo>
                  <a:lnTo>
                    <a:pt x="15685" y="85480"/>
                  </a:lnTo>
                  <a:lnTo>
                    <a:pt x="21703" y="98554"/>
                  </a:lnTo>
                  <a:lnTo>
                    <a:pt x="32139" y="109067"/>
                  </a:lnTo>
                  <a:lnTo>
                    <a:pt x="52470" y="121510"/>
                  </a:lnTo>
                  <a:lnTo>
                    <a:pt x="66648" y="126528"/>
                  </a:lnTo>
                  <a:lnTo>
                    <a:pt x="68933" y="128310"/>
                  </a:lnTo>
                  <a:lnTo>
                    <a:pt x="70459" y="130203"/>
                  </a:lnTo>
                  <a:lnTo>
                    <a:pt x="70064" y="132171"/>
                  </a:lnTo>
                  <a:lnTo>
                    <a:pt x="61355" y="139721"/>
                  </a:lnTo>
                  <a:lnTo>
                    <a:pt x="18333" y="178774"/>
                  </a:lnTo>
                  <a:lnTo>
                    <a:pt x="13442" y="185013"/>
                  </a:lnTo>
                  <a:lnTo>
                    <a:pt x="10886" y="191288"/>
                  </a:lnTo>
                  <a:lnTo>
                    <a:pt x="9929" y="203905"/>
                  </a:lnTo>
                  <a:lnTo>
                    <a:pt x="16726" y="222909"/>
                  </a:lnTo>
                  <a:lnTo>
                    <a:pt x="34420" y="241944"/>
                  </a:lnTo>
                  <a:lnTo>
                    <a:pt x="64278" y="254249"/>
                  </a:lnTo>
                  <a:lnTo>
                    <a:pt x="105813" y="258952"/>
                  </a:lnTo>
                  <a:lnTo>
                    <a:pt x="128941" y="254820"/>
                  </a:lnTo>
                  <a:lnTo>
                    <a:pt x="156058" y="241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71">
            <a:extLst>
              <a:ext uri="{FF2B5EF4-FFF2-40B4-BE49-F238E27FC236}">
                <a16:creationId xmlns:a16="http://schemas.microsoft.com/office/drawing/2014/main" xmlns="" id="{9E725C2C-BB72-4A7B-B599-F27EF50C41D3}"/>
              </a:ext>
            </a:extLst>
          </p:cNvPr>
          <p:cNvGrpSpPr/>
          <p:nvPr/>
        </p:nvGrpSpPr>
        <p:grpSpPr>
          <a:xfrm>
            <a:off x="4216400" y="5400692"/>
            <a:ext cx="1482601" cy="415909"/>
            <a:chOff x="4216400" y="5400692"/>
            <a:chExt cx="1482601" cy="415909"/>
          </a:xfrm>
        </p:grpSpPr>
        <p:sp>
          <p:nvSpPr>
            <p:cNvPr id="517" name="SMARTInkShape-420">
              <a:extLst>
                <a:ext uri="{FF2B5EF4-FFF2-40B4-BE49-F238E27FC236}">
                  <a16:creationId xmlns:a16="http://schemas.microsoft.com/office/drawing/2014/main" xmlns="" id="{152E2105-5934-49FD-9DA6-261D3D5351C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635141" y="5442833"/>
              <a:ext cx="63860" cy="329318"/>
            </a:xfrm>
            <a:custGeom>
              <a:avLst/>
              <a:gdLst/>
              <a:ahLst/>
              <a:cxnLst/>
              <a:rect l="0" t="0" r="0" b="0"/>
              <a:pathLst>
                <a:path w="63860" h="3293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9780" y="9491"/>
                  </a:lnTo>
                  <a:lnTo>
                    <a:pt x="30267" y="43919"/>
                  </a:lnTo>
                  <a:lnTo>
                    <a:pt x="47761" y="88434"/>
                  </a:lnTo>
                  <a:lnTo>
                    <a:pt x="57598" y="125833"/>
                  </a:lnTo>
                  <a:lnTo>
                    <a:pt x="62909" y="167853"/>
                  </a:lnTo>
                  <a:lnTo>
                    <a:pt x="63859" y="210284"/>
                  </a:lnTo>
                  <a:lnTo>
                    <a:pt x="59577" y="247956"/>
                  </a:lnTo>
                  <a:lnTo>
                    <a:pt x="45862" y="290785"/>
                  </a:lnTo>
                  <a:lnTo>
                    <a:pt x="30647" y="308898"/>
                  </a:lnTo>
                  <a:lnTo>
                    <a:pt x="3659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21">
              <a:extLst>
                <a:ext uri="{FF2B5EF4-FFF2-40B4-BE49-F238E27FC236}">
                  <a16:creationId xmlns:a16="http://schemas.microsoft.com/office/drawing/2014/main" xmlns="" id="{09A1339E-9B08-43F6-B3C3-28BAD808486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429635" y="5400692"/>
              <a:ext cx="113916" cy="80784"/>
            </a:xfrm>
            <a:custGeom>
              <a:avLst/>
              <a:gdLst/>
              <a:ahLst/>
              <a:cxnLst/>
              <a:rect l="0" t="0" r="0" b="0"/>
              <a:pathLst>
                <a:path w="113916" h="80784">
                  <a:moveTo>
                    <a:pt x="25015" y="22208"/>
                  </a:moveTo>
                  <a:lnTo>
                    <a:pt x="25015" y="22208"/>
                  </a:lnTo>
                  <a:lnTo>
                    <a:pt x="25015" y="18550"/>
                  </a:lnTo>
                  <a:lnTo>
                    <a:pt x="25015" y="20111"/>
                  </a:lnTo>
                  <a:lnTo>
                    <a:pt x="13082" y="39510"/>
                  </a:lnTo>
                  <a:lnTo>
                    <a:pt x="481" y="80439"/>
                  </a:lnTo>
                  <a:lnTo>
                    <a:pt x="193" y="80783"/>
                  </a:lnTo>
                  <a:lnTo>
                    <a:pt x="0" y="80309"/>
                  </a:lnTo>
                  <a:lnTo>
                    <a:pt x="11879" y="41851"/>
                  </a:lnTo>
                  <a:lnTo>
                    <a:pt x="35123" y="7583"/>
                  </a:lnTo>
                  <a:lnTo>
                    <a:pt x="43853" y="1597"/>
                  </a:lnTo>
                  <a:lnTo>
                    <a:pt x="48157" y="0"/>
                  </a:lnTo>
                  <a:lnTo>
                    <a:pt x="52438" y="347"/>
                  </a:lnTo>
                  <a:lnTo>
                    <a:pt x="60957" y="4496"/>
                  </a:lnTo>
                  <a:lnTo>
                    <a:pt x="77057" y="18136"/>
                  </a:lnTo>
                  <a:lnTo>
                    <a:pt x="108096" y="64086"/>
                  </a:lnTo>
                  <a:lnTo>
                    <a:pt x="113915" y="73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22">
              <a:extLst>
                <a:ext uri="{FF2B5EF4-FFF2-40B4-BE49-F238E27FC236}">
                  <a16:creationId xmlns:a16="http://schemas.microsoft.com/office/drawing/2014/main" xmlns="" id="{62C67904-B3A2-4213-9D7A-AE1231489A5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407940" y="5555891"/>
              <a:ext cx="186411" cy="238266"/>
            </a:xfrm>
            <a:custGeom>
              <a:avLst/>
              <a:gdLst/>
              <a:ahLst/>
              <a:cxnLst/>
              <a:rect l="0" t="0" r="0" b="0"/>
              <a:pathLst>
                <a:path w="186411" h="238266">
                  <a:moveTo>
                    <a:pt x="97510" y="57509"/>
                  </a:moveTo>
                  <a:lnTo>
                    <a:pt x="97510" y="57509"/>
                  </a:lnTo>
                  <a:lnTo>
                    <a:pt x="101874" y="47370"/>
                  </a:lnTo>
                  <a:lnTo>
                    <a:pt x="103598" y="34396"/>
                  </a:lnTo>
                  <a:lnTo>
                    <a:pt x="102980" y="33634"/>
                  </a:lnTo>
                  <a:lnTo>
                    <a:pt x="100411" y="32787"/>
                  </a:lnTo>
                  <a:lnTo>
                    <a:pt x="88257" y="35681"/>
                  </a:lnTo>
                  <a:lnTo>
                    <a:pt x="71250" y="47750"/>
                  </a:lnTo>
                  <a:lnTo>
                    <a:pt x="38365" y="92642"/>
                  </a:lnTo>
                  <a:lnTo>
                    <a:pt x="16250" y="130243"/>
                  </a:lnTo>
                  <a:lnTo>
                    <a:pt x="1937" y="168901"/>
                  </a:lnTo>
                  <a:lnTo>
                    <a:pt x="0" y="190272"/>
                  </a:lnTo>
                  <a:lnTo>
                    <a:pt x="3842" y="206826"/>
                  </a:lnTo>
                  <a:lnTo>
                    <a:pt x="14017" y="221239"/>
                  </a:lnTo>
                  <a:lnTo>
                    <a:pt x="20681" y="228045"/>
                  </a:lnTo>
                  <a:lnTo>
                    <a:pt x="37493" y="235609"/>
                  </a:lnTo>
                  <a:lnTo>
                    <a:pt x="56725" y="238265"/>
                  </a:lnTo>
                  <a:lnTo>
                    <a:pt x="77031" y="237093"/>
                  </a:lnTo>
                  <a:lnTo>
                    <a:pt x="95935" y="228576"/>
                  </a:lnTo>
                  <a:lnTo>
                    <a:pt x="113743" y="213972"/>
                  </a:lnTo>
                  <a:lnTo>
                    <a:pt x="138224" y="181244"/>
                  </a:lnTo>
                  <a:lnTo>
                    <a:pt x="153631" y="139170"/>
                  </a:lnTo>
                  <a:lnTo>
                    <a:pt x="157731" y="105091"/>
                  </a:lnTo>
                  <a:lnTo>
                    <a:pt x="155789" y="72541"/>
                  </a:lnTo>
                  <a:lnTo>
                    <a:pt x="144882" y="32095"/>
                  </a:lnTo>
                  <a:lnTo>
                    <a:pt x="139674" y="21516"/>
                  </a:lnTo>
                  <a:lnTo>
                    <a:pt x="126362" y="7880"/>
                  </a:lnTo>
                  <a:lnTo>
                    <a:pt x="118861" y="3257"/>
                  </a:lnTo>
                  <a:lnTo>
                    <a:pt x="101119" y="0"/>
                  </a:lnTo>
                  <a:lnTo>
                    <a:pt x="91450" y="120"/>
                  </a:lnTo>
                  <a:lnTo>
                    <a:pt x="75061" y="7779"/>
                  </a:lnTo>
                  <a:lnTo>
                    <a:pt x="43922" y="35691"/>
                  </a:lnTo>
                  <a:lnTo>
                    <a:pt x="33007" y="53692"/>
                  </a:lnTo>
                  <a:lnTo>
                    <a:pt x="27214" y="72040"/>
                  </a:lnTo>
                  <a:lnTo>
                    <a:pt x="26991" y="87251"/>
                  </a:lnTo>
                  <a:lnTo>
                    <a:pt x="30742" y="93565"/>
                  </a:lnTo>
                  <a:lnTo>
                    <a:pt x="44318" y="104343"/>
                  </a:lnTo>
                  <a:lnTo>
                    <a:pt x="75164" y="114973"/>
                  </a:lnTo>
                  <a:lnTo>
                    <a:pt x="114486" y="119221"/>
                  </a:lnTo>
                  <a:lnTo>
                    <a:pt x="157416" y="117108"/>
                  </a:lnTo>
                  <a:lnTo>
                    <a:pt x="186410" y="11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23">
              <a:extLst>
                <a:ext uri="{FF2B5EF4-FFF2-40B4-BE49-F238E27FC236}">
                  <a16:creationId xmlns:a16="http://schemas.microsoft.com/office/drawing/2014/main" xmlns="" id="{C2866B4A-D6F7-49B0-B654-53BE63D4CC2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84458" y="5468756"/>
              <a:ext cx="105093" cy="322445"/>
            </a:xfrm>
            <a:custGeom>
              <a:avLst/>
              <a:gdLst/>
              <a:ahLst/>
              <a:cxnLst/>
              <a:rect l="0" t="0" r="0" b="0"/>
              <a:pathLst>
                <a:path w="105093" h="322445">
                  <a:moveTo>
                    <a:pt x="105092" y="17644"/>
                  </a:moveTo>
                  <a:lnTo>
                    <a:pt x="105092" y="17644"/>
                  </a:lnTo>
                  <a:lnTo>
                    <a:pt x="105092" y="3338"/>
                  </a:lnTo>
                  <a:lnTo>
                    <a:pt x="104387" y="1757"/>
                  </a:lnTo>
                  <a:lnTo>
                    <a:pt x="103210" y="704"/>
                  </a:lnTo>
                  <a:lnTo>
                    <a:pt x="101721" y="0"/>
                  </a:lnTo>
                  <a:lnTo>
                    <a:pt x="96303" y="1100"/>
                  </a:lnTo>
                  <a:lnTo>
                    <a:pt x="81557" y="9449"/>
                  </a:lnTo>
                  <a:lnTo>
                    <a:pt x="59313" y="29093"/>
                  </a:lnTo>
                  <a:lnTo>
                    <a:pt x="26513" y="70705"/>
                  </a:lnTo>
                  <a:lnTo>
                    <a:pt x="8039" y="117327"/>
                  </a:lnTo>
                  <a:lnTo>
                    <a:pt x="1985" y="152964"/>
                  </a:lnTo>
                  <a:lnTo>
                    <a:pt x="0" y="189264"/>
                  </a:lnTo>
                  <a:lnTo>
                    <a:pt x="1470" y="224212"/>
                  </a:lnTo>
                  <a:lnTo>
                    <a:pt x="9635" y="268879"/>
                  </a:lnTo>
                  <a:lnTo>
                    <a:pt x="22685" y="292053"/>
                  </a:lnTo>
                  <a:lnTo>
                    <a:pt x="47942" y="32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24">
              <a:extLst>
                <a:ext uri="{FF2B5EF4-FFF2-40B4-BE49-F238E27FC236}">
                  <a16:creationId xmlns:a16="http://schemas.microsoft.com/office/drawing/2014/main" xmlns="" id="{87AD8043-3604-4C1F-AF31-CF1BC5C58EA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38700" y="56769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6628" y="22911"/>
                  </a:lnTo>
                  <a:lnTo>
                    <a:pt x="74666" y="13452"/>
                  </a:lnTo>
                  <a:lnTo>
                    <a:pt x="106563" y="762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25">
              <a:extLst>
                <a:ext uri="{FF2B5EF4-FFF2-40B4-BE49-F238E27FC236}">
                  <a16:creationId xmlns:a16="http://schemas.microsoft.com/office/drawing/2014/main" xmlns="" id="{A6C3B17E-9955-4BDE-A453-A981B42FD02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57854" y="5541538"/>
              <a:ext cx="120547" cy="253347"/>
            </a:xfrm>
            <a:custGeom>
              <a:avLst/>
              <a:gdLst/>
              <a:ahLst/>
              <a:cxnLst/>
              <a:rect l="0" t="0" r="0" b="0"/>
              <a:pathLst>
                <a:path w="120547" h="253347">
                  <a:moveTo>
                    <a:pt x="101496" y="33762"/>
                  </a:moveTo>
                  <a:lnTo>
                    <a:pt x="101496" y="33762"/>
                  </a:lnTo>
                  <a:lnTo>
                    <a:pt x="115802" y="10618"/>
                  </a:lnTo>
                  <a:lnTo>
                    <a:pt x="116677" y="7043"/>
                  </a:lnTo>
                  <a:lnTo>
                    <a:pt x="116556" y="3955"/>
                  </a:lnTo>
                  <a:lnTo>
                    <a:pt x="115769" y="1192"/>
                  </a:lnTo>
                  <a:lnTo>
                    <a:pt x="113834" y="53"/>
                  </a:lnTo>
                  <a:lnTo>
                    <a:pt x="111133" y="0"/>
                  </a:lnTo>
                  <a:lnTo>
                    <a:pt x="83192" y="7522"/>
                  </a:lnTo>
                  <a:lnTo>
                    <a:pt x="64323" y="18539"/>
                  </a:lnTo>
                  <a:lnTo>
                    <a:pt x="27532" y="65662"/>
                  </a:lnTo>
                  <a:lnTo>
                    <a:pt x="18119" y="87977"/>
                  </a:lnTo>
                  <a:lnTo>
                    <a:pt x="11441" y="131065"/>
                  </a:lnTo>
                  <a:lnTo>
                    <a:pt x="3902" y="171751"/>
                  </a:lnTo>
                  <a:lnTo>
                    <a:pt x="423" y="215526"/>
                  </a:lnTo>
                  <a:lnTo>
                    <a:pt x="0" y="239470"/>
                  </a:lnTo>
                  <a:lnTo>
                    <a:pt x="1376" y="243573"/>
                  </a:lnTo>
                  <a:lnTo>
                    <a:pt x="6669" y="250014"/>
                  </a:lnTo>
                  <a:lnTo>
                    <a:pt x="17488" y="253346"/>
                  </a:lnTo>
                  <a:lnTo>
                    <a:pt x="43208" y="253340"/>
                  </a:lnTo>
                  <a:lnTo>
                    <a:pt x="79522" y="250753"/>
                  </a:lnTo>
                  <a:lnTo>
                    <a:pt x="120546" y="24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26">
              <a:extLst>
                <a:ext uri="{FF2B5EF4-FFF2-40B4-BE49-F238E27FC236}">
                  <a16:creationId xmlns:a16="http://schemas.microsoft.com/office/drawing/2014/main" xmlns="" id="{FF904E49-F956-4753-8CF6-1E5E382963A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44518" y="5577705"/>
              <a:ext cx="93639" cy="222102"/>
            </a:xfrm>
            <a:custGeom>
              <a:avLst/>
              <a:gdLst/>
              <a:ahLst/>
              <a:cxnLst/>
              <a:rect l="0" t="0" r="0" b="0"/>
              <a:pathLst>
                <a:path w="93639" h="222102">
                  <a:moveTo>
                    <a:pt x="92582" y="29345"/>
                  </a:moveTo>
                  <a:lnTo>
                    <a:pt x="92582" y="29345"/>
                  </a:lnTo>
                  <a:lnTo>
                    <a:pt x="86807" y="14841"/>
                  </a:lnTo>
                  <a:lnTo>
                    <a:pt x="80373" y="6201"/>
                  </a:lnTo>
                  <a:lnTo>
                    <a:pt x="70928" y="1420"/>
                  </a:lnTo>
                  <a:lnTo>
                    <a:pt x="58969" y="0"/>
                  </a:lnTo>
                  <a:lnTo>
                    <a:pt x="44247" y="1721"/>
                  </a:lnTo>
                  <a:lnTo>
                    <a:pt x="30177" y="10482"/>
                  </a:lnTo>
                  <a:lnTo>
                    <a:pt x="7269" y="35731"/>
                  </a:lnTo>
                  <a:lnTo>
                    <a:pt x="1748" y="50293"/>
                  </a:lnTo>
                  <a:lnTo>
                    <a:pt x="0" y="66171"/>
                  </a:lnTo>
                  <a:lnTo>
                    <a:pt x="1575" y="82637"/>
                  </a:lnTo>
                  <a:lnTo>
                    <a:pt x="8390" y="97480"/>
                  </a:lnTo>
                  <a:lnTo>
                    <a:pt x="26009" y="117736"/>
                  </a:lnTo>
                  <a:lnTo>
                    <a:pt x="68794" y="156300"/>
                  </a:lnTo>
                  <a:lnTo>
                    <a:pt x="82715" y="169025"/>
                  </a:lnTo>
                  <a:lnTo>
                    <a:pt x="91254" y="181736"/>
                  </a:lnTo>
                  <a:lnTo>
                    <a:pt x="93638" y="194442"/>
                  </a:lnTo>
                  <a:lnTo>
                    <a:pt x="93286" y="200793"/>
                  </a:lnTo>
                  <a:lnTo>
                    <a:pt x="90229" y="205733"/>
                  </a:lnTo>
                  <a:lnTo>
                    <a:pt x="79306" y="213102"/>
                  </a:lnTo>
                  <a:lnTo>
                    <a:pt x="60661" y="221218"/>
                  </a:lnTo>
                  <a:lnTo>
                    <a:pt x="49937" y="222101"/>
                  </a:lnTo>
                  <a:lnTo>
                    <a:pt x="45102" y="221349"/>
                  </a:lnTo>
                  <a:lnTo>
                    <a:pt x="35967" y="214870"/>
                  </a:lnTo>
                  <a:lnTo>
                    <a:pt x="22732" y="200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27">
              <a:extLst>
                <a:ext uri="{FF2B5EF4-FFF2-40B4-BE49-F238E27FC236}">
                  <a16:creationId xmlns:a16="http://schemas.microsoft.com/office/drawing/2014/main" xmlns="" id="{F375BAF9-6E39-48B0-A327-FFDEC8C5ADB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16400" y="5558642"/>
              <a:ext cx="309658" cy="257959"/>
            </a:xfrm>
            <a:custGeom>
              <a:avLst/>
              <a:gdLst/>
              <a:ahLst/>
              <a:cxnLst/>
              <a:rect l="0" t="0" r="0" b="0"/>
              <a:pathLst>
                <a:path w="309658" h="257959">
                  <a:moveTo>
                    <a:pt x="0" y="80158"/>
                  </a:moveTo>
                  <a:lnTo>
                    <a:pt x="0" y="80158"/>
                  </a:lnTo>
                  <a:lnTo>
                    <a:pt x="8838" y="88996"/>
                  </a:lnTo>
                  <a:lnTo>
                    <a:pt x="14927" y="101827"/>
                  </a:lnTo>
                  <a:lnTo>
                    <a:pt x="18236" y="139629"/>
                  </a:lnTo>
                  <a:lnTo>
                    <a:pt x="18890" y="181798"/>
                  </a:lnTo>
                  <a:lnTo>
                    <a:pt x="18323" y="223130"/>
                  </a:lnTo>
                  <a:lnTo>
                    <a:pt x="15670" y="231425"/>
                  </a:lnTo>
                  <a:lnTo>
                    <a:pt x="14680" y="233214"/>
                  </a:lnTo>
                  <a:lnTo>
                    <a:pt x="14020" y="233701"/>
                  </a:lnTo>
                  <a:lnTo>
                    <a:pt x="13580" y="233320"/>
                  </a:lnTo>
                  <a:lnTo>
                    <a:pt x="12777" y="192626"/>
                  </a:lnTo>
                  <a:lnTo>
                    <a:pt x="16094" y="145702"/>
                  </a:lnTo>
                  <a:lnTo>
                    <a:pt x="21499" y="111875"/>
                  </a:lnTo>
                  <a:lnTo>
                    <a:pt x="34357" y="64861"/>
                  </a:lnTo>
                  <a:lnTo>
                    <a:pt x="54294" y="21162"/>
                  </a:lnTo>
                  <a:lnTo>
                    <a:pt x="67514" y="5685"/>
                  </a:lnTo>
                  <a:lnTo>
                    <a:pt x="77984" y="1198"/>
                  </a:lnTo>
                  <a:lnTo>
                    <a:pt x="83739" y="0"/>
                  </a:lnTo>
                  <a:lnTo>
                    <a:pt x="89693" y="2026"/>
                  </a:lnTo>
                  <a:lnTo>
                    <a:pt x="101952" y="11801"/>
                  </a:lnTo>
                  <a:lnTo>
                    <a:pt x="122000" y="51211"/>
                  </a:lnTo>
                  <a:lnTo>
                    <a:pt x="139548" y="94118"/>
                  </a:lnTo>
                  <a:lnTo>
                    <a:pt x="153233" y="120231"/>
                  </a:lnTo>
                  <a:lnTo>
                    <a:pt x="155777" y="123101"/>
                  </a:lnTo>
                  <a:lnTo>
                    <a:pt x="158179" y="124309"/>
                  </a:lnTo>
                  <a:lnTo>
                    <a:pt x="160486" y="124409"/>
                  </a:lnTo>
                  <a:lnTo>
                    <a:pt x="173846" y="117807"/>
                  </a:lnTo>
                  <a:lnTo>
                    <a:pt x="209760" y="71605"/>
                  </a:lnTo>
                  <a:lnTo>
                    <a:pt x="253136" y="27626"/>
                  </a:lnTo>
                  <a:lnTo>
                    <a:pt x="266052" y="16537"/>
                  </a:lnTo>
                  <a:lnTo>
                    <a:pt x="269796" y="15872"/>
                  </a:lnTo>
                  <a:lnTo>
                    <a:pt x="273703" y="16839"/>
                  </a:lnTo>
                  <a:lnTo>
                    <a:pt x="277718" y="18895"/>
                  </a:lnTo>
                  <a:lnTo>
                    <a:pt x="284062" y="26824"/>
                  </a:lnTo>
                  <a:lnTo>
                    <a:pt x="289233" y="39521"/>
                  </a:lnTo>
                  <a:lnTo>
                    <a:pt x="298302" y="82165"/>
                  </a:lnTo>
                  <a:lnTo>
                    <a:pt x="302874" y="120735"/>
                  </a:lnTo>
                  <a:lnTo>
                    <a:pt x="306111" y="161560"/>
                  </a:lnTo>
                  <a:lnTo>
                    <a:pt x="309657" y="200468"/>
                  </a:lnTo>
                  <a:lnTo>
                    <a:pt x="306589" y="246939"/>
                  </a:lnTo>
                  <a:lnTo>
                    <a:pt x="304800" y="25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72">
            <a:extLst>
              <a:ext uri="{FF2B5EF4-FFF2-40B4-BE49-F238E27FC236}">
                <a16:creationId xmlns:a16="http://schemas.microsoft.com/office/drawing/2014/main" xmlns="" id="{874B7632-AD60-436F-9379-494B5C07CB63}"/>
              </a:ext>
            </a:extLst>
          </p:cNvPr>
          <p:cNvGrpSpPr/>
          <p:nvPr/>
        </p:nvGrpSpPr>
        <p:grpSpPr>
          <a:xfrm>
            <a:off x="5984393" y="5604154"/>
            <a:ext cx="130658" cy="138999"/>
            <a:chOff x="5984393" y="5604154"/>
            <a:chExt cx="130658" cy="138999"/>
          </a:xfrm>
        </p:grpSpPr>
        <p:sp>
          <p:nvSpPr>
            <p:cNvPr id="526" name="SMARTInkShape-428">
              <a:extLst>
                <a:ext uri="{FF2B5EF4-FFF2-40B4-BE49-F238E27FC236}">
                  <a16:creationId xmlns:a16="http://schemas.microsoft.com/office/drawing/2014/main" xmlns="" id="{8724CC3F-AD4B-4471-B089-7249DEF4545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84393" y="5734050"/>
              <a:ext cx="130658" cy="9103"/>
            </a:xfrm>
            <a:custGeom>
              <a:avLst/>
              <a:gdLst/>
              <a:ahLst/>
              <a:cxnLst/>
              <a:rect l="0" t="0" r="0" b="0"/>
              <a:pathLst>
                <a:path w="130658" h="9103">
                  <a:moveTo>
                    <a:pt x="3657" y="0"/>
                  </a:moveTo>
                  <a:lnTo>
                    <a:pt x="3657" y="0"/>
                  </a:lnTo>
                  <a:lnTo>
                    <a:pt x="286" y="3371"/>
                  </a:lnTo>
                  <a:lnTo>
                    <a:pt x="0" y="5069"/>
                  </a:lnTo>
                  <a:lnTo>
                    <a:pt x="512" y="6908"/>
                  </a:lnTo>
                  <a:lnTo>
                    <a:pt x="1559" y="8838"/>
                  </a:lnTo>
                  <a:lnTo>
                    <a:pt x="12132" y="9102"/>
                  </a:lnTo>
                  <a:lnTo>
                    <a:pt x="57777" y="6894"/>
                  </a:lnTo>
                  <a:lnTo>
                    <a:pt x="101380" y="3140"/>
                  </a:lnTo>
                  <a:lnTo>
                    <a:pt x="130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29">
              <a:extLst>
                <a:ext uri="{FF2B5EF4-FFF2-40B4-BE49-F238E27FC236}">
                  <a16:creationId xmlns:a16="http://schemas.microsoft.com/office/drawing/2014/main" xmlns="" id="{19A09020-DB92-4CF1-B0E8-DFCDF2575E1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94400" y="5604154"/>
              <a:ext cx="114301" cy="15597"/>
            </a:xfrm>
            <a:custGeom>
              <a:avLst/>
              <a:gdLst/>
              <a:ahLst/>
              <a:cxnLst/>
              <a:rect l="0" t="0" r="0" b="0"/>
              <a:pathLst>
                <a:path w="114301" h="15597">
                  <a:moveTo>
                    <a:pt x="0" y="15596"/>
                  </a:moveTo>
                  <a:lnTo>
                    <a:pt x="0" y="15596"/>
                  </a:lnTo>
                  <a:lnTo>
                    <a:pt x="3371" y="12225"/>
                  </a:lnTo>
                  <a:lnTo>
                    <a:pt x="28156" y="4764"/>
                  </a:lnTo>
                  <a:lnTo>
                    <a:pt x="64003" y="0"/>
                  </a:lnTo>
                  <a:lnTo>
                    <a:pt x="1143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73">
            <a:extLst>
              <a:ext uri="{FF2B5EF4-FFF2-40B4-BE49-F238E27FC236}">
                <a16:creationId xmlns:a16="http://schemas.microsoft.com/office/drawing/2014/main" xmlns="" id="{3D0C3A0E-81DC-4FD7-868B-43EF2EC36A73}"/>
              </a:ext>
            </a:extLst>
          </p:cNvPr>
          <p:cNvGrpSpPr/>
          <p:nvPr/>
        </p:nvGrpSpPr>
        <p:grpSpPr>
          <a:xfrm>
            <a:off x="6508750" y="5215651"/>
            <a:ext cx="1111251" cy="532833"/>
            <a:chOff x="6508750" y="5215651"/>
            <a:chExt cx="1111251" cy="532833"/>
          </a:xfrm>
        </p:grpSpPr>
        <p:sp>
          <p:nvSpPr>
            <p:cNvPr id="529" name="SMARTInkShape-430">
              <a:extLst>
                <a:ext uri="{FF2B5EF4-FFF2-40B4-BE49-F238E27FC236}">
                  <a16:creationId xmlns:a16="http://schemas.microsoft.com/office/drawing/2014/main" xmlns="" id="{6E448E7E-AD0F-469C-8D27-F9E1604A61B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469190" y="5215651"/>
              <a:ext cx="150811" cy="135287"/>
            </a:xfrm>
            <a:custGeom>
              <a:avLst/>
              <a:gdLst/>
              <a:ahLst/>
              <a:cxnLst/>
              <a:rect l="0" t="0" r="0" b="0"/>
              <a:pathLst>
                <a:path w="150811" h="135287">
                  <a:moveTo>
                    <a:pt x="42860" y="35799"/>
                  </a:moveTo>
                  <a:lnTo>
                    <a:pt x="42860" y="35799"/>
                  </a:lnTo>
                  <a:lnTo>
                    <a:pt x="31323" y="77726"/>
                  </a:lnTo>
                  <a:lnTo>
                    <a:pt x="9429" y="122416"/>
                  </a:lnTo>
                  <a:lnTo>
                    <a:pt x="0" y="135286"/>
                  </a:lnTo>
                  <a:lnTo>
                    <a:pt x="11451" y="104063"/>
                  </a:lnTo>
                  <a:lnTo>
                    <a:pt x="38249" y="59631"/>
                  </a:lnTo>
                  <a:lnTo>
                    <a:pt x="67349" y="20202"/>
                  </a:lnTo>
                  <a:lnTo>
                    <a:pt x="87039" y="5464"/>
                  </a:lnTo>
                  <a:lnTo>
                    <a:pt x="102909" y="0"/>
                  </a:lnTo>
                  <a:lnTo>
                    <a:pt x="107586" y="1350"/>
                  </a:lnTo>
                  <a:lnTo>
                    <a:pt x="116547" y="8494"/>
                  </a:lnTo>
                  <a:lnTo>
                    <a:pt x="129526" y="31158"/>
                  </a:lnTo>
                  <a:lnTo>
                    <a:pt x="141482" y="69716"/>
                  </a:lnTo>
                  <a:lnTo>
                    <a:pt x="149898" y="115214"/>
                  </a:lnTo>
                  <a:lnTo>
                    <a:pt x="150810" y="124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31">
              <a:extLst>
                <a:ext uri="{FF2B5EF4-FFF2-40B4-BE49-F238E27FC236}">
                  <a16:creationId xmlns:a16="http://schemas.microsoft.com/office/drawing/2014/main" xmlns="" id="{01514D7F-928D-48A1-85E7-8BA26FDD10B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379215" y="5449183"/>
              <a:ext cx="240786" cy="240402"/>
            </a:xfrm>
            <a:custGeom>
              <a:avLst/>
              <a:gdLst/>
              <a:ahLst/>
              <a:cxnLst/>
              <a:rect l="0" t="0" r="0" b="0"/>
              <a:pathLst>
                <a:path w="240786" h="240402">
                  <a:moveTo>
                    <a:pt x="113785" y="5467"/>
                  </a:moveTo>
                  <a:lnTo>
                    <a:pt x="113785" y="5467"/>
                  </a:lnTo>
                  <a:lnTo>
                    <a:pt x="90641" y="0"/>
                  </a:lnTo>
                  <a:lnTo>
                    <a:pt x="71101" y="6120"/>
                  </a:lnTo>
                  <a:lnTo>
                    <a:pt x="50808" y="20242"/>
                  </a:lnTo>
                  <a:lnTo>
                    <a:pt x="31390" y="47945"/>
                  </a:lnTo>
                  <a:lnTo>
                    <a:pt x="15601" y="82964"/>
                  </a:lnTo>
                  <a:lnTo>
                    <a:pt x="5358" y="123522"/>
                  </a:lnTo>
                  <a:lnTo>
                    <a:pt x="1225" y="166820"/>
                  </a:lnTo>
                  <a:lnTo>
                    <a:pt x="0" y="200814"/>
                  </a:lnTo>
                  <a:lnTo>
                    <a:pt x="5358" y="217877"/>
                  </a:lnTo>
                  <a:lnTo>
                    <a:pt x="14795" y="231105"/>
                  </a:lnTo>
                  <a:lnTo>
                    <a:pt x="26045" y="239336"/>
                  </a:lnTo>
                  <a:lnTo>
                    <a:pt x="33419" y="240401"/>
                  </a:lnTo>
                  <a:lnTo>
                    <a:pt x="51021" y="237823"/>
                  </a:lnTo>
                  <a:lnTo>
                    <a:pt x="96134" y="218895"/>
                  </a:lnTo>
                  <a:lnTo>
                    <a:pt x="131838" y="195313"/>
                  </a:lnTo>
                  <a:lnTo>
                    <a:pt x="159508" y="161436"/>
                  </a:lnTo>
                  <a:lnTo>
                    <a:pt x="175859" y="120432"/>
                  </a:lnTo>
                  <a:lnTo>
                    <a:pt x="179919" y="79120"/>
                  </a:lnTo>
                  <a:lnTo>
                    <a:pt x="175869" y="57722"/>
                  </a:lnTo>
                  <a:lnTo>
                    <a:pt x="158913" y="29809"/>
                  </a:lnTo>
                  <a:lnTo>
                    <a:pt x="138310" y="17933"/>
                  </a:lnTo>
                  <a:lnTo>
                    <a:pt x="100826" y="9161"/>
                  </a:lnTo>
                  <a:lnTo>
                    <a:pt x="76981" y="8520"/>
                  </a:lnTo>
                  <a:lnTo>
                    <a:pt x="56975" y="12939"/>
                  </a:lnTo>
                  <a:lnTo>
                    <a:pt x="42441" y="21488"/>
                  </a:lnTo>
                  <a:lnTo>
                    <a:pt x="31981" y="33049"/>
                  </a:lnTo>
                  <a:lnTo>
                    <a:pt x="24981" y="47593"/>
                  </a:lnTo>
                  <a:lnTo>
                    <a:pt x="24243" y="54718"/>
                  </a:lnTo>
                  <a:lnTo>
                    <a:pt x="27186" y="68278"/>
                  </a:lnTo>
                  <a:lnTo>
                    <a:pt x="36961" y="81361"/>
                  </a:lnTo>
                  <a:lnTo>
                    <a:pt x="43518" y="87814"/>
                  </a:lnTo>
                  <a:lnTo>
                    <a:pt x="79717" y="103635"/>
                  </a:lnTo>
                  <a:lnTo>
                    <a:pt x="115812" y="109070"/>
                  </a:lnTo>
                  <a:lnTo>
                    <a:pt x="157021" y="110780"/>
                  </a:lnTo>
                  <a:lnTo>
                    <a:pt x="198853" y="109187"/>
                  </a:lnTo>
                  <a:lnTo>
                    <a:pt x="240785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32">
              <a:extLst>
                <a:ext uri="{FF2B5EF4-FFF2-40B4-BE49-F238E27FC236}">
                  <a16:creationId xmlns:a16="http://schemas.microsoft.com/office/drawing/2014/main" xmlns="" id="{B15BF084-F79B-4404-821B-20430D5D7A9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168576" y="5373244"/>
              <a:ext cx="127575" cy="354457"/>
            </a:xfrm>
            <a:custGeom>
              <a:avLst/>
              <a:gdLst/>
              <a:ahLst/>
              <a:cxnLst/>
              <a:rect l="0" t="0" r="0" b="0"/>
              <a:pathLst>
                <a:path w="127575" h="354457">
                  <a:moveTo>
                    <a:pt x="127574" y="11556"/>
                  </a:moveTo>
                  <a:lnTo>
                    <a:pt x="127574" y="11556"/>
                  </a:lnTo>
                  <a:lnTo>
                    <a:pt x="124203" y="8185"/>
                  </a:lnTo>
                  <a:lnTo>
                    <a:pt x="122548" y="4649"/>
                  </a:lnTo>
                  <a:lnTo>
                    <a:pt x="122107" y="2717"/>
                  </a:lnTo>
                  <a:lnTo>
                    <a:pt x="121107" y="1430"/>
                  </a:lnTo>
                  <a:lnTo>
                    <a:pt x="118114" y="0"/>
                  </a:lnTo>
                  <a:lnTo>
                    <a:pt x="112552" y="3127"/>
                  </a:lnTo>
                  <a:lnTo>
                    <a:pt x="90739" y="26745"/>
                  </a:lnTo>
                  <a:lnTo>
                    <a:pt x="64057" y="65367"/>
                  </a:lnTo>
                  <a:lnTo>
                    <a:pt x="44075" y="100148"/>
                  </a:lnTo>
                  <a:lnTo>
                    <a:pt x="25552" y="139125"/>
                  </a:lnTo>
                  <a:lnTo>
                    <a:pt x="12615" y="179966"/>
                  </a:lnTo>
                  <a:lnTo>
                    <a:pt x="4044" y="219755"/>
                  </a:lnTo>
                  <a:lnTo>
                    <a:pt x="0" y="257194"/>
                  </a:lnTo>
                  <a:lnTo>
                    <a:pt x="6361" y="303921"/>
                  </a:lnTo>
                  <a:lnTo>
                    <a:pt x="15846" y="326587"/>
                  </a:lnTo>
                  <a:lnTo>
                    <a:pt x="23456" y="334466"/>
                  </a:lnTo>
                  <a:lnTo>
                    <a:pt x="64074" y="35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33">
              <a:extLst>
                <a:ext uri="{FF2B5EF4-FFF2-40B4-BE49-F238E27FC236}">
                  <a16:creationId xmlns:a16="http://schemas.microsoft.com/office/drawing/2014/main" xmlns="" id="{3AAA31E4-FA8F-44C1-B9B5-C63EAD281E5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853543" y="5271023"/>
              <a:ext cx="273646" cy="475728"/>
            </a:xfrm>
            <a:custGeom>
              <a:avLst/>
              <a:gdLst/>
              <a:ahLst/>
              <a:cxnLst/>
              <a:rect l="0" t="0" r="0" b="0"/>
              <a:pathLst>
                <a:path w="273646" h="475728">
                  <a:moveTo>
                    <a:pt x="264807" y="12177"/>
                  </a:moveTo>
                  <a:lnTo>
                    <a:pt x="264807" y="12177"/>
                  </a:lnTo>
                  <a:lnTo>
                    <a:pt x="268177" y="5435"/>
                  </a:lnTo>
                  <a:lnTo>
                    <a:pt x="269876" y="3449"/>
                  </a:lnTo>
                  <a:lnTo>
                    <a:pt x="273645" y="1242"/>
                  </a:lnTo>
                  <a:lnTo>
                    <a:pt x="273522" y="654"/>
                  </a:lnTo>
                  <a:lnTo>
                    <a:pt x="269621" y="0"/>
                  </a:lnTo>
                  <a:lnTo>
                    <a:pt x="229022" y="8335"/>
                  </a:lnTo>
                  <a:lnTo>
                    <a:pt x="191880" y="17388"/>
                  </a:lnTo>
                  <a:lnTo>
                    <a:pt x="153358" y="28302"/>
                  </a:lnTo>
                  <a:lnTo>
                    <a:pt x="115478" y="47583"/>
                  </a:lnTo>
                  <a:lnTo>
                    <a:pt x="97638" y="64060"/>
                  </a:lnTo>
                  <a:lnTo>
                    <a:pt x="91732" y="78038"/>
                  </a:lnTo>
                  <a:lnTo>
                    <a:pt x="84568" y="116752"/>
                  </a:lnTo>
                  <a:lnTo>
                    <a:pt x="81815" y="159501"/>
                  </a:lnTo>
                  <a:lnTo>
                    <a:pt x="77409" y="195246"/>
                  </a:lnTo>
                  <a:lnTo>
                    <a:pt x="70042" y="234652"/>
                  </a:lnTo>
                  <a:lnTo>
                    <a:pt x="59711" y="275685"/>
                  </a:lnTo>
                  <a:lnTo>
                    <a:pt x="49945" y="315558"/>
                  </a:lnTo>
                  <a:lnTo>
                    <a:pt x="40901" y="352329"/>
                  </a:lnTo>
                  <a:lnTo>
                    <a:pt x="27172" y="396126"/>
                  </a:lnTo>
                  <a:lnTo>
                    <a:pt x="7689" y="439123"/>
                  </a:lnTo>
                  <a:lnTo>
                    <a:pt x="0" y="465047"/>
                  </a:lnTo>
                  <a:lnTo>
                    <a:pt x="74" y="468607"/>
                  </a:lnTo>
                  <a:lnTo>
                    <a:pt x="829" y="470980"/>
                  </a:lnTo>
                  <a:lnTo>
                    <a:pt x="2040" y="472562"/>
                  </a:lnTo>
                  <a:lnTo>
                    <a:pt x="7145" y="474321"/>
                  </a:lnTo>
                  <a:lnTo>
                    <a:pt x="47665" y="475542"/>
                  </a:lnTo>
                  <a:lnTo>
                    <a:pt x="94714" y="475672"/>
                  </a:lnTo>
                  <a:lnTo>
                    <a:pt x="137705" y="475701"/>
                  </a:lnTo>
                  <a:lnTo>
                    <a:pt x="179389" y="475716"/>
                  </a:lnTo>
                  <a:lnTo>
                    <a:pt x="239407" y="475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34">
              <a:extLst>
                <a:ext uri="{FF2B5EF4-FFF2-40B4-BE49-F238E27FC236}">
                  <a16:creationId xmlns:a16="http://schemas.microsoft.com/office/drawing/2014/main" xmlns="" id="{0A5EE030-B21E-471B-BDF6-2582CC3D642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08750" y="55626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24419" y="28379"/>
                  </a:lnTo>
                  <a:lnTo>
                    <a:pt x="61014" y="19541"/>
                  </a:lnTo>
                  <a:lnTo>
                    <a:pt x="95321" y="1197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35">
              <a:extLst>
                <a:ext uri="{FF2B5EF4-FFF2-40B4-BE49-F238E27FC236}">
                  <a16:creationId xmlns:a16="http://schemas.microsoft.com/office/drawing/2014/main" xmlns="" id="{BC77E0A2-E1F8-4110-9F5B-921F87A4B79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31550" y="5324734"/>
              <a:ext cx="237551" cy="423750"/>
            </a:xfrm>
            <a:custGeom>
              <a:avLst/>
              <a:gdLst/>
              <a:ahLst/>
              <a:cxnLst/>
              <a:rect l="0" t="0" r="0" b="0"/>
              <a:pathLst>
                <a:path w="237551" h="423750">
                  <a:moveTo>
                    <a:pt x="237550" y="21966"/>
                  </a:moveTo>
                  <a:lnTo>
                    <a:pt x="237550" y="21966"/>
                  </a:lnTo>
                  <a:lnTo>
                    <a:pt x="211183" y="8151"/>
                  </a:lnTo>
                  <a:lnTo>
                    <a:pt x="180112" y="0"/>
                  </a:lnTo>
                  <a:lnTo>
                    <a:pt x="134638" y="615"/>
                  </a:lnTo>
                  <a:lnTo>
                    <a:pt x="104202" y="12347"/>
                  </a:lnTo>
                  <a:lnTo>
                    <a:pt x="80682" y="25858"/>
                  </a:lnTo>
                  <a:lnTo>
                    <a:pt x="70700" y="40159"/>
                  </a:lnTo>
                  <a:lnTo>
                    <a:pt x="55170" y="78084"/>
                  </a:lnTo>
                  <a:lnTo>
                    <a:pt x="46085" y="119184"/>
                  </a:lnTo>
                  <a:lnTo>
                    <a:pt x="43092" y="154544"/>
                  </a:lnTo>
                  <a:lnTo>
                    <a:pt x="41058" y="192368"/>
                  </a:lnTo>
                  <a:lnTo>
                    <a:pt x="37802" y="227993"/>
                  </a:lnTo>
                  <a:lnTo>
                    <a:pt x="32121" y="262640"/>
                  </a:lnTo>
                  <a:lnTo>
                    <a:pt x="24892" y="296149"/>
                  </a:lnTo>
                  <a:lnTo>
                    <a:pt x="13595" y="341369"/>
                  </a:lnTo>
                  <a:lnTo>
                    <a:pt x="3100" y="385206"/>
                  </a:lnTo>
                  <a:lnTo>
                    <a:pt x="0" y="400011"/>
                  </a:lnTo>
                  <a:lnTo>
                    <a:pt x="974" y="411295"/>
                  </a:lnTo>
                  <a:lnTo>
                    <a:pt x="5640" y="419132"/>
                  </a:lnTo>
                  <a:lnTo>
                    <a:pt x="8860" y="422211"/>
                  </a:lnTo>
                  <a:lnTo>
                    <a:pt x="21845" y="423749"/>
                  </a:lnTo>
                  <a:lnTo>
                    <a:pt x="62296" y="418987"/>
                  </a:lnTo>
                  <a:lnTo>
                    <a:pt x="105346" y="409908"/>
                  </a:lnTo>
                  <a:lnTo>
                    <a:pt x="147107" y="398281"/>
                  </a:lnTo>
                  <a:lnTo>
                    <a:pt x="174050" y="390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74">
            <a:extLst>
              <a:ext uri="{FF2B5EF4-FFF2-40B4-BE49-F238E27FC236}">
                <a16:creationId xmlns:a16="http://schemas.microsoft.com/office/drawing/2014/main" xmlns="" id="{5A7939DA-066A-412A-ADDA-57AF0BD2B8C5}"/>
              </a:ext>
            </a:extLst>
          </p:cNvPr>
          <p:cNvGrpSpPr/>
          <p:nvPr/>
        </p:nvGrpSpPr>
        <p:grpSpPr>
          <a:xfrm>
            <a:off x="7918450" y="5176133"/>
            <a:ext cx="1218219" cy="715669"/>
            <a:chOff x="7918450" y="5176133"/>
            <a:chExt cx="1218219" cy="715669"/>
          </a:xfrm>
        </p:grpSpPr>
        <p:sp>
          <p:nvSpPr>
            <p:cNvPr id="536" name="SMARTInkShape-436">
              <a:extLst>
                <a:ext uri="{FF2B5EF4-FFF2-40B4-BE49-F238E27FC236}">
                  <a16:creationId xmlns:a16="http://schemas.microsoft.com/office/drawing/2014/main" xmlns="" id="{8B264F39-8683-44A1-A85F-7767AF0DE62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928100" y="5176133"/>
              <a:ext cx="208569" cy="715669"/>
            </a:xfrm>
            <a:custGeom>
              <a:avLst/>
              <a:gdLst/>
              <a:ahLst/>
              <a:cxnLst/>
              <a:rect l="0" t="0" r="0" b="0"/>
              <a:pathLst>
                <a:path w="208569" h="715669">
                  <a:moveTo>
                    <a:pt x="6350" y="5467"/>
                  </a:moveTo>
                  <a:lnTo>
                    <a:pt x="6350" y="5467"/>
                  </a:lnTo>
                  <a:lnTo>
                    <a:pt x="12830" y="4761"/>
                  </a:lnTo>
                  <a:lnTo>
                    <a:pt x="45694" y="0"/>
                  </a:lnTo>
                  <a:lnTo>
                    <a:pt x="85192" y="2749"/>
                  </a:lnTo>
                  <a:lnTo>
                    <a:pt x="129272" y="4662"/>
                  </a:lnTo>
                  <a:lnTo>
                    <a:pt x="176864" y="6013"/>
                  </a:lnTo>
                  <a:lnTo>
                    <a:pt x="204827" y="10913"/>
                  </a:lnTo>
                  <a:lnTo>
                    <a:pt x="206402" y="12625"/>
                  </a:lnTo>
                  <a:lnTo>
                    <a:pt x="208151" y="18291"/>
                  </a:lnTo>
                  <a:lnTo>
                    <a:pt x="208568" y="39907"/>
                  </a:lnTo>
                  <a:lnTo>
                    <a:pt x="202587" y="80447"/>
                  </a:lnTo>
                  <a:lnTo>
                    <a:pt x="196579" y="117814"/>
                  </a:lnTo>
                  <a:lnTo>
                    <a:pt x="191024" y="149509"/>
                  </a:lnTo>
                  <a:lnTo>
                    <a:pt x="184500" y="186162"/>
                  </a:lnTo>
                  <a:lnTo>
                    <a:pt x="179444" y="219769"/>
                  </a:lnTo>
                  <a:lnTo>
                    <a:pt x="175368" y="251347"/>
                  </a:lnTo>
                  <a:lnTo>
                    <a:pt x="171945" y="281570"/>
                  </a:lnTo>
                  <a:lnTo>
                    <a:pt x="169663" y="310891"/>
                  </a:lnTo>
                  <a:lnTo>
                    <a:pt x="168142" y="339612"/>
                  </a:lnTo>
                  <a:lnTo>
                    <a:pt x="167130" y="367930"/>
                  </a:lnTo>
                  <a:lnTo>
                    <a:pt x="167156" y="395275"/>
                  </a:lnTo>
                  <a:lnTo>
                    <a:pt x="167882" y="421973"/>
                  </a:lnTo>
                  <a:lnTo>
                    <a:pt x="169072" y="448238"/>
                  </a:lnTo>
                  <a:lnTo>
                    <a:pt x="169865" y="472803"/>
                  </a:lnTo>
                  <a:lnTo>
                    <a:pt x="170745" y="518912"/>
                  </a:lnTo>
                  <a:lnTo>
                    <a:pt x="169252" y="561044"/>
                  </a:lnTo>
                  <a:lnTo>
                    <a:pt x="166239" y="598817"/>
                  </a:lnTo>
                  <a:lnTo>
                    <a:pt x="160577" y="643178"/>
                  </a:lnTo>
                  <a:lnTo>
                    <a:pt x="156106" y="684486"/>
                  </a:lnTo>
                  <a:lnTo>
                    <a:pt x="158228" y="703490"/>
                  </a:lnTo>
                  <a:lnTo>
                    <a:pt x="156636" y="709164"/>
                  </a:lnTo>
                  <a:lnTo>
                    <a:pt x="155224" y="711665"/>
                  </a:lnTo>
                  <a:lnTo>
                    <a:pt x="146130" y="714444"/>
                  </a:lnTo>
                  <a:lnTo>
                    <a:pt x="103464" y="715668"/>
                  </a:lnTo>
                  <a:lnTo>
                    <a:pt x="66404" y="710098"/>
                  </a:lnTo>
                  <a:lnTo>
                    <a:pt x="22498" y="697788"/>
                  </a:lnTo>
                  <a:lnTo>
                    <a:pt x="0" y="69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37">
              <a:extLst>
                <a:ext uri="{FF2B5EF4-FFF2-40B4-BE49-F238E27FC236}">
                  <a16:creationId xmlns:a16="http://schemas.microsoft.com/office/drawing/2014/main" xmlns="" id="{6DD7726B-823E-4AA4-BCF4-C74EEF9284E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674100" y="5246322"/>
              <a:ext cx="133351" cy="144829"/>
            </a:xfrm>
            <a:custGeom>
              <a:avLst/>
              <a:gdLst/>
              <a:ahLst/>
              <a:cxnLst/>
              <a:rect l="0" t="0" r="0" b="0"/>
              <a:pathLst>
                <a:path w="133351" h="144829">
                  <a:moveTo>
                    <a:pt x="0" y="17828"/>
                  </a:moveTo>
                  <a:lnTo>
                    <a:pt x="0" y="17828"/>
                  </a:lnTo>
                  <a:lnTo>
                    <a:pt x="33224" y="2901"/>
                  </a:lnTo>
                  <a:lnTo>
                    <a:pt x="51236" y="0"/>
                  </a:lnTo>
                  <a:lnTo>
                    <a:pt x="66609" y="2510"/>
                  </a:lnTo>
                  <a:lnTo>
                    <a:pt x="80100" y="7724"/>
                  </a:lnTo>
                  <a:lnTo>
                    <a:pt x="93034" y="20479"/>
                  </a:lnTo>
                  <a:lnTo>
                    <a:pt x="97790" y="33588"/>
                  </a:lnTo>
                  <a:lnTo>
                    <a:pt x="99061" y="41034"/>
                  </a:lnTo>
                  <a:lnTo>
                    <a:pt x="94106" y="68369"/>
                  </a:lnTo>
                  <a:lnTo>
                    <a:pt x="83688" y="84741"/>
                  </a:lnTo>
                  <a:lnTo>
                    <a:pt x="42059" y="130005"/>
                  </a:lnTo>
                  <a:lnTo>
                    <a:pt x="38881" y="136804"/>
                  </a:lnTo>
                  <a:lnTo>
                    <a:pt x="48446" y="141353"/>
                  </a:lnTo>
                  <a:lnTo>
                    <a:pt x="94304" y="144370"/>
                  </a:lnTo>
                  <a:lnTo>
                    <a:pt x="133350" y="14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38">
              <a:extLst>
                <a:ext uri="{FF2B5EF4-FFF2-40B4-BE49-F238E27FC236}">
                  <a16:creationId xmlns:a16="http://schemas.microsoft.com/office/drawing/2014/main" xmlns="" id="{FE6A23A2-98E5-4F0E-B9EF-0B5E21D39C6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96300" y="5416550"/>
              <a:ext cx="142619" cy="338749"/>
            </a:xfrm>
            <a:custGeom>
              <a:avLst/>
              <a:gdLst/>
              <a:ahLst/>
              <a:cxnLst/>
              <a:rect l="0" t="0" r="0" b="0"/>
              <a:pathLst>
                <a:path w="142619" h="338749">
                  <a:moveTo>
                    <a:pt x="57150" y="0"/>
                  </a:moveTo>
                  <a:lnTo>
                    <a:pt x="57150" y="0"/>
                  </a:lnTo>
                  <a:lnTo>
                    <a:pt x="94884" y="45626"/>
                  </a:lnTo>
                  <a:lnTo>
                    <a:pt x="114373" y="79545"/>
                  </a:lnTo>
                  <a:lnTo>
                    <a:pt x="128678" y="119549"/>
                  </a:lnTo>
                  <a:lnTo>
                    <a:pt x="138329" y="163199"/>
                  </a:lnTo>
                  <a:lnTo>
                    <a:pt x="142618" y="208470"/>
                  </a:lnTo>
                  <a:lnTo>
                    <a:pt x="136999" y="250697"/>
                  </a:lnTo>
                  <a:lnTo>
                    <a:pt x="122976" y="287810"/>
                  </a:lnTo>
                  <a:lnTo>
                    <a:pt x="100282" y="316063"/>
                  </a:lnTo>
                  <a:lnTo>
                    <a:pt x="75614" y="332855"/>
                  </a:lnTo>
                  <a:lnTo>
                    <a:pt x="63110" y="338320"/>
                  </a:lnTo>
                  <a:lnTo>
                    <a:pt x="37926" y="338748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39">
              <a:extLst>
                <a:ext uri="{FF2B5EF4-FFF2-40B4-BE49-F238E27FC236}">
                  <a16:creationId xmlns:a16="http://schemas.microsoft.com/office/drawing/2014/main" xmlns="" id="{D2C26BE9-6655-4E02-8BB2-0EB338739E9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238172" y="5477103"/>
              <a:ext cx="264479" cy="256723"/>
            </a:xfrm>
            <a:custGeom>
              <a:avLst/>
              <a:gdLst/>
              <a:ahLst/>
              <a:cxnLst/>
              <a:rect l="0" t="0" r="0" b="0"/>
              <a:pathLst>
                <a:path w="264479" h="256723">
                  <a:moveTo>
                    <a:pt x="86678" y="91847"/>
                  </a:moveTo>
                  <a:lnTo>
                    <a:pt x="86678" y="91847"/>
                  </a:lnTo>
                  <a:lnTo>
                    <a:pt x="91041" y="81708"/>
                  </a:lnTo>
                  <a:lnTo>
                    <a:pt x="93006" y="55091"/>
                  </a:lnTo>
                  <a:lnTo>
                    <a:pt x="82908" y="54145"/>
                  </a:lnTo>
                  <a:lnTo>
                    <a:pt x="63140" y="60607"/>
                  </a:lnTo>
                  <a:lnTo>
                    <a:pt x="42778" y="78200"/>
                  </a:lnTo>
                  <a:lnTo>
                    <a:pt x="13983" y="115204"/>
                  </a:lnTo>
                  <a:lnTo>
                    <a:pt x="2892" y="150273"/>
                  </a:lnTo>
                  <a:lnTo>
                    <a:pt x="0" y="186770"/>
                  </a:lnTo>
                  <a:lnTo>
                    <a:pt x="1823" y="209294"/>
                  </a:lnTo>
                  <a:lnTo>
                    <a:pt x="8748" y="227301"/>
                  </a:lnTo>
                  <a:lnTo>
                    <a:pt x="19587" y="241654"/>
                  </a:lnTo>
                  <a:lnTo>
                    <a:pt x="33811" y="252738"/>
                  </a:lnTo>
                  <a:lnTo>
                    <a:pt x="51422" y="256722"/>
                  </a:lnTo>
                  <a:lnTo>
                    <a:pt x="83053" y="253117"/>
                  </a:lnTo>
                  <a:lnTo>
                    <a:pt x="128294" y="235886"/>
                  </a:lnTo>
                  <a:lnTo>
                    <a:pt x="163920" y="211509"/>
                  </a:lnTo>
                  <a:lnTo>
                    <a:pt x="194544" y="175202"/>
                  </a:lnTo>
                  <a:lnTo>
                    <a:pt x="214752" y="133164"/>
                  </a:lnTo>
                  <a:lnTo>
                    <a:pt x="222932" y="92800"/>
                  </a:lnTo>
                  <a:lnTo>
                    <a:pt x="218616" y="57400"/>
                  </a:lnTo>
                  <a:lnTo>
                    <a:pt x="206464" y="37261"/>
                  </a:lnTo>
                  <a:lnTo>
                    <a:pt x="188599" y="20315"/>
                  </a:lnTo>
                  <a:lnTo>
                    <a:pt x="166549" y="8078"/>
                  </a:lnTo>
                  <a:lnTo>
                    <a:pt x="123592" y="0"/>
                  </a:lnTo>
                  <a:lnTo>
                    <a:pt x="78487" y="976"/>
                  </a:lnTo>
                  <a:lnTo>
                    <a:pt x="56226" y="7716"/>
                  </a:lnTo>
                  <a:lnTo>
                    <a:pt x="39982" y="17766"/>
                  </a:lnTo>
                  <a:lnTo>
                    <a:pt x="28059" y="29289"/>
                  </a:lnTo>
                  <a:lnTo>
                    <a:pt x="25726" y="36029"/>
                  </a:lnTo>
                  <a:lnTo>
                    <a:pt x="26897" y="51048"/>
                  </a:lnTo>
                  <a:lnTo>
                    <a:pt x="35884" y="65247"/>
                  </a:lnTo>
                  <a:lnTo>
                    <a:pt x="50697" y="77908"/>
                  </a:lnTo>
                  <a:lnTo>
                    <a:pt x="84249" y="92264"/>
                  </a:lnTo>
                  <a:lnTo>
                    <a:pt x="129310" y="100594"/>
                  </a:lnTo>
                  <a:lnTo>
                    <a:pt x="161835" y="102790"/>
                  </a:lnTo>
                  <a:lnTo>
                    <a:pt x="208508" y="100655"/>
                  </a:lnTo>
                  <a:lnTo>
                    <a:pt x="264478" y="9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40">
              <a:extLst>
                <a:ext uri="{FF2B5EF4-FFF2-40B4-BE49-F238E27FC236}">
                  <a16:creationId xmlns:a16="http://schemas.microsoft.com/office/drawing/2014/main" xmlns="" id="{B70C65B5-C048-4373-9B78-0CF1A5B5168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918450" y="563880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0"/>
                  </a:moveTo>
                  <a:lnTo>
                    <a:pt x="0" y="0"/>
                  </a:lnTo>
                  <a:lnTo>
                    <a:pt x="37903" y="0"/>
                  </a:lnTo>
                  <a:lnTo>
                    <a:pt x="70938" y="1881"/>
                  </a:lnTo>
                  <a:lnTo>
                    <a:pt x="108432" y="4364"/>
                  </a:lnTo>
                  <a:lnTo>
                    <a:pt x="146265" y="5467"/>
                  </a:lnTo>
                  <a:lnTo>
                    <a:pt x="193150" y="6088"/>
                  </a:lnTo>
                  <a:lnTo>
                    <a:pt x="222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2" name="SMARTInkShape-441">
            <a:extLst>
              <a:ext uri="{FF2B5EF4-FFF2-40B4-BE49-F238E27FC236}">
                <a16:creationId xmlns:a16="http://schemas.microsoft.com/office/drawing/2014/main" xmlns="" id="{73F63D6C-B19D-445D-8C14-AB84FF85455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56750" y="2470150"/>
            <a:ext cx="177630" cy="4165601"/>
          </a:xfrm>
          <a:custGeom>
            <a:avLst/>
            <a:gdLst/>
            <a:ahLst/>
            <a:cxnLst/>
            <a:rect l="0" t="0" r="0" b="0"/>
            <a:pathLst>
              <a:path w="177630" h="4165601">
                <a:moveTo>
                  <a:pt x="63500" y="0"/>
                </a:moveTo>
                <a:lnTo>
                  <a:pt x="63500" y="0"/>
                </a:lnTo>
                <a:lnTo>
                  <a:pt x="62795" y="21167"/>
                </a:lnTo>
                <a:lnTo>
                  <a:pt x="61619" y="56444"/>
                </a:lnTo>
                <a:lnTo>
                  <a:pt x="60129" y="101130"/>
                </a:lnTo>
                <a:lnTo>
                  <a:pt x="59841" y="154908"/>
                </a:lnTo>
                <a:lnTo>
                  <a:pt x="60356" y="214750"/>
                </a:lnTo>
                <a:lnTo>
                  <a:pt x="61404" y="278633"/>
                </a:lnTo>
                <a:lnTo>
                  <a:pt x="64219" y="346622"/>
                </a:lnTo>
                <a:lnTo>
                  <a:pt x="68213" y="417348"/>
                </a:lnTo>
                <a:lnTo>
                  <a:pt x="72992" y="489898"/>
                </a:lnTo>
                <a:lnTo>
                  <a:pt x="79706" y="567899"/>
                </a:lnTo>
                <a:lnTo>
                  <a:pt x="87709" y="649533"/>
                </a:lnTo>
                <a:lnTo>
                  <a:pt x="96572" y="733588"/>
                </a:lnTo>
                <a:lnTo>
                  <a:pt x="106715" y="821375"/>
                </a:lnTo>
                <a:lnTo>
                  <a:pt x="117711" y="911650"/>
                </a:lnTo>
                <a:lnTo>
                  <a:pt x="129274" y="1003583"/>
                </a:lnTo>
                <a:lnTo>
                  <a:pt x="139099" y="1098739"/>
                </a:lnTo>
                <a:lnTo>
                  <a:pt x="147765" y="1196042"/>
                </a:lnTo>
                <a:lnTo>
                  <a:pt x="155659" y="1294778"/>
                </a:lnTo>
                <a:lnTo>
                  <a:pt x="162334" y="1395175"/>
                </a:lnTo>
                <a:lnTo>
                  <a:pt x="168195" y="1496677"/>
                </a:lnTo>
                <a:lnTo>
                  <a:pt x="173513" y="1598918"/>
                </a:lnTo>
                <a:lnTo>
                  <a:pt x="176354" y="1705179"/>
                </a:lnTo>
                <a:lnTo>
                  <a:pt x="177542" y="1814119"/>
                </a:lnTo>
                <a:lnTo>
                  <a:pt x="177629" y="1924846"/>
                </a:lnTo>
                <a:lnTo>
                  <a:pt x="176272" y="2036059"/>
                </a:lnTo>
                <a:lnTo>
                  <a:pt x="173961" y="2147594"/>
                </a:lnTo>
                <a:lnTo>
                  <a:pt x="171007" y="2259346"/>
                </a:lnTo>
                <a:lnTo>
                  <a:pt x="167626" y="2369831"/>
                </a:lnTo>
                <a:lnTo>
                  <a:pt x="163961" y="2479470"/>
                </a:lnTo>
                <a:lnTo>
                  <a:pt x="160108" y="2588547"/>
                </a:lnTo>
                <a:lnTo>
                  <a:pt x="155422" y="2698659"/>
                </a:lnTo>
                <a:lnTo>
                  <a:pt x="150182" y="2809461"/>
                </a:lnTo>
                <a:lnTo>
                  <a:pt x="144571" y="2920724"/>
                </a:lnTo>
                <a:lnTo>
                  <a:pt x="133775" y="3051344"/>
                </a:lnTo>
                <a:lnTo>
                  <a:pt x="119524" y="3194868"/>
                </a:lnTo>
                <a:lnTo>
                  <a:pt x="102967" y="3346994"/>
                </a:lnTo>
                <a:lnTo>
                  <a:pt x="87693" y="3470992"/>
                </a:lnTo>
                <a:lnTo>
                  <a:pt x="73277" y="3576233"/>
                </a:lnTo>
                <a:lnTo>
                  <a:pt x="59435" y="3668971"/>
                </a:lnTo>
                <a:lnTo>
                  <a:pt x="48089" y="3747731"/>
                </a:lnTo>
                <a:lnTo>
                  <a:pt x="38410" y="3817170"/>
                </a:lnTo>
                <a:lnTo>
                  <a:pt x="29838" y="3880397"/>
                </a:lnTo>
                <a:lnTo>
                  <a:pt x="22716" y="3933837"/>
                </a:lnTo>
                <a:lnTo>
                  <a:pt x="16555" y="3980752"/>
                </a:lnTo>
                <a:lnTo>
                  <a:pt x="11037" y="4023318"/>
                </a:lnTo>
                <a:lnTo>
                  <a:pt x="7358" y="4058045"/>
                </a:lnTo>
                <a:lnTo>
                  <a:pt x="4905" y="4087547"/>
                </a:lnTo>
                <a:lnTo>
                  <a:pt x="2180" y="4130909"/>
                </a:lnTo>
                <a:lnTo>
                  <a:pt x="0" y="4165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0" name="SMARTInkShape-Group76">
            <a:extLst>
              <a:ext uri="{FF2B5EF4-FFF2-40B4-BE49-F238E27FC236}">
                <a16:creationId xmlns:a16="http://schemas.microsoft.com/office/drawing/2014/main" xmlns="" id="{000CD424-7A65-4A00-A794-6745F3F4B22A}"/>
              </a:ext>
            </a:extLst>
          </p:cNvPr>
          <p:cNvGrpSpPr/>
          <p:nvPr/>
        </p:nvGrpSpPr>
        <p:grpSpPr>
          <a:xfrm>
            <a:off x="6566276" y="1308344"/>
            <a:ext cx="658051" cy="516609"/>
            <a:chOff x="6566276" y="1308344"/>
            <a:chExt cx="658051" cy="516609"/>
          </a:xfrm>
        </p:grpSpPr>
        <p:sp>
          <p:nvSpPr>
            <p:cNvPr id="543" name="SMARTInkShape-442">
              <a:extLst>
                <a:ext uri="{FF2B5EF4-FFF2-40B4-BE49-F238E27FC236}">
                  <a16:creationId xmlns:a16="http://schemas.microsoft.com/office/drawing/2014/main" xmlns="" id="{9C285C96-753D-43A9-B6CD-02184382E89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66276" y="1308344"/>
              <a:ext cx="158375" cy="171182"/>
            </a:xfrm>
            <a:custGeom>
              <a:avLst/>
              <a:gdLst/>
              <a:ahLst/>
              <a:cxnLst/>
              <a:rect l="0" t="0" r="0" b="0"/>
              <a:pathLst>
                <a:path w="158375" h="171182">
                  <a:moveTo>
                    <a:pt x="37724" y="63256"/>
                  </a:moveTo>
                  <a:lnTo>
                    <a:pt x="37724" y="63256"/>
                  </a:lnTo>
                  <a:lnTo>
                    <a:pt x="34353" y="59885"/>
                  </a:lnTo>
                  <a:lnTo>
                    <a:pt x="34065" y="58892"/>
                  </a:lnTo>
                  <a:lnTo>
                    <a:pt x="34579" y="58230"/>
                  </a:lnTo>
                  <a:lnTo>
                    <a:pt x="37102" y="57167"/>
                  </a:lnTo>
                  <a:lnTo>
                    <a:pt x="34168" y="60354"/>
                  </a:lnTo>
                  <a:lnTo>
                    <a:pt x="24877" y="101725"/>
                  </a:lnTo>
                  <a:lnTo>
                    <a:pt x="12583" y="143694"/>
                  </a:lnTo>
                  <a:lnTo>
                    <a:pt x="2480" y="170092"/>
                  </a:lnTo>
                  <a:lnTo>
                    <a:pt x="1528" y="171169"/>
                  </a:lnTo>
                  <a:lnTo>
                    <a:pt x="893" y="171181"/>
                  </a:lnTo>
                  <a:lnTo>
                    <a:pt x="470" y="170484"/>
                  </a:lnTo>
                  <a:lnTo>
                    <a:pt x="0" y="167828"/>
                  </a:lnTo>
                  <a:lnTo>
                    <a:pt x="6580" y="125066"/>
                  </a:lnTo>
                  <a:lnTo>
                    <a:pt x="14385" y="85568"/>
                  </a:lnTo>
                  <a:lnTo>
                    <a:pt x="26293" y="43988"/>
                  </a:lnTo>
                  <a:lnTo>
                    <a:pt x="43697" y="579"/>
                  </a:lnTo>
                  <a:lnTo>
                    <a:pt x="45788" y="122"/>
                  </a:lnTo>
                  <a:lnTo>
                    <a:pt x="47333" y="0"/>
                  </a:lnTo>
                  <a:lnTo>
                    <a:pt x="50931" y="1746"/>
                  </a:lnTo>
                  <a:lnTo>
                    <a:pt x="55589" y="6285"/>
                  </a:lnTo>
                  <a:lnTo>
                    <a:pt x="89260" y="53377"/>
                  </a:lnTo>
                  <a:lnTo>
                    <a:pt x="114069" y="93447"/>
                  </a:lnTo>
                  <a:lnTo>
                    <a:pt x="147313" y="140624"/>
                  </a:lnTo>
                  <a:lnTo>
                    <a:pt x="150628" y="144271"/>
                  </a:lnTo>
                  <a:lnTo>
                    <a:pt x="151798" y="144077"/>
                  </a:lnTo>
                  <a:lnTo>
                    <a:pt x="158374" y="139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43">
              <a:extLst>
                <a:ext uri="{FF2B5EF4-FFF2-40B4-BE49-F238E27FC236}">
                  <a16:creationId xmlns:a16="http://schemas.microsoft.com/office/drawing/2014/main" xmlns="" id="{578D9DE4-4438-4BCF-8844-7DAC9582932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24700" y="1505833"/>
              <a:ext cx="99627" cy="272168"/>
            </a:xfrm>
            <a:custGeom>
              <a:avLst/>
              <a:gdLst/>
              <a:ahLst/>
              <a:cxnLst/>
              <a:rect l="0" t="0" r="0" b="0"/>
              <a:pathLst>
                <a:path w="99627" h="272168">
                  <a:moveTo>
                    <a:pt x="63500" y="5467"/>
                  </a:moveTo>
                  <a:lnTo>
                    <a:pt x="63500" y="5467"/>
                  </a:lnTo>
                  <a:lnTo>
                    <a:pt x="63500" y="2096"/>
                  </a:lnTo>
                  <a:lnTo>
                    <a:pt x="64205" y="1103"/>
                  </a:lnTo>
                  <a:lnTo>
                    <a:pt x="65381" y="441"/>
                  </a:lnTo>
                  <a:lnTo>
                    <a:pt x="66870" y="0"/>
                  </a:lnTo>
                  <a:lnTo>
                    <a:pt x="75709" y="2750"/>
                  </a:lnTo>
                  <a:lnTo>
                    <a:pt x="87265" y="18146"/>
                  </a:lnTo>
                  <a:lnTo>
                    <a:pt x="99626" y="47324"/>
                  </a:lnTo>
                  <a:lnTo>
                    <a:pt x="98742" y="89522"/>
                  </a:lnTo>
                  <a:lnTo>
                    <a:pt x="89542" y="134402"/>
                  </a:lnTo>
                  <a:lnTo>
                    <a:pt x="80013" y="167899"/>
                  </a:lnTo>
                  <a:lnTo>
                    <a:pt x="67311" y="201131"/>
                  </a:lnTo>
                  <a:lnTo>
                    <a:pt x="40327" y="238263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44">
              <a:extLst>
                <a:ext uri="{FF2B5EF4-FFF2-40B4-BE49-F238E27FC236}">
                  <a16:creationId xmlns:a16="http://schemas.microsoft.com/office/drawing/2014/main" xmlns="" id="{00E812AE-D427-4CEC-BDCC-2A5F3E7461F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70475" y="1536700"/>
              <a:ext cx="128826" cy="172565"/>
            </a:xfrm>
            <a:custGeom>
              <a:avLst/>
              <a:gdLst/>
              <a:ahLst/>
              <a:cxnLst/>
              <a:rect l="0" t="0" r="0" b="0"/>
              <a:pathLst>
                <a:path w="128826" h="172565">
                  <a:moveTo>
                    <a:pt x="122475" y="0"/>
                  </a:moveTo>
                  <a:lnTo>
                    <a:pt x="122475" y="0"/>
                  </a:lnTo>
                  <a:lnTo>
                    <a:pt x="119104" y="0"/>
                  </a:lnTo>
                  <a:lnTo>
                    <a:pt x="118111" y="706"/>
                  </a:lnTo>
                  <a:lnTo>
                    <a:pt x="117448" y="1882"/>
                  </a:lnTo>
                  <a:lnTo>
                    <a:pt x="116713" y="6481"/>
                  </a:lnTo>
                  <a:lnTo>
                    <a:pt x="116159" y="53618"/>
                  </a:lnTo>
                  <a:lnTo>
                    <a:pt x="114023" y="73925"/>
                  </a:lnTo>
                  <a:lnTo>
                    <a:pt x="97287" y="119573"/>
                  </a:lnTo>
                  <a:lnTo>
                    <a:pt x="87291" y="139927"/>
                  </a:lnTo>
                  <a:lnTo>
                    <a:pt x="73442" y="156029"/>
                  </a:lnTo>
                  <a:lnTo>
                    <a:pt x="49778" y="170252"/>
                  </a:lnTo>
                  <a:lnTo>
                    <a:pt x="35132" y="172564"/>
                  </a:lnTo>
                  <a:lnTo>
                    <a:pt x="28263" y="172192"/>
                  </a:lnTo>
                  <a:lnTo>
                    <a:pt x="16867" y="166135"/>
                  </a:lnTo>
                  <a:lnTo>
                    <a:pt x="11852" y="161557"/>
                  </a:lnTo>
                  <a:lnTo>
                    <a:pt x="1425" y="141629"/>
                  </a:lnTo>
                  <a:lnTo>
                    <a:pt x="0" y="129739"/>
                  </a:lnTo>
                  <a:lnTo>
                    <a:pt x="608" y="124593"/>
                  </a:lnTo>
                  <a:lnTo>
                    <a:pt x="2425" y="120456"/>
                  </a:lnTo>
                  <a:lnTo>
                    <a:pt x="8206" y="113979"/>
                  </a:lnTo>
                  <a:lnTo>
                    <a:pt x="15480" y="110629"/>
                  </a:lnTo>
                  <a:lnTo>
                    <a:pt x="19394" y="109736"/>
                  </a:lnTo>
                  <a:lnTo>
                    <a:pt x="38389" y="111850"/>
                  </a:lnTo>
                  <a:lnTo>
                    <a:pt x="78113" y="136341"/>
                  </a:lnTo>
                  <a:lnTo>
                    <a:pt x="128825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45">
              <a:extLst>
                <a:ext uri="{FF2B5EF4-FFF2-40B4-BE49-F238E27FC236}">
                  <a16:creationId xmlns:a16="http://schemas.microsoft.com/office/drawing/2014/main" xmlns="" id="{8E464CB7-B3B1-4EA1-85F5-6890BF2D01A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861301" y="1519056"/>
              <a:ext cx="79250" cy="227195"/>
            </a:xfrm>
            <a:custGeom>
              <a:avLst/>
              <a:gdLst/>
              <a:ahLst/>
              <a:cxnLst/>
              <a:rect l="0" t="0" r="0" b="0"/>
              <a:pathLst>
                <a:path w="79250" h="227195">
                  <a:moveTo>
                    <a:pt x="79249" y="17644"/>
                  </a:moveTo>
                  <a:lnTo>
                    <a:pt x="79249" y="17644"/>
                  </a:lnTo>
                  <a:lnTo>
                    <a:pt x="70521" y="8210"/>
                  </a:lnTo>
                  <a:lnTo>
                    <a:pt x="67020" y="1757"/>
                  </a:lnTo>
                  <a:lnTo>
                    <a:pt x="63700" y="0"/>
                  </a:lnTo>
                  <a:lnTo>
                    <a:pt x="61122" y="942"/>
                  </a:lnTo>
                  <a:lnTo>
                    <a:pt x="54495" y="5753"/>
                  </a:lnTo>
                  <a:lnTo>
                    <a:pt x="27697" y="46983"/>
                  </a:lnTo>
                  <a:lnTo>
                    <a:pt x="11057" y="84192"/>
                  </a:lnTo>
                  <a:lnTo>
                    <a:pt x="951" y="126497"/>
                  </a:lnTo>
                  <a:lnTo>
                    <a:pt x="0" y="153512"/>
                  </a:lnTo>
                  <a:lnTo>
                    <a:pt x="8103" y="184587"/>
                  </a:lnTo>
                  <a:lnTo>
                    <a:pt x="17995" y="202848"/>
                  </a:lnTo>
                  <a:lnTo>
                    <a:pt x="29447" y="214727"/>
                  </a:lnTo>
                  <a:lnTo>
                    <a:pt x="41592" y="221653"/>
                  </a:lnTo>
                  <a:lnTo>
                    <a:pt x="66549" y="2271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46">
              <a:extLst>
                <a:ext uri="{FF2B5EF4-FFF2-40B4-BE49-F238E27FC236}">
                  <a16:creationId xmlns:a16="http://schemas.microsoft.com/office/drawing/2014/main" xmlns="" id="{8A72F141-126F-49DA-B63C-F063FA7E3FF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26848" y="1657350"/>
              <a:ext cx="67653" cy="139701"/>
            </a:xfrm>
            <a:custGeom>
              <a:avLst/>
              <a:gdLst/>
              <a:ahLst/>
              <a:cxnLst/>
              <a:rect l="0" t="0" r="0" b="0"/>
              <a:pathLst>
                <a:path w="67653" h="139701">
                  <a:moveTo>
                    <a:pt x="67652" y="0"/>
                  </a:moveTo>
                  <a:lnTo>
                    <a:pt x="67652" y="0"/>
                  </a:lnTo>
                  <a:lnTo>
                    <a:pt x="55443" y="12209"/>
                  </a:lnTo>
                  <a:lnTo>
                    <a:pt x="36992" y="57174"/>
                  </a:lnTo>
                  <a:lnTo>
                    <a:pt x="15899" y="101045"/>
                  </a:lnTo>
                  <a:lnTo>
                    <a:pt x="41" y="127442"/>
                  </a:lnTo>
                  <a:lnTo>
                    <a:pt x="0" y="130117"/>
                  </a:lnTo>
                  <a:lnTo>
                    <a:pt x="4152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47">
              <a:extLst>
                <a:ext uri="{FF2B5EF4-FFF2-40B4-BE49-F238E27FC236}">
                  <a16:creationId xmlns:a16="http://schemas.microsoft.com/office/drawing/2014/main" xmlns="" id="{65DD7F8D-D1B6-4F69-BF95-E335C9F6294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705862" y="1683633"/>
              <a:ext cx="88639" cy="100718"/>
            </a:xfrm>
            <a:custGeom>
              <a:avLst/>
              <a:gdLst/>
              <a:ahLst/>
              <a:cxnLst/>
              <a:rect l="0" t="0" r="0" b="0"/>
              <a:pathLst>
                <a:path w="88639" h="10071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1" y="3586"/>
                  </a:lnTo>
                  <a:lnTo>
                    <a:pt x="0" y="0"/>
                  </a:lnTo>
                  <a:lnTo>
                    <a:pt x="40225" y="37747"/>
                  </a:lnTo>
                  <a:lnTo>
                    <a:pt x="79568" y="78327"/>
                  </a:lnTo>
                  <a:lnTo>
                    <a:pt x="88638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48">
              <a:extLst>
                <a:ext uri="{FF2B5EF4-FFF2-40B4-BE49-F238E27FC236}">
                  <a16:creationId xmlns:a16="http://schemas.microsoft.com/office/drawing/2014/main" xmlns="" id="{63DD595C-EB82-48B5-873D-8F020DA5F09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569508" y="1491806"/>
              <a:ext cx="123670" cy="333147"/>
            </a:xfrm>
            <a:custGeom>
              <a:avLst/>
              <a:gdLst/>
              <a:ahLst/>
              <a:cxnLst/>
              <a:rect l="0" t="0" r="0" b="0"/>
              <a:pathLst>
                <a:path w="123670" h="333147">
                  <a:moveTo>
                    <a:pt x="9092" y="108394"/>
                  </a:moveTo>
                  <a:lnTo>
                    <a:pt x="9092" y="108394"/>
                  </a:lnTo>
                  <a:lnTo>
                    <a:pt x="9092" y="102927"/>
                  </a:lnTo>
                  <a:lnTo>
                    <a:pt x="10503" y="120819"/>
                  </a:lnTo>
                  <a:lnTo>
                    <a:pt x="21025" y="161648"/>
                  </a:lnTo>
                  <a:lnTo>
                    <a:pt x="26032" y="199903"/>
                  </a:lnTo>
                  <a:lnTo>
                    <a:pt x="29399" y="242517"/>
                  </a:lnTo>
                  <a:lnTo>
                    <a:pt x="32983" y="282660"/>
                  </a:lnTo>
                  <a:lnTo>
                    <a:pt x="34359" y="329924"/>
                  </a:lnTo>
                  <a:lnTo>
                    <a:pt x="34404" y="332281"/>
                  </a:lnTo>
                  <a:lnTo>
                    <a:pt x="33728" y="333146"/>
                  </a:lnTo>
                  <a:lnTo>
                    <a:pt x="32570" y="333018"/>
                  </a:lnTo>
                  <a:lnTo>
                    <a:pt x="31095" y="332227"/>
                  </a:lnTo>
                  <a:lnTo>
                    <a:pt x="25646" y="317629"/>
                  </a:lnTo>
                  <a:lnTo>
                    <a:pt x="16778" y="271498"/>
                  </a:lnTo>
                  <a:lnTo>
                    <a:pt x="9921" y="241092"/>
                  </a:lnTo>
                  <a:lnTo>
                    <a:pt x="5933" y="205001"/>
                  </a:lnTo>
                  <a:lnTo>
                    <a:pt x="3454" y="166852"/>
                  </a:lnTo>
                  <a:lnTo>
                    <a:pt x="0" y="131083"/>
                  </a:lnTo>
                  <a:lnTo>
                    <a:pt x="832" y="85954"/>
                  </a:lnTo>
                  <a:lnTo>
                    <a:pt x="8918" y="49142"/>
                  </a:lnTo>
                  <a:lnTo>
                    <a:pt x="23622" y="19263"/>
                  </a:lnTo>
                  <a:lnTo>
                    <a:pt x="37186" y="6926"/>
                  </a:lnTo>
                  <a:lnTo>
                    <a:pt x="51917" y="503"/>
                  </a:lnTo>
                  <a:lnTo>
                    <a:pt x="65520" y="0"/>
                  </a:lnTo>
                  <a:lnTo>
                    <a:pt x="80502" y="7772"/>
                  </a:lnTo>
                  <a:lnTo>
                    <a:pt x="88448" y="13796"/>
                  </a:lnTo>
                  <a:lnTo>
                    <a:pt x="106374" y="42500"/>
                  </a:lnTo>
                  <a:lnTo>
                    <a:pt x="120623" y="77816"/>
                  </a:lnTo>
                  <a:lnTo>
                    <a:pt x="123669" y="115091"/>
                  </a:lnTo>
                  <a:lnTo>
                    <a:pt x="116732" y="146205"/>
                  </a:lnTo>
                  <a:lnTo>
                    <a:pt x="107732" y="158830"/>
                  </a:lnTo>
                  <a:lnTo>
                    <a:pt x="95969" y="166793"/>
                  </a:lnTo>
                  <a:lnTo>
                    <a:pt x="81336" y="172684"/>
                  </a:lnTo>
                  <a:lnTo>
                    <a:pt x="65425" y="172010"/>
                  </a:lnTo>
                  <a:lnTo>
                    <a:pt x="35352" y="165690"/>
                  </a:lnTo>
                  <a:lnTo>
                    <a:pt x="32948" y="164230"/>
                  </a:lnTo>
                  <a:lnTo>
                    <a:pt x="31346" y="162551"/>
                  </a:lnTo>
                  <a:lnTo>
                    <a:pt x="31689" y="162138"/>
                  </a:lnTo>
                  <a:lnTo>
                    <a:pt x="40842" y="165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77">
            <a:extLst>
              <a:ext uri="{FF2B5EF4-FFF2-40B4-BE49-F238E27FC236}">
                <a16:creationId xmlns:a16="http://schemas.microsoft.com/office/drawing/2014/main" xmlns="" id="{A1A9F157-9349-4809-9C14-2FEEB58FBA01}"/>
              </a:ext>
            </a:extLst>
          </p:cNvPr>
          <p:cNvGrpSpPr/>
          <p:nvPr/>
        </p:nvGrpSpPr>
        <p:grpSpPr>
          <a:xfrm>
            <a:off x="7531100" y="1536700"/>
            <a:ext cx="145727" cy="196851"/>
            <a:chOff x="7531100" y="1536700"/>
            <a:chExt cx="145727" cy="196851"/>
          </a:xfrm>
        </p:grpSpPr>
        <p:sp>
          <p:nvSpPr>
            <p:cNvPr id="551" name="SMARTInkShape-449">
              <a:extLst>
                <a:ext uri="{FF2B5EF4-FFF2-40B4-BE49-F238E27FC236}">
                  <a16:creationId xmlns:a16="http://schemas.microsoft.com/office/drawing/2014/main" xmlns="" id="{FC0FF453-8B95-4147-9F4D-950E2A9F5A9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37448" y="1536700"/>
              <a:ext cx="25403" cy="19051"/>
            </a:xfrm>
            <a:custGeom>
              <a:avLst/>
              <a:gdLst/>
              <a:ahLst/>
              <a:cxnLst/>
              <a:rect l="0" t="0" r="0" b="0"/>
              <a:pathLst>
                <a:path w="25403" h="19051">
                  <a:moveTo>
                    <a:pt x="2" y="19050"/>
                  </a:moveTo>
                  <a:lnTo>
                    <a:pt x="2" y="19050"/>
                  </a:lnTo>
                  <a:lnTo>
                    <a:pt x="0" y="8937"/>
                  </a:lnTo>
                  <a:lnTo>
                    <a:pt x="707" y="5958"/>
                  </a:lnTo>
                  <a:lnTo>
                    <a:pt x="1883" y="3972"/>
                  </a:lnTo>
                  <a:lnTo>
                    <a:pt x="3372" y="2648"/>
                  </a:lnTo>
                  <a:lnTo>
                    <a:pt x="254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450">
              <a:extLst>
                <a:ext uri="{FF2B5EF4-FFF2-40B4-BE49-F238E27FC236}">
                  <a16:creationId xmlns:a16="http://schemas.microsoft.com/office/drawing/2014/main" xmlns="" id="{1AB08142-FD89-4E79-88D3-87A63813C8E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31100" y="1629723"/>
              <a:ext cx="32994" cy="91128"/>
            </a:xfrm>
            <a:custGeom>
              <a:avLst/>
              <a:gdLst/>
              <a:ahLst/>
              <a:cxnLst/>
              <a:rect l="0" t="0" r="0" b="0"/>
              <a:pathLst>
                <a:path w="32994" h="9112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19"/>
                  </a:lnTo>
                  <a:lnTo>
                    <a:pt x="8838" y="0"/>
                  </a:lnTo>
                  <a:lnTo>
                    <a:pt x="10831" y="37"/>
                  </a:lnTo>
                  <a:lnTo>
                    <a:pt x="12865" y="1472"/>
                  </a:lnTo>
                  <a:lnTo>
                    <a:pt x="24571" y="20657"/>
                  </a:lnTo>
                  <a:lnTo>
                    <a:pt x="32993" y="46885"/>
                  </a:lnTo>
                  <a:lnTo>
                    <a:pt x="31750" y="91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451">
              <a:extLst>
                <a:ext uri="{FF2B5EF4-FFF2-40B4-BE49-F238E27FC236}">
                  <a16:creationId xmlns:a16="http://schemas.microsoft.com/office/drawing/2014/main" xmlns="" id="{7DB011A8-9B09-4D4A-AD61-780A6E3FF34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01434" y="1600539"/>
              <a:ext cx="75393" cy="133012"/>
            </a:xfrm>
            <a:custGeom>
              <a:avLst/>
              <a:gdLst/>
              <a:ahLst/>
              <a:cxnLst/>
              <a:rect l="0" t="0" r="0" b="0"/>
              <a:pathLst>
                <a:path w="75393" h="133012">
                  <a:moveTo>
                    <a:pt x="37616" y="12361"/>
                  </a:moveTo>
                  <a:lnTo>
                    <a:pt x="37616" y="12361"/>
                  </a:lnTo>
                  <a:lnTo>
                    <a:pt x="1155" y="0"/>
                  </a:lnTo>
                  <a:lnTo>
                    <a:pt x="609" y="1298"/>
                  </a:lnTo>
                  <a:lnTo>
                    <a:pt x="0" y="6503"/>
                  </a:lnTo>
                  <a:lnTo>
                    <a:pt x="6402" y="20738"/>
                  </a:lnTo>
                  <a:lnTo>
                    <a:pt x="26982" y="44512"/>
                  </a:lnTo>
                  <a:lnTo>
                    <a:pt x="47322" y="63280"/>
                  </a:lnTo>
                  <a:lnTo>
                    <a:pt x="65352" y="86703"/>
                  </a:lnTo>
                  <a:lnTo>
                    <a:pt x="70923" y="91556"/>
                  </a:lnTo>
                  <a:lnTo>
                    <a:pt x="73932" y="96907"/>
                  </a:lnTo>
                  <a:lnTo>
                    <a:pt x="75392" y="108498"/>
                  </a:lnTo>
                  <a:lnTo>
                    <a:pt x="74090" y="113141"/>
                  </a:lnTo>
                  <a:lnTo>
                    <a:pt x="68878" y="120182"/>
                  </a:lnTo>
                  <a:lnTo>
                    <a:pt x="51269" y="128112"/>
                  </a:lnTo>
                  <a:lnTo>
                    <a:pt x="24916" y="133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5" name="SMARTInkShape-452">
            <a:extLst>
              <a:ext uri="{FF2B5EF4-FFF2-40B4-BE49-F238E27FC236}">
                <a16:creationId xmlns:a16="http://schemas.microsoft.com/office/drawing/2014/main" xmlns="" id="{9ECD40B9-D09E-4AC3-92AA-EEAF16F2C18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63009" y="1648952"/>
            <a:ext cx="237335" cy="113897"/>
          </a:xfrm>
          <a:custGeom>
            <a:avLst/>
            <a:gdLst/>
            <a:ahLst/>
            <a:cxnLst/>
            <a:rect l="0" t="0" r="0" b="0"/>
            <a:pathLst>
              <a:path w="237335" h="113897">
                <a:moveTo>
                  <a:pt x="77691" y="46498"/>
                </a:moveTo>
                <a:lnTo>
                  <a:pt x="77691" y="46498"/>
                </a:lnTo>
                <a:lnTo>
                  <a:pt x="70949" y="43127"/>
                </a:lnTo>
                <a:lnTo>
                  <a:pt x="65758" y="37709"/>
                </a:lnTo>
                <a:lnTo>
                  <a:pt x="61805" y="30597"/>
                </a:lnTo>
                <a:lnTo>
                  <a:pt x="58167" y="18660"/>
                </a:lnTo>
                <a:lnTo>
                  <a:pt x="44459" y="1143"/>
                </a:lnTo>
                <a:lnTo>
                  <a:pt x="42130" y="34"/>
                </a:lnTo>
                <a:lnTo>
                  <a:pt x="39872" y="0"/>
                </a:lnTo>
                <a:lnTo>
                  <a:pt x="37662" y="682"/>
                </a:lnTo>
                <a:lnTo>
                  <a:pt x="21067" y="11756"/>
                </a:lnTo>
                <a:lnTo>
                  <a:pt x="11838" y="26353"/>
                </a:lnTo>
                <a:lnTo>
                  <a:pt x="164" y="64469"/>
                </a:lnTo>
                <a:lnTo>
                  <a:pt x="0" y="92118"/>
                </a:lnTo>
                <a:lnTo>
                  <a:pt x="2613" y="98783"/>
                </a:lnTo>
                <a:lnTo>
                  <a:pt x="11162" y="108071"/>
                </a:lnTo>
                <a:lnTo>
                  <a:pt x="22015" y="112669"/>
                </a:lnTo>
                <a:lnTo>
                  <a:pt x="27875" y="113896"/>
                </a:lnTo>
                <a:lnTo>
                  <a:pt x="41909" y="109614"/>
                </a:lnTo>
                <a:lnTo>
                  <a:pt x="56144" y="100655"/>
                </a:lnTo>
                <a:lnTo>
                  <a:pt x="67174" y="89618"/>
                </a:lnTo>
                <a:lnTo>
                  <a:pt x="73017" y="75775"/>
                </a:lnTo>
                <a:lnTo>
                  <a:pt x="77280" y="46690"/>
                </a:lnTo>
                <a:lnTo>
                  <a:pt x="77417" y="46626"/>
                </a:lnTo>
                <a:lnTo>
                  <a:pt x="74238" y="56649"/>
                </a:lnTo>
                <a:lnTo>
                  <a:pt x="74684" y="60321"/>
                </a:lnTo>
                <a:lnTo>
                  <a:pt x="76392" y="63474"/>
                </a:lnTo>
                <a:lnTo>
                  <a:pt x="89272" y="76976"/>
                </a:lnTo>
                <a:lnTo>
                  <a:pt x="97184" y="81210"/>
                </a:lnTo>
                <a:lnTo>
                  <a:pt x="101269" y="82340"/>
                </a:lnTo>
                <a:lnTo>
                  <a:pt x="104699" y="82387"/>
                </a:lnTo>
                <a:lnTo>
                  <a:pt x="110390" y="80558"/>
                </a:lnTo>
                <a:lnTo>
                  <a:pt x="124304" y="72190"/>
                </a:lnTo>
                <a:lnTo>
                  <a:pt x="130158" y="64737"/>
                </a:lnTo>
                <a:lnTo>
                  <a:pt x="133915" y="55196"/>
                </a:lnTo>
                <a:lnTo>
                  <a:pt x="134929" y="55825"/>
                </a:lnTo>
                <a:lnTo>
                  <a:pt x="137937" y="60286"/>
                </a:lnTo>
                <a:lnTo>
                  <a:pt x="138316" y="63451"/>
                </a:lnTo>
                <a:lnTo>
                  <a:pt x="136890" y="75353"/>
                </a:lnTo>
                <a:lnTo>
                  <a:pt x="141129" y="109184"/>
                </a:lnTo>
                <a:lnTo>
                  <a:pt x="145543" y="94629"/>
                </a:lnTo>
                <a:lnTo>
                  <a:pt x="149065" y="75340"/>
                </a:lnTo>
                <a:lnTo>
                  <a:pt x="166265" y="39495"/>
                </a:lnTo>
                <a:lnTo>
                  <a:pt x="170606" y="33363"/>
                </a:lnTo>
                <a:lnTo>
                  <a:pt x="184839" y="24667"/>
                </a:lnTo>
                <a:lnTo>
                  <a:pt x="202218" y="19862"/>
                </a:lnTo>
                <a:lnTo>
                  <a:pt x="219349" y="20078"/>
                </a:lnTo>
                <a:lnTo>
                  <a:pt x="225752" y="23241"/>
                </a:lnTo>
                <a:lnTo>
                  <a:pt x="234747" y="34280"/>
                </a:lnTo>
                <a:lnTo>
                  <a:pt x="237334" y="50475"/>
                </a:lnTo>
                <a:lnTo>
                  <a:pt x="230091" y="1036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5" name="SMARTInkShape-Group79">
            <a:extLst>
              <a:ext uri="{FF2B5EF4-FFF2-40B4-BE49-F238E27FC236}">
                <a16:creationId xmlns:a16="http://schemas.microsoft.com/office/drawing/2014/main" xmlns="" id="{4AE9B2E2-2966-4CB0-9296-900F3001F9CB}"/>
              </a:ext>
            </a:extLst>
          </p:cNvPr>
          <p:cNvGrpSpPr/>
          <p:nvPr/>
        </p:nvGrpSpPr>
        <p:grpSpPr>
          <a:xfrm>
            <a:off x="8813800" y="1513992"/>
            <a:ext cx="1644651" cy="518963"/>
            <a:chOff x="8813800" y="1513992"/>
            <a:chExt cx="1644651" cy="518963"/>
          </a:xfrm>
        </p:grpSpPr>
        <p:sp>
          <p:nvSpPr>
            <p:cNvPr id="556" name="SMARTInkShape-453">
              <a:extLst>
                <a:ext uri="{FF2B5EF4-FFF2-40B4-BE49-F238E27FC236}">
                  <a16:creationId xmlns:a16="http://schemas.microsoft.com/office/drawing/2014/main" xmlns="" id="{C8514953-7C48-47DE-8181-9FF9BCD745C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50199" y="1570628"/>
              <a:ext cx="308252" cy="462327"/>
            </a:xfrm>
            <a:custGeom>
              <a:avLst/>
              <a:gdLst/>
              <a:ahLst/>
              <a:cxnLst/>
              <a:rect l="0" t="0" r="0" b="0"/>
              <a:pathLst>
                <a:path w="308252" h="462327">
                  <a:moveTo>
                    <a:pt x="98701" y="188322"/>
                  </a:moveTo>
                  <a:lnTo>
                    <a:pt x="98701" y="188322"/>
                  </a:lnTo>
                  <a:lnTo>
                    <a:pt x="89862" y="161807"/>
                  </a:lnTo>
                  <a:lnTo>
                    <a:pt x="85753" y="157240"/>
                  </a:lnTo>
                  <a:lnTo>
                    <a:pt x="73661" y="150284"/>
                  </a:lnTo>
                  <a:lnTo>
                    <a:pt x="58880" y="150485"/>
                  </a:lnTo>
                  <a:lnTo>
                    <a:pt x="42197" y="156689"/>
                  </a:lnTo>
                  <a:lnTo>
                    <a:pt x="23024" y="168853"/>
                  </a:lnTo>
                  <a:lnTo>
                    <a:pt x="8386" y="185549"/>
                  </a:lnTo>
                  <a:lnTo>
                    <a:pt x="2506" y="194940"/>
                  </a:lnTo>
                  <a:lnTo>
                    <a:pt x="0" y="204023"/>
                  </a:lnTo>
                  <a:lnTo>
                    <a:pt x="977" y="221641"/>
                  </a:lnTo>
                  <a:lnTo>
                    <a:pt x="6035" y="228879"/>
                  </a:lnTo>
                  <a:lnTo>
                    <a:pt x="22944" y="240684"/>
                  </a:lnTo>
                  <a:lnTo>
                    <a:pt x="46451" y="243109"/>
                  </a:lnTo>
                  <a:lnTo>
                    <a:pt x="71951" y="238777"/>
                  </a:lnTo>
                  <a:lnTo>
                    <a:pt x="95045" y="229796"/>
                  </a:lnTo>
                  <a:lnTo>
                    <a:pt x="113302" y="211224"/>
                  </a:lnTo>
                  <a:lnTo>
                    <a:pt x="121135" y="199356"/>
                  </a:lnTo>
                  <a:lnTo>
                    <a:pt x="132159" y="152315"/>
                  </a:lnTo>
                  <a:lnTo>
                    <a:pt x="134738" y="114699"/>
                  </a:lnTo>
                  <a:lnTo>
                    <a:pt x="136589" y="77284"/>
                  </a:lnTo>
                  <a:lnTo>
                    <a:pt x="142304" y="35242"/>
                  </a:lnTo>
                  <a:lnTo>
                    <a:pt x="148889" y="18922"/>
                  </a:lnTo>
                  <a:lnTo>
                    <a:pt x="158402" y="8846"/>
                  </a:lnTo>
                  <a:lnTo>
                    <a:pt x="163902" y="5171"/>
                  </a:lnTo>
                  <a:lnTo>
                    <a:pt x="185126" y="0"/>
                  </a:lnTo>
                  <a:lnTo>
                    <a:pt x="205917" y="1838"/>
                  </a:lnTo>
                  <a:lnTo>
                    <a:pt x="211101" y="5438"/>
                  </a:lnTo>
                  <a:lnTo>
                    <a:pt x="218741" y="16965"/>
                  </a:lnTo>
                  <a:lnTo>
                    <a:pt x="216964" y="37139"/>
                  </a:lnTo>
                  <a:lnTo>
                    <a:pt x="202179" y="78145"/>
                  </a:lnTo>
                  <a:lnTo>
                    <a:pt x="187729" y="110427"/>
                  </a:lnTo>
                  <a:lnTo>
                    <a:pt x="171902" y="145941"/>
                  </a:lnTo>
                  <a:lnTo>
                    <a:pt x="157342" y="184773"/>
                  </a:lnTo>
                  <a:lnTo>
                    <a:pt x="144518" y="225550"/>
                  </a:lnTo>
                  <a:lnTo>
                    <a:pt x="134116" y="267192"/>
                  </a:lnTo>
                  <a:lnTo>
                    <a:pt x="124789" y="309218"/>
                  </a:lnTo>
                  <a:lnTo>
                    <a:pt x="115236" y="350004"/>
                  </a:lnTo>
                  <a:lnTo>
                    <a:pt x="103932" y="386945"/>
                  </a:lnTo>
                  <a:lnTo>
                    <a:pt x="92411" y="432734"/>
                  </a:lnTo>
                  <a:lnTo>
                    <a:pt x="91270" y="459629"/>
                  </a:lnTo>
                  <a:lnTo>
                    <a:pt x="94451" y="462326"/>
                  </a:lnTo>
                  <a:lnTo>
                    <a:pt x="99398" y="462008"/>
                  </a:lnTo>
                  <a:lnTo>
                    <a:pt x="105515" y="459679"/>
                  </a:lnTo>
                  <a:lnTo>
                    <a:pt x="127609" y="436176"/>
                  </a:lnTo>
                  <a:lnTo>
                    <a:pt x="148660" y="399030"/>
                  </a:lnTo>
                  <a:lnTo>
                    <a:pt x="168301" y="360115"/>
                  </a:lnTo>
                  <a:lnTo>
                    <a:pt x="192323" y="313488"/>
                  </a:lnTo>
                  <a:lnTo>
                    <a:pt x="219004" y="294629"/>
                  </a:lnTo>
                  <a:lnTo>
                    <a:pt x="263171" y="269680"/>
                  </a:lnTo>
                  <a:lnTo>
                    <a:pt x="308251" y="2454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54">
              <a:extLst>
                <a:ext uri="{FF2B5EF4-FFF2-40B4-BE49-F238E27FC236}">
                  <a16:creationId xmlns:a16="http://schemas.microsoft.com/office/drawing/2014/main" xmlns="" id="{CA8EA3D2-C7E6-4A59-802E-F06C335C847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624780" y="1691118"/>
              <a:ext cx="306621" cy="114541"/>
            </a:xfrm>
            <a:custGeom>
              <a:avLst/>
              <a:gdLst/>
              <a:ahLst/>
              <a:cxnLst/>
              <a:rect l="0" t="0" r="0" b="0"/>
              <a:pathLst>
                <a:path w="306621" h="114541">
                  <a:moveTo>
                    <a:pt x="8170" y="4332"/>
                  </a:moveTo>
                  <a:lnTo>
                    <a:pt x="8170" y="4332"/>
                  </a:lnTo>
                  <a:lnTo>
                    <a:pt x="0" y="4332"/>
                  </a:lnTo>
                  <a:lnTo>
                    <a:pt x="607" y="4332"/>
                  </a:lnTo>
                  <a:lnTo>
                    <a:pt x="31600" y="9799"/>
                  </a:lnTo>
                  <a:lnTo>
                    <a:pt x="70131" y="10508"/>
                  </a:lnTo>
                  <a:lnTo>
                    <a:pt x="108294" y="11336"/>
                  </a:lnTo>
                  <a:lnTo>
                    <a:pt x="147866" y="13816"/>
                  </a:lnTo>
                  <a:lnTo>
                    <a:pt x="163156" y="11301"/>
                  </a:lnTo>
                  <a:lnTo>
                    <a:pt x="163705" y="10389"/>
                  </a:lnTo>
                  <a:lnTo>
                    <a:pt x="163364" y="9076"/>
                  </a:lnTo>
                  <a:lnTo>
                    <a:pt x="162434" y="7494"/>
                  </a:lnTo>
                  <a:lnTo>
                    <a:pt x="147637" y="5269"/>
                  </a:lnTo>
                  <a:lnTo>
                    <a:pt x="135067" y="8511"/>
                  </a:lnTo>
                  <a:lnTo>
                    <a:pt x="123130" y="15362"/>
                  </a:lnTo>
                  <a:lnTo>
                    <a:pt x="113121" y="25462"/>
                  </a:lnTo>
                  <a:lnTo>
                    <a:pt x="102922" y="49790"/>
                  </a:lnTo>
                  <a:lnTo>
                    <a:pt x="98804" y="75970"/>
                  </a:lnTo>
                  <a:lnTo>
                    <a:pt x="101603" y="89323"/>
                  </a:lnTo>
                  <a:lnTo>
                    <a:pt x="107552" y="99256"/>
                  </a:lnTo>
                  <a:lnTo>
                    <a:pt x="114899" y="106022"/>
                  </a:lnTo>
                  <a:lnTo>
                    <a:pt x="118834" y="107403"/>
                  </a:lnTo>
                  <a:lnTo>
                    <a:pt x="126968" y="107056"/>
                  </a:lnTo>
                  <a:lnTo>
                    <a:pt x="142851" y="96152"/>
                  </a:lnTo>
                  <a:lnTo>
                    <a:pt x="154223" y="79516"/>
                  </a:lnTo>
                  <a:lnTo>
                    <a:pt x="168851" y="36875"/>
                  </a:lnTo>
                  <a:lnTo>
                    <a:pt x="173714" y="2523"/>
                  </a:lnTo>
                  <a:lnTo>
                    <a:pt x="174978" y="1009"/>
                  </a:lnTo>
                  <a:lnTo>
                    <a:pt x="176525" y="0"/>
                  </a:lnTo>
                  <a:lnTo>
                    <a:pt x="178262" y="738"/>
                  </a:lnTo>
                  <a:lnTo>
                    <a:pt x="182073" y="5322"/>
                  </a:lnTo>
                  <a:lnTo>
                    <a:pt x="201209" y="45565"/>
                  </a:lnTo>
                  <a:lnTo>
                    <a:pt x="213848" y="92067"/>
                  </a:lnTo>
                  <a:lnTo>
                    <a:pt x="214118" y="101651"/>
                  </a:lnTo>
                  <a:lnTo>
                    <a:pt x="213202" y="105195"/>
                  </a:lnTo>
                  <a:lnTo>
                    <a:pt x="208421" y="111013"/>
                  </a:lnTo>
                  <a:lnTo>
                    <a:pt x="205171" y="113553"/>
                  </a:lnTo>
                  <a:lnTo>
                    <a:pt x="203004" y="114540"/>
                  </a:lnTo>
                  <a:lnTo>
                    <a:pt x="201560" y="114493"/>
                  </a:lnTo>
                  <a:lnTo>
                    <a:pt x="200596" y="113756"/>
                  </a:lnTo>
                  <a:lnTo>
                    <a:pt x="201365" y="111854"/>
                  </a:lnTo>
                  <a:lnTo>
                    <a:pt x="237027" y="74057"/>
                  </a:lnTo>
                  <a:lnTo>
                    <a:pt x="270477" y="46158"/>
                  </a:lnTo>
                  <a:lnTo>
                    <a:pt x="306620" y="23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455">
              <a:extLst>
                <a:ext uri="{FF2B5EF4-FFF2-40B4-BE49-F238E27FC236}">
                  <a16:creationId xmlns:a16="http://schemas.microsoft.com/office/drawing/2014/main" xmlns="" id="{5F439F4C-E043-4321-85C2-A302FEE8BD8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06552" y="1534885"/>
              <a:ext cx="246315" cy="267850"/>
            </a:xfrm>
            <a:custGeom>
              <a:avLst/>
              <a:gdLst/>
              <a:ahLst/>
              <a:cxnLst/>
              <a:rect l="0" t="0" r="0" b="0"/>
              <a:pathLst>
                <a:path w="246315" h="267850">
                  <a:moveTo>
                    <a:pt x="62898" y="192315"/>
                  </a:moveTo>
                  <a:lnTo>
                    <a:pt x="62898" y="192315"/>
                  </a:lnTo>
                  <a:lnTo>
                    <a:pt x="69641" y="178831"/>
                  </a:lnTo>
                  <a:lnTo>
                    <a:pt x="70215" y="173448"/>
                  </a:lnTo>
                  <a:lnTo>
                    <a:pt x="67092" y="163704"/>
                  </a:lnTo>
                  <a:lnTo>
                    <a:pt x="60998" y="156551"/>
                  </a:lnTo>
                  <a:lnTo>
                    <a:pt x="57398" y="153656"/>
                  </a:lnTo>
                  <a:lnTo>
                    <a:pt x="52176" y="153136"/>
                  </a:lnTo>
                  <a:lnTo>
                    <a:pt x="38848" y="156323"/>
                  </a:lnTo>
                  <a:lnTo>
                    <a:pt x="18848" y="169421"/>
                  </a:lnTo>
                  <a:lnTo>
                    <a:pt x="9688" y="182610"/>
                  </a:lnTo>
                  <a:lnTo>
                    <a:pt x="3971" y="197880"/>
                  </a:lnTo>
                  <a:lnTo>
                    <a:pt x="0" y="232315"/>
                  </a:lnTo>
                  <a:lnTo>
                    <a:pt x="1211" y="236620"/>
                  </a:lnTo>
                  <a:lnTo>
                    <a:pt x="6321" y="243286"/>
                  </a:lnTo>
                  <a:lnTo>
                    <a:pt x="9657" y="244640"/>
                  </a:lnTo>
                  <a:lnTo>
                    <a:pt x="17127" y="244263"/>
                  </a:lnTo>
                  <a:lnTo>
                    <a:pt x="44253" y="231244"/>
                  </a:lnTo>
                  <a:lnTo>
                    <a:pt x="46235" y="230968"/>
                  </a:lnTo>
                  <a:lnTo>
                    <a:pt x="47556" y="231489"/>
                  </a:lnTo>
                  <a:lnTo>
                    <a:pt x="48437" y="232542"/>
                  </a:lnTo>
                  <a:lnTo>
                    <a:pt x="49024" y="233950"/>
                  </a:lnTo>
                  <a:lnTo>
                    <a:pt x="47795" y="239277"/>
                  </a:lnTo>
                  <a:lnTo>
                    <a:pt x="46480" y="242673"/>
                  </a:lnTo>
                  <a:lnTo>
                    <a:pt x="46308" y="245642"/>
                  </a:lnTo>
                  <a:lnTo>
                    <a:pt x="47999" y="250823"/>
                  </a:lnTo>
                  <a:lnTo>
                    <a:pt x="52983" y="255478"/>
                  </a:lnTo>
                  <a:lnTo>
                    <a:pt x="56290" y="257707"/>
                  </a:lnTo>
                  <a:lnTo>
                    <a:pt x="60607" y="257782"/>
                  </a:lnTo>
                  <a:lnTo>
                    <a:pt x="71052" y="254102"/>
                  </a:lnTo>
                  <a:lnTo>
                    <a:pt x="92202" y="237355"/>
                  </a:lnTo>
                  <a:lnTo>
                    <a:pt x="126045" y="194862"/>
                  </a:lnTo>
                  <a:lnTo>
                    <a:pt x="159925" y="148306"/>
                  </a:lnTo>
                  <a:lnTo>
                    <a:pt x="184338" y="110431"/>
                  </a:lnTo>
                  <a:lnTo>
                    <a:pt x="207417" y="73843"/>
                  </a:lnTo>
                  <a:lnTo>
                    <a:pt x="234600" y="27155"/>
                  </a:lnTo>
                  <a:lnTo>
                    <a:pt x="245947" y="2267"/>
                  </a:lnTo>
                  <a:lnTo>
                    <a:pt x="246314" y="0"/>
                  </a:lnTo>
                  <a:lnTo>
                    <a:pt x="229976" y="13664"/>
                  </a:lnTo>
                  <a:lnTo>
                    <a:pt x="206164" y="46797"/>
                  </a:lnTo>
                  <a:lnTo>
                    <a:pt x="191483" y="79427"/>
                  </a:lnTo>
                  <a:lnTo>
                    <a:pt x="177903" y="116743"/>
                  </a:lnTo>
                  <a:lnTo>
                    <a:pt x="164811" y="154494"/>
                  </a:lnTo>
                  <a:lnTo>
                    <a:pt x="151938" y="188676"/>
                  </a:lnTo>
                  <a:lnTo>
                    <a:pt x="136552" y="230042"/>
                  </a:lnTo>
                  <a:lnTo>
                    <a:pt x="131616" y="249299"/>
                  </a:lnTo>
                  <a:lnTo>
                    <a:pt x="131774" y="262562"/>
                  </a:lnTo>
                  <a:lnTo>
                    <a:pt x="134922" y="265957"/>
                  </a:lnTo>
                  <a:lnTo>
                    <a:pt x="139841" y="267515"/>
                  </a:lnTo>
                  <a:lnTo>
                    <a:pt x="145943" y="267849"/>
                  </a:lnTo>
                  <a:lnTo>
                    <a:pt x="196248" y="2494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456">
              <a:extLst>
                <a:ext uri="{FF2B5EF4-FFF2-40B4-BE49-F238E27FC236}">
                  <a16:creationId xmlns:a16="http://schemas.microsoft.com/office/drawing/2014/main" xmlns="" id="{98AB255E-49E1-4AF6-ACF8-D5154110875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07550" y="1679803"/>
              <a:ext cx="142608" cy="114041"/>
            </a:xfrm>
            <a:custGeom>
              <a:avLst/>
              <a:gdLst/>
              <a:ahLst/>
              <a:cxnLst/>
              <a:rect l="0" t="0" r="0" b="0"/>
              <a:pathLst>
                <a:path w="142608" h="114041">
                  <a:moveTo>
                    <a:pt x="26950" y="9297"/>
                  </a:moveTo>
                  <a:lnTo>
                    <a:pt x="26950" y="9297"/>
                  </a:lnTo>
                  <a:lnTo>
                    <a:pt x="25069" y="47597"/>
                  </a:lnTo>
                  <a:lnTo>
                    <a:pt x="18111" y="88123"/>
                  </a:lnTo>
                  <a:lnTo>
                    <a:pt x="8653" y="106423"/>
                  </a:lnTo>
                  <a:lnTo>
                    <a:pt x="2825" y="112436"/>
                  </a:lnTo>
                  <a:lnTo>
                    <a:pt x="283" y="114040"/>
                  </a:lnTo>
                  <a:lnTo>
                    <a:pt x="0" y="113698"/>
                  </a:lnTo>
                  <a:lnTo>
                    <a:pt x="13323" y="89176"/>
                  </a:lnTo>
                  <a:lnTo>
                    <a:pt x="30007" y="47026"/>
                  </a:lnTo>
                  <a:lnTo>
                    <a:pt x="46905" y="20319"/>
                  </a:lnTo>
                  <a:lnTo>
                    <a:pt x="63907" y="4253"/>
                  </a:lnTo>
                  <a:lnTo>
                    <a:pt x="71126" y="0"/>
                  </a:lnTo>
                  <a:lnTo>
                    <a:pt x="74039" y="982"/>
                  </a:lnTo>
                  <a:lnTo>
                    <a:pt x="79158" y="7718"/>
                  </a:lnTo>
                  <a:lnTo>
                    <a:pt x="83124" y="33653"/>
                  </a:lnTo>
                  <a:lnTo>
                    <a:pt x="83667" y="46933"/>
                  </a:lnTo>
                  <a:lnTo>
                    <a:pt x="82399" y="52027"/>
                  </a:lnTo>
                  <a:lnTo>
                    <a:pt x="75991" y="61861"/>
                  </a:lnTo>
                  <a:lnTo>
                    <a:pt x="75872" y="63389"/>
                  </a:lnTo>
                  <a:lnTo>
                    <a:pt x="76500" y="64409"/>
                  </a:lnTo>
                  <a:lnTo>
                    <a:pt x="80957" y="59897"/>
                  </a:lnTo>
                  <a:lnTo>
                    <a:pt x="118209" y="16097"/>
                  </a:lnTo>
                  <a:lnTo>
                    <a:pt x="129599" y="6204"/>
                  </a:lnTo>
                  <a:lnTo>
                    <a:pt x="134188" y="3707"/>
                  </a:lnTo>
                  <a:lnTo>
                    <a:pt x="137953" y="2748"/>
                  </a:lnTo>
                  <a:lnTo>
                    <a:pt x="141169" y="2815"/>
                  </a:lnTo>
                  <a:lnTo>
                    <a:pt x="142607" y="4975"/>
                  </a:lnTo>
                  <a:lnTo>
                    <a:pt x="142325" y="13021"/>
                  </a:lnTo>
                  <a:lnTo>
                    <a:pt x="132506" y="56562"/>
                  </a:lnTo>
                  <a:lnTo>
                    <a:pt x="122200" y="98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57">
              <a:extLst>
                <a:ext uri="{FF2B5EF4-FFF2-40B4-BE49-F238E27FC236}">
                  <a16:creationId xmlns:a16="http://schemas.microsoft.com/office/drawing/2014/main" xmlns="" id="{37FF425C-EC2D-419F-8212-576A8630256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258716" y="1619250"/>
              <a:ext cx="37685" cy="187379"/>
            </a:xfrm>
            <a:custGeom>
              <a:avLst/>
              <a:gdLst/>
              <a:ahLst/>
              <a:cxnLst/>
              <a:rect l="0" t="0" r="0" b="0"/>
              <a:pathLst>
                <a:path w="37685" h="187379">
                  <a:moveTo>
                    <a:pt x="18634" y="127000"/>
                  </a:moveTo>
                  <a:lnTo>
                    <a:pt x="18634" y="127000"/>
                  </a:lnTo>
                  <a:lnTo>
                    <a:pt x="4328" y="162353"/>
                  </a:lnTo>
                  <a:lnTo>
                    <a:pt x="0" y="187378"/>
                  </a:lnTo>
                  <a:lnTo>
                    <a:pt x="567" y="187008"/>
                  </a:lnTo>
                  <a:lnTo>
                    <a:pt x="11829" y="165807"/>
                  </a:lnTo>
                  <a:lnTo>
                    <a:pt x="22359" y="118856"/>
                  </a:lnTo>
                  <a:lnTo>
                    <a:pt x="28361" y="73708"/>
                  </a:lnTo>
                  <a:lnTo>
                    <a:pt x="31158" y="35010"/>
                  </a:lnTo>
                  <a:lnTo>
                    <a:pt x="376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58">
              <a:extLst>
                <a:ext uri="{FF2B5EF4-FFF2-40B4-BE49-F238E27FC236}">
                  <a16:creationId xmlns:a16="http://schemas.microsoft.com/office/drawing/2014/main" xmlns="" id="{4B971ECB-B8D4-4C0F-8D90-596F3AFD7C1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119384" y="1695450"/>
              <a:ext cx="81767" cy="12701"/>
            </a:xfrm>
            <a:custGeom>
              <a:avLst/>
              <a:gdLst/>
              <a:ahLst/>
              <a:cxnLst/>
              <a:rect l="0" t="0" r="0" b="0"/>
              <a:pathLst>
                <a:path w="81767" h="12701">
                  <a:moveTo>
                    <a:pt x="18266" y="12700"/>
                  </a:moveTo>
                  <a:lnTo>
                    <a:pt x="18266" y="12700"/>
                  </a:lnTo>
                  <a:lnTo>
                    <a:pt x="1864" y="12700"/>
                  </a:lnTo>
                  <a:lnTo>
                    <a:pt x="981" y="11994"/>
                  </a:lnTo>
                  <a:lnTo>
                    <a:pt x="0" y="9329"/>
                  </a:lnTo>
                  <a:lnTo>
                    <a:pt x="2562" y="8336"/>
                  </a:lnTo>
                  <a:lnTo>
                    <a:pt x="46950" y="2160"/>
                  </a:lnTo>
                  <a:lnTo>
                    <a:pt x="817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59">
              <a:extLst>
                <a:ext uri="{FF2B5EF4-FFF2-40B4-BE49-F238E27FC236}">
                  <a16:creationId xmlns:a16="http://schemas.microsoft.com/office/drawing/2014/main" xmlns="" id="{B94A5EFA-F293-4692-B558-39DE601D2F1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115063" y="1513992"/>
              <a:ext cx="79738" cy="310955"/>
            </a:xfrm>
            <a:custGeom>
              <a:avLst/>
              <a:gdLst/>
              <a:ahLst/>
              <a:cxnLst/>
              <a:rect l="0" t="0" r="0" b="0"/>
              <a:pathLst>
                <a:path w="79738" h="310955">
                  <a:moveTo>
                    <a:pt x="54337" y="3658"/>
                  </a:moveTo>
                  <a:lnTo>
                    <a:pt x="54337" y="3658"/>
                  </a:lnTo>
                  <a:lnTo>
                    <a:pt x="61080" y="287"/>
                  </a:lnTo>
                  <a:lnTo>
                    <a:pt x="62358" y="0"/>
                  </a:lnTo>
                  <a:lnTo>
                    <a:pt x="62507" y="514"/>
                  </a:lnTo>
                  <a:lnTo>
                    <a:pt x="61900" y="1562"/>
                  </a:lnTo>
                  <a:lnTo>
                    <a:pt x="53939" y="43564"/>
                  </a:lnTo>
                  <a:lnTo>
                    <a:pt x="48516" y="74311"/>
                  </a:lnTo>
                  <a:lnTo>
                    <a:pt x="39050" y="111494"/>
                  </a:lnTo>
                  <a:lnTo>
                    <a:pt x="27786" y="153420"/>
                  </a:lnTo>
                  <a:lnTo>
                    <a:pt x="16432" y="195808"/>
                  </a:lnTo>
                  <a:lnTo>
                    <a:pt x="6680" y="233462"/>
                  </a:lnTo>
                  <a:lnTo>
                    <a:pt x="0" y="279652"/>
                  </a:lnTo>
                  <a:lnTo>
                    <a:pt x="2201" y="299418"/>
                  </a:lnTo>
                  <a:lnTo>
                    <a:pt x="4763" y="306665"/>
                  </a:lnTo>
                  <a:lnTo>
                    <a:pt x="9999" y="310085"/>
                  </a:lnTo>
                  <a:lnTo>
                    <a:pt x="17016" y="310954"/>
                  </a:lnTo>
                  <a:lnTo>
                    <a:pt x="25223" y="310122"/>
                  </a:lnTo>
                  <a:lnTo>
                    <a:pt x="53629" y="295467"/>
                  </a:lnTo>
                  <a:lnTo>
                    <a:pt x="66487" y="281047"/>
                  </a:lnTo>
                  <a:lnTo>
                    <a:pt x="79737" y="257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60">
              <a:extLst>
                <a:ext uri="{FF2B5EF4-FFF2-40B4-BE49-F238E27FC236}">
                  <a16:creationId xmlns:a16="http://schemas.microsoft.com/office/drawing/2014/main" xmlns="" id="{4476FE5D-0D30-467C-9308-299CB29D312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965015" y="1657873"/>
              <a:ext cx="71036" cy="156457"/>
            </a:xfrm>
            <a:custGeom>
              <a:avLst/>
              <a:gdLst/>
              <a:ahLst/>
              <a:cxnLst/>
              <a:rect l="0" t="0" r="0" b="0"/>
              <a:pathLst>
                <a:path w="71036" h="156457">
                  <a:moveTo>
                    <a:pt x="71035" y="12177"/>
                  </a:moveTo>
                  <a:lnTo>
                    <a:pt x="71035" y="12177"/>
                  </a:lnTo>
                  <a:lnTo>
                    <a:pt x="64292" y="5435"/>
                  </a:lnTo>
                  <a:lnTo>
                    <a:pt x="55339" y="2125"/>
                  </a:lnTo>
                  <a:lnTo>
                    <a:pt x="32343" y="0"/>
                  </a:lnTo>
                  <a:lnTo>
                    <a:pt x="19971" y="3472"/>
                  </a:lnTo>
                  <a:lnTo>
                    <a:pt x="8828" y="9719"/>
                  </a:lnTo>
                  <a:lnTo>
                    <a:pt x="1525" y="17200"/>
                  </a:lnTo>
                  <a:lnTo>
                    <a:pt x="0" y="22581"/>
                  </a:lnTo>
                  <a:lnTo>
                    <a:pt x="187" y="36086"/>
                  </a:lnTo>
                  <a:lnTo>
                    <a:pt x="3341" y="42227"/>
                  </a:lnTo>
                  <a:lnTo>
                    <a:pt x="38675" y="85612"/>
                  </a:lnTo>
                  <a:lnTo>
                    <a:pt x="58840" y="125137"/>
                  </a:lnTo>
                  <a:lnTo>
                    <a:pt x="59374" y="131228"/>
                  </a:lnTo>
                  <a:lnTo>
                    <a:pt x="56210" y="141759"/>
                  </a:lnTo>
                  <a:lnTo>
                    <a:pt x="49867" y="152250"/>
                  </a:lnTo>
                  <a:lnTo>
                    <a:pt x="47045" y="154242"/>
                  </a:lnTo>
                  <a:lnTo>
                    <a:pt x="40146" y="156456"/>
                  </a:lnTo>
                  <a:lnTo>
                    <a:pt x="36331" y="155635"/>
                  </a:lnTo>
                  <a:lnTo>
                    <a:pt x="20235" y="1455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61">
              <a:extLst>
                <a:ext uri="{FF2B5EF4-FFF2-40B4-BE49-F238E27FC236}">
                  <a16:creationId xmlns:a16="http://schemas.microsoft.com/office/drawing/2014/main" xmlns="" id="{7B93367C-2C53-4843-8762-3A8F14DFA52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13800" y="1658253"/>
              <a:ext cx="139701" cy="113254"/>
            </a:xfrm>
            <a:custGeom>
              <a:avLst/>
              <a:gdLst/>
              <a:ahLst/>
              <a:cxnLst/>
              <a:rect l="0" t="0" r="0" b="0"/>
              <a:pathLst>
                <a:path w="139701" h="113254">
                  <a:moveTo>
                    <a:pt x="0" y="62597"/>
                  </a:moveTo>
                  <a:lnTo>
                    <a:pt x="0" y="62597"/>
                  </a:lnTo>
                  <a:lnTo>
                    <a:pt x="16604" y="61891"/>
                  </a:lnTo>
                  <a:lnTo>
                    <a:pt x="33613" y="56116"/>
                  </a:lnTo>
                  <a:lnTo>
                    <a:pt x="69121" y="29994"/>
                  </a:lnTo>
                  <a:lnTo>
                    <a:pt x="76581" y="19649"/>
                  </a:lnTo>
                  <a:lnTo>
                    <a:pt x="80780" y="5892"/>
                  </a:lnTo>
                  <a:lnTo>
                    <a:pt x="81369" y="1510"/>
                  </a:lnTo>
                  <a:lnTo>
                    <a:pt x="78941" y="0"/>
                  </a:lnTo>
                  <a:lnTo>
                    <a:pt x="68716" y="2086"/>
                  </a:lnTo>
                  <a:lnTo>
                    <a:pt x="47092" y="14564"/>
                  </a:lnTo>
                  <a:lnTo>
                    <a:pt x="34805" y="29490"/>
                  </a:lnTo>
                  <a:lnTo>
                    <a:pt x="21837" y="57726"/>
                  </a:lnTo>
                  <a:lnTo>
                    <a:pt x="18172" y="76660"/>
                  </a:lnTo>
                  <a:lnTo>
                    <a:pt x="21248" y="92130"/>
                  </a:lnTo>
                  <a:lnTo>
                    <a:pt x="31080" y="104180"/>
                  </a:lnTo>
                  <a:lnTo>
                    <a:pt x="37651" y="109369"/>
                  </a:lnTo>
                  <a:lnTo>
                    <a:pt x="58127" y="113253"/>
                  </a:lnTo>
                  <a:lnTo>
                    <a:pt x="97423" y="109591"/>
                  </a:lnTo>
                  <a:lnTo>
                    <a:pt x="139700" y="100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80">
            <a:extLst>
              <a:ext uri="{FF2B5EF4-FFF2-40B4-BE49-F238E27FC236}">
                <a16:creationId xmlns:a16="http://schemas.microsoft.com/office/drawing/2014/main" xmlns="" id="{F8B77FB0-2ECD-4A4F-929C-BF822D55C273}"/>
              </a:ext>
            </a:extLst>
          </p:cNvPr>
          <p:cNvGrpSpPr/>
          <p:nvPr/>
        </p:nvGrpSpPr>
        <p:grpSpPr>
          <a:xfrm>
            <a:off x="10792220" y="1681010"/>
            <a:ext cx="644131" cy="424141"/>
            <a:chOff x="10792220" y="1681010"/>
            <a:chExt cx="644131" cy="424141"/>
          </a:xfrm>
        </p:grpSpPr>
        <p:sp>
          <p:nvSpPr>
            <p:cNvPr id="566" name="SMARTInkShape-462">
              <a:extLst>
                <a:ext uri="{FF2B5EF4-FFF2-40B4-BE49-F238E27FC236}">
                  <a16:creationId xmlns:a16="http://schemas.microsoft.com/office/drawing/2014/main" xmlns="" id="{CEAC494F-2B32-46E5-ACE1-4867A960F10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124894" y="1734305"/>
              <a:ext cx="69894" cy="196096"/>
            </a:xfrm>
            <a:custGeom>
              <a:avLst/>
              <a:gdLst/>
              <a:ahLst/>
              <a:cxnLst/>
              <a:rect l="0" t="0" r="0" b="0"/>
              <a:pathLst>
                <a:path w="69894" h="196096">
                  <a:moveTo>
                    <a:pt x="63806" y="30995"/>
                  </a:moveTo>
                  <a:lnTo>
                    <a:pt x="63806" y="30995"/>
                  </a:lnTo>
                  <a:lnTo>
                    <a:pt x="69893" y="1795"/>
                  </a:lnTo>
                  <a:lnTo>
                    <a:pt x="69278" y="945"/>
                  </a:lnTo>
                  <a:lnTo>
                    <a:pt x="66707" y="0"/>
                  </a:lnTo>
                  <a:lnTo>
                    <a:pt x="54552" y="12953"/>
                  </a:lnTo>
                  <a:lnTo>
                    <a:pt x="34174" y="48148"/>
                  </a:lnTo>
                  <a:lnTo>
                    <a:pt x="17005" y="90954"/>
                  </a:lnTo>
                  <a:lnTo>
                    <a:pt x="2981" y="131546"/>
                  </a:lnTo>
                  <a:lnTo>
                    <a:pt x="0" y="163642"/>
                  </a:lnTo>
                  <a:lnTo>
                    <a:pt x="5815" y="180260"/>
                  </a:lnTo>
                  <a:lnTo>
                    <a:pt x="10329" y="187655"/>
                  </a:lnTo>
                  <a:lnTo>
                    <a:pt x="16865" y="191880"/>
                  </a:lnTo>
                  <a:lnTo>
                    <a:pt x="51106" y="1960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63">
              <a:extLst>
                <a:ext uri="{FF2B5EF4-FFF2-40B4-BE49-F238E27FC236}">
                  <a16:creationId xmlns:a16="http://schemas.microsoft.com/office/drawing/2014/main" xmlns="" id="{B675FDEF-4356-4F99-BA60-7D3A8D81B76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972800" y="1863242"/>
              <a:ext cx="88901" cy="124309"/>
            </a:xfrm>
            <a:custGeom>
              <a:avLst/>
              <a:gdLst/>
              <a:ahLst/>
              <a:cxnLst/>
              <a:rect l="0" t="0" r="0" b="0"/>
              <a:pathLst>
                <a:path w="88901" h="124309">
                  <a:moveTo>
                    <a:pt x="88900" y="3658"/>
                  </a:moveTo>
                  <a:lnTo>
                    <a:pt x="88900" y="3658"/>
                  </a:lnTo>
                  <a:lnTo>
                    <a:pt x="82157" y="287"/>
                  </a:lnTo>
                  <a:lnTo>
                    <a:pt x="79467" y="0"/>
                  </a:lnTo>
                  <a:lnTo>
                    <a:pt x="74594" y="1562"/>
                  </a:lnTo>
                  <a:lnTo>
                    <a:pt x="40380" y="36731"/>
                  </a:lnTo>
                  <a:lnTo>
                    <a:pt x="18221" y="75598"/>
                  </a:lnTo>
                  <a:lnTo>
                    <a:pt x="4016" y="107422"/>
                  </a:lnTo>
                  <a:lnTo>
                    <a:pt x="0" y="124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64">
              <a:extLst>
                <a:ext uri="{FF2B5EF4-FFF2-40B4-BE49-F238E27FC236}">
                  <a16:creationId xmlns:a16="http://schemas.microsoft.com/office/drawing/2014/main" xmlns="" id="{D46872AC-4E48-47C7-960B-01DF8A570C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334750" y="1765300"/>
              <a:ext cx="101601" cy="215901"/>
            </a:xfrm>
            <a:custGeom>
              <a:avLst/>
              <a:gdLst/>
              <a:ahLst/>
              <a:cxnLst/>
              <a:rect l="0" t="0" r="0" b="0"/>
              <a:pathLst>
                <a:path w="101601" h="215901">
                  <a:moveTo>
                    <a:pt x="101600" y="0"/>
                  </a:moveTo>
                  <a:lnTo>
                    <a:pt x="101600" y="0"/>
                  </a:lnTo>
                  <a:lnTo>
                    <a:pt x="101598" y="44258"/>
                  </a:lnTo>
                  <a:lnTo>
                    <a:pt x="97837" y="84375"/>
                  </a:lnTo>
                  <a:lnTo>
                    <a:pt x="89344" y="112994"/>
                  </a:lnTo>
                  <a:lnTo>
                    <a:pt x="65432" y="155462"/>
                  </a:lnTo>
                  <a:lnTo>
                    <a:pt x="39458" y="18889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65">
              <a:extLst>
                <a:ext uri="{FF2B5EF4-FFF2-40B4-BE49-F238E27FC236}">
                  <a16:creationId xmlns:a16="http://schemas.microsoft.com/office/drawing/2014/main" xmlns="" id="{F51D8A0F-71A3-4B19-BE9B-5061B17F1B2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237398" y="1785233"/>
              <a:ext cx="103440" cy="124878"/>
            </a:xfrm>
            <a:custGeom>
              <a:avLst/>
              <a:gdLst/>
              <a:ahLst/>
              <a:cxnLst/>
              <a:rect l="0" t="0" r="0" b="0"/>
              <a:pathLst>
                <a:path w="103440" h="124878">
                  <a:moveTo>
                    <a:pt x="97352" y="5467"/>
                  </a:moveTo>
                  <a:lnTo>
                    <a:pt x="97352" y="5467"/>
                  </a:lnTo>
                  <a:lnTo>
                    <a:pt x="102819" y="0"/>
                  </a:lnTo>
                  <a:lnTo>
                    <a:pt x="103114" y="411"/>
                  </a:lnTo>
                  <a:lnTo>
                    <a:pt x="103439" y="2750"/>
                  </a:lnTo>
                  <a:lnTo>
                    <a:pt x="91469" y="38485"/>
                  </a:lnTo>
                  <a:lnTo>
                    <a:pt x="65720" y="77397"/>
                  </a:lnTo>
                  <a:lnTo>
                    <a:pt x="25123" y="118229"/>
                  </a:lnTo>
                  <a:lnTo>
                    <a:pt x="13980" y="124257"/>
                  </a:lnTo>
                  <a:lnTo>
                    <a:pt x="10020" y="124877"/>
                  </a:lnTo>
                  <a:lnTo>
                    <a:pt x="6675" y="123880"/>
                  </a:lnTo>
                  <a:lnTo>
                    <a:pt x="1076" y="119008"/>
                  </a:lnTo>
                  <a:lnTo>
                    <a:pt x="0" y="108376"/>
                  </a:lnTo>
                  <a:lnTo>
                    <a:pt x="5058" y="81926"/>
                  </a:lnTo>
                  <a:lnTo>
                    <a:pt x="10817" y="69435"/>
                  </a:lnTo>
                  <a:lnTo>
                    <a:pt x="13556" y="67868"/>
                  </a:lnTo>
                  <a:lnTo>
                    <a:pt x="16795" y="67529"/>
                  </a:lnTo>
                  <a:lnTo>
                    <a:pt x="20362" y="68008"/>
                  </a:lnTo>
                  <a:lnTo>
                    <a:pt x="35499" y="75425"/>
                  </a:lnTo>
                  <a:lnTo>
                    <a:pt x="82740" y="116030"/>
                  </a:lnTo>
                  <a:lnTo>
                    <a:pt x="91002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66">
              <a:extLst>
                <a:ext uri="{FF2B5EF4-FFF2-40B4-BE49-F238E27FC236}">
                  <a16:creationId xmlns:a16="http://schemas.microsoft.com/office/drawing/2014/main" xmlns="" id="{014A0ACE-275D-4B04-BBB1-2E1E2E3338B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947400" y="189230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2948" y="10845"/>
                  </a:lnTo>
                  <a:lnTo>
                    <a:pt x="60247" y="49181"/>
                  </a:lnTo>
                  <a:lnTo>
                    <a:pt x="73356" y="63020"/>
                  </a:lnTo>
                  <a:lnTo>
                    <a:pt x="825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67">
              <a:extLst>
                <a:ext uri="{FF2B5EF4-FFF2-40B4-BE49-F238E27FC236}">
                  <a16:creationId xmlns:a16="http://schemas.microsoft.com/office/drawing/2014/main" xmlns="" id="{15E71F80-207A-4666-91E3-3100BD1EF67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792220" y="1681010"/>
              <a:ext cx="181030" cy="424141"/>
            </a:xfrm>
            <a:custGeom>
              <a:avLst/>
              <a:gdLst/>
              <a:ahLst/>
              <a:cxnLst/>
              <a:rect l="0" t="0" r="0" b="0"/>
              <a:pathLst>
                <a:path w="181030" h="424141">
                  <a:moveTo>
                    <a:pt x="34530" y="116040"/>
                  </a:moveTo>
                  <a:lnTo>
                    <a:pt x="34530" y="116040"/>
                  </a:lnTo>
                  <a:lnTo>
                    <a:pt x="29504" y="104106"/>
                  </a:lnTo>
                  <a:lnTo>
                    <a:pt x="28258" y="91939"/>
                  </a:lnTo>
                  <a:lnTo>
                    <a:pt x="28939" y="92212"/>
                  </a:lnTo>
                  <a:lnTo>
                    <a:pt x="31574" y="94396"/>
                  </a:lnTo>
                  <a:lnTo>
                    <a:pt x="33946" y="134081"/>
                  </a:lnTo>
                  <a:lnTo>
                    <a:pt x="34272" y="168743"/>
                  </a:lnTo>
                  <a:lnTo>
                    <a:pt x="32533" y="209549"/>
                  </a:lnTo>
                  <a:lnTo>
                    <a:pt x="28703" y="254261"/>
                  </a:lnTo>
                  <a:lnTo>
                    <a:pt x="25708" y="278037"/>
                  </a:lnTo>
                  <a:lnTo>
                    <a:pt x="19321" y="324211"/>
                  </a:lnTo>
                  <a:lnTo>
                    <a:pt x="14130" y="363547"/>
                  </a:lnTo>
                  <a:lnTo>
                    <a:pt x="7241" y="403943"/>
                  </a:lnTo>
                  <a:lnTo>
                    <a:pt x="731" y="423673"/>
                  </a:lnTo>
                  <a:lnTo>
                    <a:pt x="0" y="424140"/>
                  </a:lnTo>
                  <a:lnTo>
                    <a:pt x="9016" y="387208"/>
                  </a:lnTo>
                  <a:lnTo>
                    <a:pt x="14490" y="351564"/>
                  </a:lnTo>
                  <a:lnTo>
                    <a:pt x="21387" y="306090"/>
                  </a:lnTo>
                  <a:lnTo>
                    <a:pt x="27179" y="280134"/>
                  </a:lnTo>
                  <a:lnTo>
                    <a:pt x="33863" y="252953"/>
                  </a:lnTo>
                  <a:lnTo>
                    <a:pt x="40436" y="225660"/>
                  </a:lnTo>
                  <a:lnTo>
                    <a:pt x="46935" y="198292"/>
                  </a:lnTo>
                  <a:lnTo>
                    <a:pt x="53384" y="170875"/>
                  </a:lnTo>
                  <a:lnTo>
                    <a:pt x="61914" y="144835"/>
                  </a:lnTo>
                  <a:lnTo>
                    <a:pt x="71836" y="119715"/>
                  </a:lnTo>
                  <a:lnTo>
                    <a:pt x="92738" y="74634"/>
                  </a:lnTo>
                  <a:lnTo>
                    <a:pt x="119667" y="28277"/>
                  </a:lnTo>
                  <a:lnTo>
                    <a:pt x="134458" y="10947"/>
                  </a:lnTo>
                  <a:lnTo>
                    <a:pt x="148087" y="2304"/>
                  </a:lnTo>
                  <a:lnTo>
                    <a:pt x="154685" y="0"/>
                  </a:lnTo>
                  <a:lnTo>
                    <a:pt x="160494" y="1285"/>
                  </a:lnTo>
                  <a:lnTo>
                    <a:pt x="170712" y="10240"/>
                  </a:lnTo>
                  <a:lnTo>
                    <a:pt x="181029" y="44632"/>
                  </a:lnTo>
                  <a:lnTo>
                    <a:pt x="178438" y="87199"/>
                  </a:lnTo>
                  <a:lnTo>
                    <a:pt x="165365" y="127720"/>
                  </a:lnTo>
                  <a:lnTo>
                    <a:pt x="144715" y="159796"/>
                  </a:lnTo>
                  <a:lnTo>
                    <a:pt x="124091" y="180432"/>
                  </a:lnTo>
                  <a:lnTo>
                    <a:pt x="116816" y="183662"/>
                  </a:lnTo>
                  <a:lnTo>
                    <a:pt x="101203" y="185370"/>
                  </a:lnTo>
                  <a:lnTo>
                    <a:pt x="88623" y="181896"/>
                  </a:lnTo>
                  <a:lnTo>
                    <a:pt x="72630" y="1731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81">
            <a:extLst>
              <a:ext uri="{FF2B5EF4-FFF2-40B4-BE49-F238E27FC236}">
                <a16:creationId xmlns:a16="http://schemas.microsoft.com/office/drawing/2014/main" xmlns="" id="{CFC91060-9267-4BC2-8997-D838AD0BB7E3}"/>
              </a:ext>
            </a:extLst>
          </p:cNvPr>
          <p:cNvGrpSpPr/>
          <p:nvPr/>
        </p:nvGrpSpPr>
        <p:grpSpPr>
          <a:xfrm>
            <a:off x="10026650" y="2522513"/>
            <a:ext cx="901701" cy="506438"/>
            <a:chOff x="10026650" y="2522513"/>
            <a:chExt cx="901701" cy="506438"/>
          </a:xfrm>
        </p:grpSpPr>
        <p:sp>
          <p:nvSpPr>
            <p:cNvPr id="573" name="SMARTInkShape-468">
              <a:extLst>
                <a:ext uri="{FF2B5EF4-FFF2-40B4-BE49-F238E27FC236}">
                  <a16:creationId xmlns:a16="http://schemas.microsoft.com/office/drawing/2014/main" xmlns="" id="{9797859C-73C6-40FB-875A-D4053400069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75679" y="2927350"/>
              <a:ext cx="676472" cy="101601"/>
            </a:xfrm>
            <a:custGeom>
              <a:avLst/>
              <a:gdLst/>
              <a:ahLst/>
              <a:cxnLst/>
              <a:rect l="0" t="0" r="0" b="0"/>
              <a:pathLst>
                <a:path w="676472" h="101601">
                  <a:moveTo>
                    <a:pt x="3371" y="101600"/>
                  </a:moveTo>
                  <a:lnTo>
                    <a:pt x="3371" y="101600"/>
                  </a:lnTo>
                  <a:lnTo>
                    <a:pt x="0" y="101600"/>
                  </a:lnTo>
                  <a:lnTo>
                    <a:pt x="31614" y="98229"/>
                  </a:lnTo>
                  <a:lnTo>
                    <a:pt x="75896" y="90930"/>
                  </a:lnTo>
                  <a:lnTo>
                    <a:pt x="102519" y="86020"/>
                  </a:lnTo>
                  <a:lnTo>
                    <a:pt x="135793" y="80630"/>
                  </a:lnTo>
                  <a:lnTo>
                    <a:pt x="173497" y="74920"/>
                  </a:lnTo>
                  <a:lnTo>
                    <a:pt x="214155" y="68997"/>
                  </a:lnTo>
                  <a:lnTo>
                    <a:pt x="257489" y="62226"/>
                  </a:lnTo>
                  <a:lnTo>
                    <a:pt x="302605" y="54889"/>
                  </a:lnTo>
                  <a:lnTo>
                    <a:pt x="348910" y="47176"/>
                  </a:lnTo>
                  <a:lnTo>
                    <a:pt x="395304" y="39918"/>
                  </a:lnTo>
                  <a:lnTo>
                    <a:pt x="441753" y="32962"/>
                  </a:lnTo>
                  <a:lnTo>
                    <a:pt x="488243" y="26208"/>
                  </a:lnTo>
                  <a:lnTo>
                    <a:pt x="529819" y="20294"/>
                  </a:lnTo>
                  <a:lnTo>
                    <a:pt x="568119" y="14940"/>
                  </a:lnTo>
                  <a:lnTo>
                    <a:pt x="604236" y="9960"/>
                  </a:lnTo>
                  <a:lnTo>
                    <a:pt x="676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69">
              <a:extLst>
                <a:ext uri="{FF2B5EF4-FFF2-40B4-BE49-F238E27FC236}">
                  <a16:creationId xmlns:a16="http://schemas.microsoft.com/office/drawing/2014/main" xmlns="" id="{AC0EAC13-4676-4A87-867D-8660C0061A7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026650" y="2901950"/>
              <a:ext cx="901701" cy="88901"/>
            </a:xfrm>
            <a:custGeom>
              <a:avLst/>
              <a:gdLst/>
              <a:ahLst/>
              <a:cxnLst/>
              <a:rect l="0" t="0" r="0" b="0"/>
              <a:pathLst>
                <a:path w="901701" h="88901">
                  <a:moveTo>
                    <a:pt x="0" y="88900"/>
                  </a:moveTo>
                  <a:lnTo>
                    <a:pt x="0" y="88900"/>
                  </a:lnTo>
                  <a:lnTo>
                    <a:pt x="43954" y="82419"/>
                  </a:lnTo>
                  <a:lnTo>
                    <a:pt x="70931" y="78230"/>
                  </a:lnTo>
                  <a:lnTo>
                    <a:pt x="102322" y="73320"/>
                  </a:lnTo>
                  <a:lnTo>
                    <a:pt x="140180" y="67930"/>
                  </a:lnTo>
                  <a:lnTo>
                    <a:pt x="182352" y="62220"/>
                  </a:lnTo>
                  <a:lnTo>
                    <a:pt x="227401" y="56297"/>
                  </a:lnTo>
                  <a:lnTo>
                    <a:pt x="280012" y="49526"/>
                  </a:lnTo>
                  <a:lnTo>
                    <a:pt x="337662" y="42189"/>
                  </a:lnTo>
                  <a:lnTo>
                    <a:pt x="398676" y="34476"/>
                  </a:lnTo>
                  <a:lnTo>
                    <a:pt x="460517" y="27923"/>
                  </a:lnTo>
                  <a:lnTo>
                    <a:pt x="522911" y="22143"/>
                  </a:lnTo>
                  <a:lnTo>
                    <a:pt x="585674" y="16879"/>
                  </a:lnTo>
                  <a:lnTo>
                    <a:pt x="643039" y="12664"/>
                  </a:lnTo>
                  <a:lnTo>
                    <a:pt x="696803" y="9148"/>
                  </a:lnTo>
                  <a:lnTo>
                    <a:pt x="748169" y="6098"/>
                  </a:lnTo>
                  <a:lnTo>
                    <a:pt x="788057" y="4066"/>
                  </a:lnTo>
                  <a:lnTo>
                    <a:pt x="820293" y="2711"/>
                  </a:lnTo>
                  <a:lnTo>
                    <a:pt x="865520" y="1205"/>
                  </a:lnTo>
                  <a:lnTo>
                    <a:pt x="901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470">
              <a:extLst>
                <a:ext uri="{FF2B5EF4-FFF2-40B4-BE49-F238E27FC236}">
                  <a16:creationId xmlns:a16="http://schemas.microsoft.com/office/drawing/2014/main" xmlns="" id="{A1324620-9124-4A89-A21B-E2BA03CA0AE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491083" y="2524800"/>
              <a:ext cx="415595" cy="301805"/>
            </a:xfrm>
            <a:custGeom>
              <a:avLst/>
              <a:gdLst/>
              <a:ahLst/>
              <a:cxnLst/>
              <a:rect l="0" t="0" r="0" b="0"/>
              <a:pathLst>
                <a:path w="415595" h="301805">
                  <a:moveTo>
                    <a:pt x="5467" y="218400"/>
                  </a:moveTo>
                  <a:lnTo>
                    <a:pt x="5467" y="218400"/>
                  </a:lnTo>
                  <a:lnTo>
                    <a:pt x="2096" y="221771"/>
                  </a:lnTo>
                  <a:lnTo>
                    <a:pt x="440" y="225307"/>
                  </a:lnTo>
                  <a:lnTo>
                    <a:pt x="0" y="227238"/>
                  </a:lnTo>
                  <a:lnTo>
                    <a:pt x="410" y="229231"/>
                  </a:lnTo>
                  <a:lnTo>
                    <a:pt x="2749" y="233327"/>
                  </a:lnTo>
                  <a:lnTo>
                    <a:pt x="5772" y="233996"/>
                  </a:lnTo>
                  <a:lnTo>
                    <a:pt x="14774" y="232857"/>
                  </a:lnTo>
                  <a:lnTo>
                    <a:pt x="25001" y="228249"/>
                  </a:lnTo>
                  <a:lnTo>
                    <a:pt x="44212" y="214597"/>
                  </a:lnTo>
                  <a:lnTo>
                    <a:pt x="63284" y="189520"/>
                  </a:lnTo>
                  <a:lnTo>
                    <a:pt x="63768" y="186447"/>
                  </a:lnTo>
                  <a:lnTo>
                    <a:pt x="62677" y="184398"/>
                  </a:lnTo>
                  <a:lnTo>
                    <a:pt x="60542" y="183032"/>
                  </a:lnTo>
                  <a:lnTo>
                    <a:pt x="50791" y="181109"/>
                  </a:lnTo>
                  <a:lnTo>
                    <a:pt x="41133" y="186304"/>
                  </a:lnTo>
                  <a:lnTo>
                    <a:pt x="35595" y="190653"/>
                  </a:lnTo>
                  <a:lnTo>
                    <a:pt x="27559" y="203011"/>
                  </a:lnTo>
                  <a:lnTo>
                    <a:pt x="22341" y="218616"/>
                  </a:lnTo>
                  <a:lnTo>
                    <a:pt x="20023" y="237311"/>
                  </a:lnTo>
                  <a:lnTo>
                    <a:pt x="25457" y="264298"/>
                  </a:lnTo>
                  <a:lnTo>
                    <a:pt x="35989" y="279721"/>
                  </a:lnTo>
                  <a:lnTo>
                    <a:pt x="50783" y="292220"/>
                  </a:lnTo>
                  <a:lnTo>
                    <a:pt x="69118" y="300128"/>
                  </a:lnTo>
                  <a:lnTo>
                    <a:pt x="112756" y="301804"/>
                  </a:lnTo>
                  <a:lnTo>
                    <a:pt x="145814" y="297566"/>
                  </a:lnTo>
                  <a:lnTo>
                    <a:pt x="190514" y="285366"/>
                  </a:lnTo>
                  <a:lnTo>
                    <a:pt x="212595" y="274268"/>
                  </a:lnTo>
                  <a:lnTo>
                    <a:pt x="227112" y="262280"/>
                  </a:lnTo>
                  <a:lnTo>
                    <a:pt x="230840" y="254709"/>
                  </a:lnTo>
                  <a:lnTo>
                    <a:pt x="233103" y="236889"/>
                  </a:lnTo>
                  <a:lnTo>
                    <a:pt x="229875" y="220973"/>
                  </a:lnTo>
                  <a:lnTo>
                    <a:pt x="227040" y="213765"/>
                  </a:lnTo>
                  <a:lnTo>
                    <a:pt x="222326" y="208255"/>
                  </a:lnTo>
                  <a:lnTo>
                    <a:pt x="209564" y="200250"/>
                  </a:lnTo>
                  <a:lnTo>
                    <a:pt x="203622" y="199245"/>
                  </a:lnTo>
                  <a:lnTo>
                    <a:pt x="198247" y="199985"/>
                  </a:lnTo>
                  <a:lnTo>
                    <a:pt x="189219" y="204571"/>
                  </a:lnTo>
                  <a:lnTo>
                    <a:pt x="182855" y="211313"/>
                  </a:lnTo>
                  <a:lnTo>
                    <a:pt x="179556" y="222776"/>
                  </a:lnTo>
                  <a:lnTo>
                    <a:pt x="178796" y="235867"/>
                  </a:lnTo>
                  <a:lnTo>
                    <a:pt x="180809" y="246389"/>
                  </a:lnTo>
                  <a:lnTo>
                    <a:pt x="185937" y="253888"/>
                  </a:lnTo>
                  <a:lnTo>
                    <a:pt x="189280" y="256875"/>
                  </a:lnTo>
                  <a:lnTo>
                    <a:pt x="196758" y="260194"/>
                  </a:lnTo>
                  <a:lnTo>
                    <a:pt x="200727" y="261080"/>
                  </a:lnTo>
                  <a:lnTo>
                    <a:pt x="208900" y="260181"/>
                  </a:lnTo>
                  <a:lnTo>
                    <a:pt x="229159" y="253326"/>
                  </a:lnTo>
                  <a:lnTo>
                    <a:pt x="234944" y="254619"/>
                  </a:lnTo>
                  <a:lnTo>
                    <a:pt x="260984" y="270641"/>
                  </a:lnTo>
                  <a:lnTo>
                    <a:pt x="275594" y="274095"/>
                  </a:lnTo>
                  <a:lnTo>
                    <a:pt x="295604" y="271748"/>
                  </a:lnTo>
                  <a:lnTo>
                    <a:pt x="309395" y="262807"/>
                  </a:lnTo>
                  <a:lnTo>
                    <a:pt x="330939" y="236261"/>
                  </a:lnTo>
                  <a:lnTo>
                    <a:pt x="355198" y="189590"/>
                  </a:lnTo>
                  <a:lnTo>
                    <a:pt x="372568" y="147035"/>
                  </a:lnTo>
                  <a:lnTo>
                    <a:pt x="382141" y="122845"/>
                  </a:lnTo>
                  <a:lnTo>
                    <a:pt x="392050" y="97547"/>
                  </a:lnTo>
                  <a:lnTo>
                    <a:pt x="404941" y="54386"/>
                  </a:lnTo>
                  <a:lnTo>
                    <a:pt x="414283" y="11523"/>
                  </a:lnTo>
                  <a:lnTo>
                    <a:pt x="415594" y="4282"/>
                  </a:lnTo>
                  <a:lnTo>
                    <a:pt x="415057" y="866"/>
                  </a:lnTo>
                  <a:lnTo>
                    <a:pt x="413289" y="0"/>
                  </a:lnTo>
                  <a:lnTo>
                    <a:pt x="410698" y="833"/>
                  </a:lnTo>
                  <a:lnTo>
                    <a:pt x="393567" y="18861"/>
                  </a:lnTo>
                  <a:lnTo>
                    <a:pt x="380450" y="48107"/>
                  </a:lnTo>
                  <a:lnTo>
                    <a:pt x="368976" y="86270"/>
                  </a:lnTo>
                  <a:lnTo>
                    <a:pt x="361524" y="126749"/>
                  </a:lnTo>
                  <a:lnTo>
                    <a:pt x="361505" y="164496"/>
                  </a:lnTo>
                  <a:lnTo>
                    <a:pt x="371309" y="211836"/>
                  </a:lnTo>
                  <a:lnTo>
                    <a:pt x="389502" y="246323"/>
                  </a:lnTo>
                  <a:lnTo>
                    <a:pt x="411867" y="275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471">
              <a:extLst>
                <a:ext uri="{FF2B5EF4-FFF2-40B4-BE49-F238E27FC236}">
                  <a16:creationId xmlns:a16="http://schemas.microsoft.com/office/drawing/2014/main" xmlns="" id="{70C7993A-76E3-44A8-9134-92EDD7228A5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249326" y="2522513"/>
              <a:ext cx="151975" cy="340218"/>
            </a:xfrm>
            <a:custGeom>
              <a:avLst/>
              <a:gdLst/>
              <a:ahLst/>
              <a:cxnLst/>
              <a:rect l="0" t="0" r="0" b="0"/>
              <a:pathLst>
                <a:path w="151975" h="340218">
                  <a:moveTo>
                    <a:pt x="94824" y="169887"/>
                  </a:moveTo>
                  <a:lnTo>
                    <a:pt x="94824" y="169887"/>
                  </a:lnTo>
                  <a:lnTo>
                    <a:pt x="79091" y="154155"/>
                  </a:lnTo>
                  <a:lnTo>
                    <a:pt x="76575" y="153755"/>
                  </a:lnTo>
                  <a:lnTo>
                    <a:pt x="70015" y="155191"/>
                  </a:lnTo>
                  <a:lnTo>
                    <a:pt x="51646" y="163338"/>
                  </a:lnTo>
                  <a:lnTo>
                    <a:pt x="31700" y="184801"/>
                  </a:lnTo>
                  <a:lnTo>
                    <a:pt x="12386" y="223616"/>
                  </a:lnTo>
                  <a:lnTo>
                    <a:pt x="0" y="267495"/>
                  </a:lnTo>
                  <a:lnTo>
                    <a:pt x="1972" y="308404"/>
                  </a:lnTo>
                  <a:lnTo>
                    <a:pt x="9811" y="326935"/>
                  </a:lnTo>
                  <a:lnTo>
                    <a:pt x="14866" y="333852"/>
                  </a:lnTo>
                  <a:lnTo>
                    <a:pt x="21057" y="337758"/>
                  </a:lnTo>
                  <a:lnTo>
                    <a:pt x="35463" y="340217"/>
                  </a:lnTo>
                  <a:lnTo>
                    <a:pt x="43257" y="336357"/>
                  </a:lnTo>
                  <a:lnTo>
                    <a:pt x="59440" y="320779"/>
                  </a:lnTo>
                  <a:lnTo>
                    <a:pt x="81048" y="281467"/>
                  </a:lnTo>
                  <a:lnTo>
                    <a:pt x="94346" y="244643"/>
                  </a:lnTo>
                  <a:lnTo>
                    <a:pt x="106604" y="200290"/>
                  </a:lnTo>
                  <a:lnTo>
                    <a:pt x="111850" y="174633"/>
                  </a:lnTo>
                  <a:lnTo>
                    <a:pt x="116758" y="147651"/>
                  </a:lnTo>
                  <a:lnTo>
                    <a:pt x="120029" y="121902"/>
                  </a:lnTo>
                  <a:lnTo>
                    <a:pt x="122211" y="96975"/>
                  </a:lnTo>
                  <a:lnTo>
                    <a:pt x="124635" y="52815"/>
                  </a:lnTo>
                  <a:lnTo>
                    <a:pt x="125293" y="11648"/>
                  </a:lnTo>
                  <a:lnTo>
                    <a:pt x="122949" y="781"/>
                  </a:lnTo>
                  <a:lnTo>
                    <a:pt x="120628" y="0"/>
                  </a:lnTo>
                  <a:lnTo>
                    <a:pt x="117671" y="1595"/>
                  </a:lnTo>
                  <a:lnTo>
                    <a:pt x="114289" y="4776"/>
                  </a:lnTo>
                  <a:lnTo>
                    <a:pt x="102786" y="36220"/>
                  </a:lnTo>
                  <a:lnTo>
                    <a:pt x="96482" y="69322"/>
                  </a:lnTo>
                  <a:lnTo>
                    <a:pt x="92738" y="108258"/>
                  </a:lnTo>
                  <a:lnTo>
                    <a:pt x="93426" y="151433"/>
                  </a:lnTo>
                  <a:lnTo>
                    <a:pt x="97966" y="188967"/>
                  </a:lnTo>
                  <a:lnTo>
                    <a:pt x="110335" y="234101"/>
                  </a:lnTo>
                  <a:lnTo>
                    <a:pt x="122180" y="256988"/>
                  </a:lnTo>
                  <a:lnTo>
                    <a:pt x="151974" y="290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72">
              <a:extLst>
                <a:ext uri="{FF2B5EF4-FFF2-40B4-BE49-F238E27FC236}">
                  <a16:creationId xmlns:a16="http://schemas.microsoft.com/office/drawing/2014/main" xmlns="" id="{83E98901-6CF7-472C-A5A0-7EE4CFA8590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077450" y="264795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0" y="25400"/>
                  </a:lnTo>
                  <a:lnTo>
                    <a:pt x="11549" y="1526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73">
              <a:extLst>
                <a:ext uri="{FF2B5EF4-FFF2-40B4-BE49-F238E27FC236}">
                  <a16:creationId xmlns:a16="http://schemas.microsoft.com/office/drawing/2014/main" xmlns="" id="{D9AF9344-99EB-4973-A473-8C0268679E4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102850" y="2708079"/>
              <a:ext cx="32758" cy="124022"/>
            </a:xfrm>
            <a:custGeom>
              <a:avLst/>
              <a:gdLst/>
              <a:ahLst/>
              <a:cxnLst/>
              <a:rect l="0" t="0" r="0" b="0"/>
              <a:pathLst>
                <a:path w="32758" h="1240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6" y="1124"/>
                  </a:lnTo>
                  <a:lnTo>
                    <a:pt x="12209" y="8017"/>
                  </a:lnTo>
                  <a:lnTo>
                    <a:pt x="23764" y="30539"/>
                  </a:lnTo>
                  <a:lnTo>
                    <a:pt x="32757" y="66297"/>
                  </a:lnTo>
                  <a:lnTo>
                    <a:pt x="32680" y="108960"/>
                  </a:lnTo>
                  <a:lnTo>
                    <a:pt x="3175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82">
            <a:extLst>
              <a:ext uri="{FF2B5EF4-FFF2-40B4-BE49-F238E27FC236}">
                <a16:creationId xmlns:a16="http://schemas.microsoft.com/office/drawing/2014/main" xmlns="" id="{333CEF30-2453-4E21-B122-7A294AE54792}"/>
              </a:ext>
            </a:extLst>
          </p:cNvPr>
          <p:cNvGrpSpPr/>
          <p:nvPr/>
        </p:nvGrpSpPr>
        <p:grpSpPr>
          <a:xfrm>
            <a:off x="10013950" y="3291991"/>
            <a:ext cx="442105" cy="278608"/>
            <a:chOff x="10013950" y="3291991"/>
            <a:chExt cx="442105" cy="278608"/>
          </a:xfrm>
        </p:grpSpPr>
        <p:sp>
          <p:nvSpPr>
            <p:cNvPr id="580" name="SMARTInkShape-474">
              <a:extLst>
                <a:ext uri="{FF2B5EF4-FFF2-40B4-BE49-F238E27FC236}">
                  <a16:creationId xmlns:a16="http://schemas.microsoft.com/office/drawing/2014/main" xmlns="" id="{C67E1C56-720C-4719-9DA3-E4A5DAECB71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415221" y="3387021"/>
              <a:ext cx="40834" cy="143580"/>
            </a:xfrm>
            <a:custGeom>
              <a:avLst/>
              <a:gdLst/>
              <a:ahLst/>
              <a:cxnLst/>
              <a:rect l="0" t="0" r="0" b="0"/>
              <a:pathLst>
                <a:path w="40834" h="143580">
                  <a:moveTo>
                    <a:pt x="17829" y="16579"/>
                  </a:moveTo>
                  <a:lnTo>
                    <a:pt x="17829" y="16579"/>
                  </a:lnTo>
                  <a:lnTo>
                    <a:pt x="12760" y="3487"/>
                  </a:lnTo>
                  <a:lnTo>
                    <a:pt x="8990" y="177"/>
                  </a:lnTo>
                  <a:lnTo>
                    <a:pt x="6998" y="0"/>
                  </a:lnTo>
                  <a:lnTo>
                    <a:pt x="2902" y="1685"/>
                  </a:lnTo>
                  <a:lnTo>
                    <a:pt x="1528" y="3827"/>
                  </a:lnTo>
                  <a:lnTo>
                    <a:pt x="0" y="9970"/>
                  </a:lnTo>
                  <a:lnTo>
                    <a:pt x="5848" y="36431"/>
                  </a:lnTo>
                  <a:lnTo>
                    <a:pt x="23358" y="80126"/>
                  </a:lnTo>
                  <a:lnTo>
                    <a:pt x="37838" y="109852"/>
                  </a:lnTo>
                  <a:lnTo>
                    <a:pt x="40833" y="123650"/>
                  </a:lnTo>
                  <a:lnTo>
                    <a:pt x="40283" y="133075"/>
                  </a:lnTo>
                  <a:lnTo>
                    <a:pt x="39149" y="136576"/>
                  </a:lnTo>
                  <a:lnTo>
                    <a:pt x="36981" y="138910"/>
                  </a:lnTo>
                  <a:lnTo>
                    <a:pt x="24179" y="143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75">
              <a:extLst>
                <a:ext uri="{FF2B5EF4-FFF2-40B4-BE49-F238E27FC236}">
                  <a16:creationId xmlns:a16="http://schemas.microsoft.com/office/drawing/2014/main" xmlns="" id="{7631D979-2ABE-4FB3-9A0C-4C7C88F4415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302065" y="3427112"/>
              <a:ext cx="80186" cy="95915"/>
            </a:xfrm>
            <a:custGeom>
              <a:avLst/>
              <a:gdLst/>
              <a:ahLst/>
              <a:cxnLst/>
              <a:rect l="0" t="0" r="0" b="0"/>
              <a:pathLst>
                <a:path w="80186" h="95915">
                  <a:moveTo>
                    <a:pt x="29385" y="27288"/>
                  </a:moveTo>
                  <a:lnTo>
                    <a:pt x="29385" y="27288"/>
                  </a:lnTo>
                  <a:lnTo>
                    <a:pt x="29383" y="6894"/>
                  </a:lnTo>
                  <a:lnTo>
                    <a:pt x="27504" y="2231"/>
                  </a:lnTo>
                  <a:lnTo>
                    <a:pt x="26014" y="0"/>
                  </a:lnTo>
                  <a:lnTo>
                    <a:pt x="23609" y="629"/>
                  </a:lnTo>
                  <a:lnTo>
                    <a:pt x="17176" y="6973"/>
                  </a:lnTo>
                  <a:lnTo>
                    <a:pt x="5620" y="25816"/>
                  </a:lnTo>
                  <a:lnTo>
                    <a:pt x="0" y="52644"/>
                  </a:lnTo>
                  <a:lnTo>
                    <a:pt x="1706" y="79565"/>
                  </a:lnTo>
                  <a:lnTo>
                    <a:pt x="6680" y="95302"/>
                  </a:lnTo>
                  <a:lnTo>
                    <a:pt x="8604" y="95914"/>
                  </a:lnTo>
                  <a:lnTo>
                    <a:pt x="10592" y="94206"/>
                  </a:lnTo>
                  <a:lnTo>
                    <a:pt x="33040" y="47270"/>
                  </a:lnTo>
                  <a:lnTo>
                    <a:pt x="37595" y="37109"/>
                  </a:lnTo>
                  <a:lnTo>
                    <a:pt x="39799" y="34541"/>
                  </a:lnTo>
                  <a:lnTo>
                    <a:pt x="41971" y="33534"/>
                  </a:lnTo>
                  <a:lnTo>
                    <a:pt x="44125" y="33569"/>
                  </a:lnTo>
                  <a:lnTo>
                    <a:pt x="80185" y="4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476">
              <a:extLst>
                <a:ext uri="{FF2B5EF4-FFF2-40B4-BE49-F238E27FC236}">
                  <a16:creationId xmlns:a16="http://schemas.microsoft.com/office/drawing/2014/main" xmlns="" id="{05996DFC-1C3F-4282-A03B-385A5A41EC7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217150" y="34036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21925"/>
                  </a:lnTo>
                  <a:lnTo>
                    <a:pt x="3370" y="1374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477">
              <a:extLst>
                <a:ext uri="{FF2B5EF4-FFF2-40B4-BE49-F238E27FC236}">
                  <a16:creationId xmlns:a16="http://schemas.microsoft.com/office/drawing/2014/main" xmlns="" id="{4604172D-06A6-4DD9-8A78-110D8D6F014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223500" y="34480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0124" y="15208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478">
              <a:extLst>
                <a:ext uri="{FF2B5EF4-FFF2-40B4-BE49-F238E27FC236}">
                  <a16:creationId xmlns:a16="http://schemas.microsoft.com/office/drawing/2014/main" xmlns="" id="{FF24E776-8344-448C-9485-58119457D76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013950" y="3291991"/>
              <a:ext cx="135295" cy="278608"/>
            </a:xfrm>
            <a:custGeom>
              <a:avLst/>
              <a:gdLst/>
              <a:ahLst/>
              <a:cxnLst/>
              <a:rect l="0" t="0" r="0" b="0"/>
              <a:pathLst>
                <a:path w="135295" h="278608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3" y="0"/>
                  </a:lnTo>
                  <a:lnTo>
                    <a:pt x="5025" y="515"/>
                  </a:lnTo>
                  <a:lnTo>
                    <a:pt x="10539" y="15501"/>
                  </a:lnTo>
                  <a:lnTo>
                    <a:pt x="16036" y="55674"/>
                  </a:lnTo>
                  <a:lnTo>
                    <a:pt x="21238" y="86749"/>
                  </a:lnTo>
                  <a:lnTo>
                    <a:pt x="23550" y="124079"/>
                  </a:lnTo>
                  <a:lnTo>
                    <a:pt x="26458" y="164188"/>
                  </a:lnTo>
                  <a:lnTo>
                    <a:pt x="29397" y="203417"/>
                  </a:lnTo>
                  <a:lnTo>
                    <a:pt x="31053" y="250446"/>
                  </a:lnTo>
                  <a:lnTo>
                    <a:pt x="31611" y="275441"/>
                  </a:lnTo>
                  <a:lnTo>
                    <a:pt x="33142" y="239905"/>
                  </a:lnTo>
                  <a:lnTo>
                    <a:pt x="42587" y="202618"/>
                  </a:lnTo>
                  <a:lnTo>
                    <a:pt x="58480" y="174166"/>
                  </a:lnTo>
                  <a:lnTo>
                    <a:pt x="75183" y="157583"/>
                  </a:lnTo>
                  <a:lnTo>
                    <a:pt x="82332" y="153208"/>
                  </a:lnTo>
                  <a:lnTo>
                    <a:pt x="86639" y="153453"/>
                  </a:lnTo>
                  <a:lnTo>
                    <a:pt x="97066" y="157488"/>
                  </a:lnTo>
                  <a:lnTo>
                    <a:pt x="106875" y="169629"/>
                  </a:lnTo>
                  <a:lnTo>
                    <a:pt x="128269" y="211913"/>
                  </a:lnTo>
                  <a:lnTo>
                    <a:pt x="135294" y="239479"/>
                  </a:lnTo>
                  <a:lnTo>
                    <a:pt x="134686" y="252166"/>
                  </a:lnTo>
                  <a:lnTo>
                    <a:pt x="130179" y="262508"/>
                  </a:lnTo>
                  <a:lnTo>
                    <a:pt x="127003" y="267242"/>
                  </a:lnTo>
                  <a:lnTo>
                    <a:pt x="117829" y="274383"/>
                  </a:lnTo>
                  <a:lnTo>
                    <a:pt x="112419" y="277274"/>
                  </a:lnTo>
                  <a:lnTo>
                    <a:pt x="100765" y="278607"/>
                  </a:lnTo>
                  <a:lnTo>
                    <a:pt x="89233" y="276141"/>
                  </a:lnTo>
                  <a:lnTo>
                    <a:pt x="69850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SMARTInkShape-Group83">
            <a:extLst>
              <a:ext uri="{FF2B5EF4-FFF2-40B4-BE49-F238E27FC236}">
                <a16:creationId xmlns:a16="http://schemas.microsoft.com/office/drawing/2014/main" xmlns="" id="{B1407ABC-3618-4146-B447-BD25A812A344}"/>
              </a:ext>
            </a:extLst>
          </p:cNvPr>
          <p:cNvGrpSpPr/>
          <p:nvPr/>
        </p:nvGrpSpPr>
        <p:grpSpPr>
          <a:xfrm>
            <a:off x="10750550" y="3400878"/>
            <a:ext cx="359333" cy="179599"/>
            <a:chOff x="10750550" y="3400878"/>
            <a:chExt cx="359333" cy="179599"/>
          </a:xfrm>
        </p:grpSpPr>
        <p:sp>
          <p:nvSpPr>
            <p:cNvPr id="586" name="SMARTInkShape-479">
              <a:extLst>
                <a:ext uri="{FF2B5EF4-FFF2-40B4-BE49-F238E27FC236}">
                  <a16:creationId xmlns:a16="http://schemas.microsoft.com/office/drawing/2014/main" xmlns="" id="{261B1983-480F-43FA-9F39-8BA902DD103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019981" y="3400878"/>
              <a:ext cx="89902" cy="179599"/>
            </a:xfrm>
            <a:custGeom>
              <a:avLst/>
              <a:gdLst/>
              <a:ahLst/>
              <a:cxnLst/>
              <a:rect l="0" t="0" r="0" b="0"/>
              <a:pathLst>
                <a:path w="89902" h="179599">
                  <a:moveTo>
                    <a:pt x="54419" y="21772"/>
                  </a:moveTo>
                  <a:lnTo>
                    <a:pt x="54419" y="21772"/>
                  </a:lnTo>
                  <a:lnTo>
                    <a:pt x="49393" y="9838"/>
                  </a:lnTo>
                  <a:lnTo>
                    <a:pt x="48952" y="7466"/>
                  </a:lnTo>
                  <a:lnTo>
                    <a:pt x="46578" y="2949"/>
                  </a:lnTo>
                  <a:lnTo>
                    <a:pt x="44960" y="757"/>
                  </a:lnTo>
                  <a:lnTo>
                    <a:pt x="42467" y="0"/>
                  </a:lnTo>
                  <a:lnTo>
                    <a:pt x="35937" y="1042"/>
                  </a:lnTo>
                  <a:lnTo>
                    <a:pt x="20955" y="19079"/>
                  </a:lnTo>
                  <a:lnTo>
                    <a:pt x="6482" y="50137"/>
                  </a:lnTo>
                  <a:lnTo>
                    <a:pt x="0" y="89522"/>
                  </a:lnTo>
                  <a:lnTo>
                    <a:pt x="4819" y="129100"/>
                  </a:lnTo>
                  <a:lnTo>
                    <a:pt x="15187" y="160895"/>
                  </a:lnTo>
                  <a:lnTo>
                    <a:pt x="24986" y="173681"/>
                  </a:lnTo>
                  <a:lnTo>
                    <a:pt x="30565" y="178078"/>
                  </a:lnTo>
                  <a:lnTo>
                    <a:pt x="36401" y="179598"/>
                  </a:lnTo>
                  <a:lnTo>
                    <a:pt x="48526" y="177525"/>
                  </a:lnTo>
                  <a:lnTo>
                    <a:pt x="60973" y="166254"/>
                  </a:lnTo>
                  <a:lnTo>
                    <a:pt x="72854" y="148075"/>
                  </a:lnTo>
                  <a:lnTo>
                    <a:pt x="86066" y="109368"/>
                  </a:lnTo>
                  <a:lnTo>
                    <a:pt x="89901" y="65287"/>
                  </a:lnTo>
                  <a:lnTo>
                    <a:pt x="88299" y="42993"/>
                  </a:lnTo>
                  <a:lnTo>
                    <a:pt x="84765" y="34508"/>
                  </a:lnTo>
                  <a:lnTo>
                    <a:pt x="73316" y="21318"/>
                  </a:lnTo>
                  <a:lnTo>
                    <a:pt x="56939" y="14515"/>
                  </a:lnTo>
                  <a:lnTo>
                    <a:pt x="29019" y="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480">
              <a:extLst>
                <a:ext uri="{FF2B5EF4-FFF2-40B4-BE49-F238E27FC236}">
                  <a16:creationId xmlns:a16="http://schemas.microsoft.com/office/drawing/2014/main" xmlns="" id="{BF7CADD5-B5C7-4498-B4A4-7998666BD5B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763250" y="35115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43325" y="24285"/>
                  </a:lnTo>
                  <a:lnTo>
                    <a:pt x="87861" y="1236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481">
              <a:extLst>
                <a:ext uri="{FF2B5EF4-FFF2-40B4-BE49-F238E27FC236}">
                  <a16:creationId xmlns:a16="http://schemas.microsoft.com/office/drawing/2014/main" xmlns="" id="{AE38A48A-385D-4745-9C99-0EB4AB051ED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750550" y="3464792"/>
              <a:ext cx="120651" cy="21359"/>
            </a:xfrm>
            <a:custGeom>
              <a:avLst/>
              <a:gdLst/>
              <a:ahLst/>
              <a:cxnLst/>
              <a:rect l="0" t="0" r="0" b="0"/>
              <a:pathLst>
                <a:path w="120651" h="21359">
                  <a:moveTo>
                    <a:pt x="0" y="21358"/>
                  </a:moveTo>
                  <a:lnTo>
                    <a:pt x="0" y="21358"/>
                  </a:lnTo>
                  <a:lnTo>
                    <a:pt x="46303" y="6162"/>
                  </a:lnTo>
                  <a:lnTo>
                    <a:pt x="81689" y="0"/>
                  </a:lnTo>
                  <a:lnTo>
                    <a:pt x="120650" y="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84">
            <a:extLst>
              <a:ext uri="{FF2B5EF4-FFF2-40B4-BE49-F238E27FC236}">
                <a16:creationId xmlns:a16="http://schemas.microsoft.com/office/drawing/2014/main" xmlns="" id="{1E41F57F-142A-49DB-93F7-C1221BFA9669}"/>
              </a:ext>
            </a:extLst>
          </p:cNvPr>
          <p:cNvGrpSpPr/>
          <p:nvPr/>
        </p:nvGrpSpPr>
        <p:grpSpPr>
          <a:xfrm>
            <a:off x="10070854" y="4069599"/>
            <a:ext cx="1110403" cy="202307"/>
            <a:chOff x="10070854" y="4069599"/>
            <a:chExt cx="1110403" cy="202307"/>
          </a:xfrm>
        </p:grpSpPr>
        <p:sp>
          <p:nvSpPr>
            <p:cNvPr id="590" name="SMARTInkShape-482">
              <a:extLst>
                <a:ext uri="{FF2B5EF4-FFF2-40B4-BE49-F238E27FC236}">
                  <a16:creationId xmlns:a16="http://schemas.microsoft.com/office/drawing/2014/main" xmlns="" id="{B30C2504-9867-49C7-B334-81A39ACC506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070993" y="4103505"/>
              <a:ext cx="110264" cy="168401"/>
            </a:xfrm>
            <a:custGeom>
              <a:avLst/>
              <a:gdLst/>
              <a:ahLst/>
              <a:cxnLst/>
              <a:rect l="0" t="0" r="0" b="0"/>
              <a:pathLst>
                <a:path w="110264" h="168401">
                  <a:moveTo>
                    <a:pt x="47857" y="17645"/>
                  </a:moveTo>
                  <a:lnTo>
                    <a:pt x="47857" y="17645"/>
                  </a:lnTo>
                  <a:lnTo>
                    <a:pt x="39129" y="8211"/>
                  </a:lnTo>
                  <a:lnTo>
                    <a:pt x="35628" y="1758"/>
                  </a:lnTo>
                  <a:lnTo>
                    <a:pt x="32308" y="0"/>
                  </a:lnTo>
                  <a:lnTo>
                    <a:pt x="30436" y="238"/>
                  </a:lnTo>
                  <a:lnTo>
                    <a:pt x="26473" y="2382"/>
                  </a:lnTo>
                  <a:lnTo>
                    <a:pt x="9171" y="47933"/>
                  </a:lnTo>
                  <a:lnTo>
                    <a:pt x="645" y="87062"/>
                  </a:lnTo>
                  <a:lnTo>
                    <a:pt x="0" y="123585"/>
                  </a:lnTo>
                  <a:lnTo>
                    <a:pt x="4011" y="144457"/>
                  </a:lnTo>
                  <a:lnTo>
                    <a:pt x="12848" y="160789"/>
                  </a:lnTo>
                  <a:lnTo>
                    <a:pt x="19577" y="165286"/>
                  </a:lnTo>
                  <a:lnTo>
                    <a:pt x="36463" y="168400"/>
                  </a:lnTo>
                  <a:lnTo>
                    <a:pt x="55729" y="161788"/>
                  </a:lnTo>
                  <a:lnTo>
                    <a:pt x="75344" y="148031"/>
                  </a:lnTo>
                  <a:lnTo>
                    <a:pt x="93470" y="127805"/>
                  </a:lnTo>
                  <a:lnTo>
                    <a:pt x="109428" y="89247"/>
                  </a:lnTo>
                  <a:lnTo>
                    <a:pt x="110263" y="64756"/>
                  </a:lnTo>
                  <a:lnTo>
                    <a:pt x="108511" y="53285"/>
                  </a:lnTo>
                  <a:lnTo>
                    <a:pt x="99039" y="34896"/>
                  </a:lnTo>
                  <a:lnTo>
                    <a:pt x="84714" y="20374"/>
                  </a:lnTo>
                  <a:lnTo>
                    <a:pt x="66590" y="9215"/>
                  </a:lnTo>
                  <a:lnTo>
                    <a:pt x="57522" y="7086"/>
                  </a:lnTo>
                  <a:lnTo>
                    <a:pt x="22457" y="1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483">
              <a:extLst>
                <a:ext uri="{FF2B5EF4-FFF2-40B4-BE49-F238E27FC236}">
                  <a16:creationId xmlns:a16="http://schemas.microsoft.com/office/drawing/2014/main" xmlns="" id="{8FEBE815-8055-43C2-9EE4-648D2037FA1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763250" y="4102609"/>
              <a:ext cx="120984" cy="158242"/>
            </a:xfrm>
            <a:custGeom>
              <a:avLst/>
              <a:gdLst/>
              <a:ahLst/>
              <a:cxnLst/>
              <a:rect l="0" t="0" r="0" b="0"/>
              <a:pathLst>
                <a:path w="120984" h="158242">
                  <a:moveTo>
                    <a:pt x="0" y="12191"/>
                  </a:moveTo>
                  <a:lnTo>
                    <a:pt x="0" y="12191"/>
                  </a:lnTo>
                  <a:lnTo>
                    <a:pt x="0" y="8820"/>
                  </a:lnTo>
                  <a:lnTo>
                    <a:pt x="3763" y="5283"/>
                  </a:lnTo>
                  <a:lnTo>
                    <a:pt x="6743" y="3353"/>
                  </a:lnTo>
                  <a:lnTo>
                    <a:pt x="48334" y="0"/>
                  </a:lnTo>
                  <a:lnTo>
                    <a:pt x="71575" y="1833"/>
                  </a:lnTo>
                  <a:lnTo>
                    <a:pt x="96017" y="9704"/>
                  </a:lnTo>
                  <a:lnTo>
                    <a:pt x="113465" y="24021"/>
                  </a:lnTo>
                  <a:lnTo>
                    <a:pt x="120093" y="32777"/>
                  </a:lnTo>
                  <a:lnTo>
                    <a:pt x="120983" y="45671"/>
                  </a:lnTo>
                  <a:lnTo>
                    <a:pt x="112568" y="78811"/>
                  </a:lnTo>
                  <a:lnTo>
                    <a:pt x="91365" y="116911"/>
                  </a:lnTo>
                  <a:lnTo>
                    <a:pt x="57150" y="158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484">
              <a:extLst>
                <a:ext uri="{FF2B5EF4-FFF2-40B4-BE49-F238E27FC236}">
                  <a16:creationId xmlns:a16="http://schemas.microsoft.com/office/drawing/2014/main" xmlns="" id="{1199434E-9EBD-471C-87A8-C305D93C6E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477500" y="4178300"/>
              <a:ext cx="400051" cy="44451"/>
            </a:xfrm>
            <a:custGeom>
              <a:avLst/>
              <a:gdLst/>
              <a:ahLst/>
              <a:cxnLst/>
              <a:rect l="0" t="0" r="0" b="0"/>
              <a:pathLst>
                <a:path w="4000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3"/>
                  </a:lnTo>
                  <a:lnTo>
                    <a:pt x="6743" y="35612"/>
                  </a:lnTo>
                  <a:lnTo>
                    <a:pt x="46879" y="26738"/>
                  </a:lnTo>
                  <a:lnTo>
                    <a:pt x="88804" y="19879"/>
                  </a:lnTo>
                  <a:lnTo>
                    <a:pt x="114942" y="16075"/>
                  </a:lnTo>
                  <a:lnTo>
                    <a:pt x="143654" y="12128"/>
                  </a:lnTo>
                  <a:lnTo>
                    <a:pt x="174088" y="8085"/>
                  </a:lnTo>
                  <a:lnTo>
                    <a:pt x="204252" y="5390"/>
                  </a:lnTo>
                  <a:lnTo>
                    <a:pt x="234242" y="3593"/>
                  </a:lnTo>
                  <a:lnTo>
                    <a:pt x="264110" y="2396"/>
                  </a:lnTo>
                  <a:lnTo>
                    <a:pt x="292490" y="1597"/>
                  </a:lnTo>
                  <a:lnTo>
                    <a:pt x="319876" y="1065"/>
                  </a:lnTo>
                  <a:lnTo>
                    <a:pt x="364417" y="473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485">
              <a:extLst>
                <a:ext uri="{FF2B5EF4-FFF2-40B4-BE49-F238E27FC236}">
                  <a16:creationId xmlns:a16="http://schemas.microsoft.com/office/drawing/2014/main" xmlns="" id="{E9C57E8F-68BC-4CAA-93BC-9EA05E4BC5A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219972" y="4110381"/>
              <a:ext cx="162279" cy="135015"/>
            </a:xfrm>
            <a:custGeom>
              <a:avLst/>
              <a:gdLst/>
              <a:ahLst/>
              <a:cxnLst/>
              <a:rect l="0" t="0" r="0" b="0"/>
              <a:pathLst>
                <a:path w="162279" h="135015">
                  <a:moveTo>
                    <a:pt x="9878" y="61569"/>
                  </a:moveTo>
                  <a:lnTo>
                    <a:pt x="9878" y="61569"/>
                  </a:lnTo>
                  <a:lnTo>
                    <a:pt x="13248" y="61569"/>
                  </a:lnTo>
                  <a:lnTo>
                    <a:pt x="16785" y="59687"/>
                  </a:lnTo>
                  <a:lnTo>
                    <a:pt x="48158" y="38707"/>
                  </a:lnTo>
                  <a:lnTo>
                    <a:pt x="55113" y="28125"/>
                  </a:lnTo>
                  <a:lnTo>
                    <a:pt x="58206" y="16366"/>
                  </a:lnTo>
                  <a:lnTo>
                    <a:pt x="57618" y="11678"/>
                  </a:lnTo>
                  <a:lnTo>
                    <a:pt x="55816" y="7847"/>
                  </a:lnTo>
                  <a:lnTo>
                    <a:pt x="53203" y="4588"/>
                  </a:lnTo>
                  <a:lnTo>
                    <a:pt x="44656" y="966"/>
                  </a:lnTo>
                  <a:lnTo>
                    <a:pt x="39412" y="0"/>
                  </a:lnTo>
                  <a:lnTo>
                    <a:pt x="33802" y="2178"/>
                  </a:lnTo>
                  <a:lnTo>
                    <a:pt x="21923" y="12125"/>
                  </a:lnTo>
                  <a:lnTo>
                    <a:pt x="6705" y="36962"/>
                  </a:lnTo>
                  <a:lnTo>
                    <a:pt x="0" y="66664"/>
                  </a:lnTo>
                  <a:lnTo>
                    <a:pt x="4077" y="85471"/>
                  </a:lnTo>
                  <a:lnTo>
                    <a:pt x="13651" y="101825"/>
                  </a:lnTo>
                  <a:lnTo>
                    <a:pt x="27312" y="113798"/>
                  </a:lnTo>
                  <a:lnTo>
                    <a:pt x="57612" y="128471"/>
                  </a:lnTo>
                  <a:lnTo>
                    <a:pt x="93402" y="135014"/>
                  </a:lnTo>
                  <a:lnTo>
                    <a:pt x="134187" y="133582"/>
                  </a:lnTo>
                  <a:lnTo>
                    <a:pt x="162278" y="131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486">
              <a:extLst>
                <a:ext uri="{FF2B5EF4-FFF2-40B4-BE49-F238E27FC236}">
                  <a16:creationId xmlns:a16="http://schemas.microsoft.com/office/drawing/2014/main" xmlns="" id="{893C4369-EAD2-4085-A7C5-A5140364A5C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070854" y="4069599"/>
              <a:ext cx="101847" cy="194651"/>
            </a:xfrm>
            <a:custGeom>
              <a:avLst/>
              <a:gdLst/>
              <a:ahLst/>
              <a:cxnLst/>
              <a:rect l="0" t="0" r="0" b="0"/>
              <a:pathLst>
                <a:path w="101847" h="194651">
                  <a:moveTo>
                    <a:pt x="101846" y="38851"/>
                  </a:moveTo>
                  <a:lnTo>
                    <a:pt x="101846" y="38851"/>
                  </a:lnTo>
                  <a:lnTo>
                    <a:pt x="86919" y="12368"/>
                  </a:lnTo>
                  <a:lnTo>
                    <a:pt x="77275" y="1920"/>
                  </a:lnTo>
                  <a:lnTo>
                    <a:pt x="72059" y="119"/>
                  </a:lnTo>
                  <a:lnTo>
                    <a:pt x="58739" y="0"/>
                  </a:lnTo>
                  <a:lnTo>
                    <a:pt x="35373" y="7270"/>
                  </a:lnTo>
                  <a:lnTo>
                    <a:pt x="13947" y="21733"/>
                  </a:lnTo>
                  <a:lnTo>
                    <a:pt x="934" y="39423"/>
                  </a:lnTo>
                  <a:lnTo>
                    <a:pt x="0" y="45582"/>
                  </a:lnTo>
                  <a:lnTo>
                    <a:pt x="2724" y="58070"/>
                  </a:lnTo>
                  <a:lnTo>
                    <a:pt x="18932" y="77001"/>
                  </a:lnTo>
                  <a:lnTo>
                    <a:pt x="61049" y="106826"/>
                  </a:lnTo>
                  <a:lnTo>
                    <a:pt x="80116" y="122727"/>
                  </a:lnTo>
                  <a:lnTo>
                    <a:pt x="85242" y="128635"/>
                  </a:lnTo>
                  <a:lnTo>
                    <a:pt x="90940" y="142725"/>
                  </a:lnTo>
                  <a:lnTo>
                    <a:pt x="92460" y="150434"/>
                  </a:lnTo>
                  <a:lnTo>
                    <a:pt x="90382" y="164643"/>
                  </a:lnTo>
                  <a:lnTo>
                    <a:pt x="84051" y="177309"/>
                  </a:lnTo>
                  <a:lnTo>
                    <a:pt x="74180" y="187641"/>
                  </a:lnTo>
                  <a:lnTo>
                    <a:pt x="62739" y="193175"/>
                  </a:lnTo>
                  <a:lnTo>
                    <a:pt x="56724" y="194650"/>
                  </a:lnTo>
                  <a:lnTo>
                    <a:pt x="52010" y="194222"/>
                  </a:lnTo>
                  <a:lnTo>
                    <a:pt x="48160" y="192526"/>
                  </a:lnTo>
                  <a:lnTo>
                    <a:pt x="38346" y="18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85">
            <a:extLst>
              <a:ext uri="{FF2B5EF4-FFF2-40B4-BE49-F238E27FC236}">
                <a16:creationId xmlns:a16="http://schemas.microsoft.com/office/drawing/2014/main" xmlns="" id="{B19D8BF1-AB03-4202-9D5D-035554403314}"/>
              </a:ext>
            </a:extLst>
          </p:cNvPr>
          <p:cNvGrpSpPr/>
          <p:nvPr/>
        </p:nvGrpSpPr>
        <p:grpSpPr>
          <a:xfrm>
            <a:off x="10001376" y="4598283"/>
            <a:ext cx="1238834" cy="249421"/>
            <a:chOff x="10001376" y="4598283"/>
            <a:chExt cx="1238834" cy="249421"/>
          </a:xfrm>
        </p:grpSpPr>
        <p:sp>
          <p:nvSpPr>
            <p:cNvPr id="596" name="SMARTInkShape-487">
              <a:extLst>
                <a:ext uri="{FF2B5EF4-FFF2-40B4-BE49-F238E27FC236}">
                  <a16:creationId xmlns:a16="http://schemas.microsoft.com/office/drawing/2014/main" xmlns="" id="{8FE04A2B-944F-4920-9B3F-6C0629CEFC9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290706" y="4624206"/>
              <a:ext cx="104245" cy="194954"/>
            </a:xfrm>
            <a:custGeom>
              <a:avLst/>
              <a:gdLst/>
              <a:ahLst/>
              <a:cxnLst/>
              <a:rect l="0" t="0" r="0" b="0"/>
              <a:pathLst>
                <a:path w="104245" h="194954">
                  <a:moveTo>
                    <a:pt x="104244" y="17644"/>
                  </a:moveTo>
                  <a:lnTo>
                    <a:pt x="104244" y="17644"/>
                  </a:lnTo>
                  <a:lnTo>
                    <a:pt x="95405" y="3338"/>
                  </a:lnTo>
                  <a:lnTo>
                    <a:pt x="85736" y="704"/>
                  </a:lnTo>
                  <a:lnTo>
                    <a:pt x="79204" y="0"/>
                  </a:lnTo>
                  <a:lnTo>
                    <a:pt x="56530" y="5752"/>
                  </a:lnTo>
                  <a:lnTo>
                    <a:pt x="17075" y="36313"/>
                  </a:lnTo>
                  <a:lnTo>
                    <a:pt x="5531" y="49224"/>
                  </a:lnTo>
                  <a:lnTo>
                    <a:pt x="399" y="62018"/>
                  </a:lnTo>
                  <a:lnTo>
                    <a:pt x="0" y="74760"/>
                  </a:lnTo>
                  <a:lnTo>
                    <a:pt x="881" y="81122"/>
                  </a:lnTo>
                  <a:lnTo>
                    <a:pt x="7503" y="93834"/>
                  </a:lnTo>
                  <a:lnTo>
                    <a:pt x="12235" y="100187"/>
                  </a:lnTo>
                  <a:lnTo>
                    <a:pt x="54986" y="126917"/>
                  </a:lnTo>
                  <a:lnTo>
                    <a:pt x="80006" y="145036"/>
                  </a:lnTo>
                  <a:lnTo>
                    <a:pt x="97730" y="166750"/>
                  </a:lnTo>
                  <a:lnTo>
                    <a:pt x="98492" y="171376"/>
                  </a:lnTo>
                  <a:lnTo>
                    <a:pt x="97586" y="175871"/>
                  </a:lnTo>
                  <a:lnTo>
                    <a:pt x="95572" y="180279"/>
                  </a:lnTo>
                  <a:lnTo>
                    <a:pt x="87689" y="187057"/>
                  </a:lnTo>
                  <a:lnTo>
                    <a:pt x="77130" y="191717"/>
                  </a:lnTo>
                  <a:lnTo>
                    <a:pt x="50240" y="194953"/>
                  </a:lnTo>
                  <a:lnTo>
                    <a:pt x="47073" y="194412"/>
                  </a:lnTo>
                  <a:lnTo>
                    <a:pt x="44964" y="193344"/>
                  </a:lnTo>
                  <a:lnTo>
                    <a:pt x="40744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488">
              <a:extLst>
                <a:ext uri="{FF2B5EF4-FFF2-40B4-BE49-F238E27FC236}">
                  <a16:creationId xmlns:a16="http://schemas.microsoft.com/office/drawing/2014/main" xmlns="" id="{E3AE9187-668A-4A86-98E8-86785A8061A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001376" y="4628967"/>
              <a:ext cx="196725" cy="218737"/>
            </a:xfrm>
            <a:custGeom>
              <a:avLst/>
              <a:gdLst/>
              <a:ahLst/>
              <a:cxnLst/>
              <a:rect l="0" t="0" r="0" b="0"/>
              <a:pathLst>
                <a:path w="196725" h="218737">
                  <a:moveTo>
                    <a:pt x="12574" y="76383"/>
                  </a:moveTo>
                  <a:lnTo>
                    <a:pt x="12574" y="76383"/>
                  </a:lnTo>
                  <a:lnTo>
                    <a:pt x="12574" y="121195"/>
                  </a:lnTo>
                  <a:lnTo>
                    <a:pt x="12574" y="161539"/>
                  </a:lnTo>
                  <a:lnTo>
                    <a:pt x="9204" y="207289"/>
                  </a:lnTo>
                  <a:lnTo>
                    <a:pt x="7107" y="217946"/>
                  </a:lnTo>
                  <a:lnTo>
                    <a:pt x="6106" y="218736"/>
                  </a:lnTo>
                  <a:lnTo>
                    <a:pt x="4733" y="218556"/>
                  </a:lnTo>
                  <a:lnTo>
                    <a:pt x="3114" y="217733"/>
                  </a:lnTo>
                  <a:lnTo>
                    <a:pt x="1315" y="209290"/>
                  </a:lnTo>
                  <a:lnTo>
                    <a:pt x="157" y="170762"/>
                  </a:lnTo>
                  <a:lnTo>
                    <a:pt x="0" y="136439"/>
                  </a:lnTo>
                  <a:lnTo>
                    <a:pt x="634" y="97431"/>
                  </a:lnTo>
                  <a:lnTo>
                    <a:pt x="3270" y="61278"/>
                  </a:lnTo>
                  <a:lnTo>
                    <a:pt x="15074" y="14472"/>
                  </a:lnTo>
                  <a:lnTo>
                    <a:pt x="20270" y="3476"/>
                  </a:lnTo>
                  <a:lnTo>
                    <a:pt x="23349" y="967"/>
                  </a:lnTo>
                  <a:lnTo>
                    <a:pt x="26813" y="0"/>
                  </a:lnTo>
                  <a:lnTo>
                    <a:pt x="30535" y="61"/>
                  </a:lnTo>
                  <a:lnTo>
                    <a:pt x="34424" y="2924"/>
                  </a:lnTo>
                  <a:lnTo>
                    <a:pt x="64270" y="47158"/>
                  </a:lnTo>
                  <a:lnTo>
                    <a:pt x="87069" y="71864"/>
                  </a:lnTo>
                  <a:lnTo>
                    <a:pt x="91871" y="75487"/>
                  </a:lnTo>
                  <a:lnTo>
                    <a:pt x="97189" y="77197"/>
                  </a:lnTo>
                  <a:lnTo>
                    <a:pt x="108742" y="77215"/>
                  </a:lnTo>
                  <a:lnTo>
                    <a:pt x="120931" y="69226"/>
                  </a:lnTo>
                  <a:lnTo>
                    <a:pt x="131994" y="56269"/>
                  </a:lnTo>
                  <a:lnTo>
                    <a:pt x="150807" y="10543"/>
                  </a:lnTo>
                  <a:lnTo>
                    <a:pt x="152707" y="11323"/>
                  </a:lnTo>
                  <a:lnTo>
                    <a:pt x="158581" y="17833"/>
                  </a:lnTo>
                  <a:lnTo>
                    <a:pt x="169486" y="55175"/>
                  </a:lnTo>
                  <a:lnTo>
                    <a:pt x="179792" y="93775"/>
                  </a:lnTo>
                  <a:lnTo>
                    <a:pt x="188074" y="139137"/>
                  </a:lnTo>
                  <a:lnTo>
                    <a:pt x="190776" y="181857"/>
                  </a:lnTo>
                  <a:lnTo>
                    <a:pt x="196724" y="203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489">
              <a:extLst>
                <a:ext uri="{FF2B5EF4-FFF2-40B4-BE49-F238E27FC236}">
                  <a16:creationId xmlns:a16="http://schemas.microsoft.com/office/drawing/2014/main" xmlns="" id="{632606D9-50E7-4AF8-886E-77A8461A69B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144012" y="4610100"/>
              <a:ext cx="96198" cy="110422"/>
            </a:xfrm>
            <a:custGeom>
              <a:avLst/>
              <a:gdLst/>
              <a:ahLst/>
              <a:cxnLst/>
              <a:rect l="0" t="0" r="0" b="0"/>
              <a:pathLst>
                <a:path w="96198" h="110422">
                  <a:moveTo>
                    <a:pt x="57388" y="19050"/>
                  </a:moveTo>
                  <a:lnTo>
                    <a:pt x="57388" y="19050"/>
                  </a:lnTo>
                  <a:lnTo>
                    <a:pt x="43083" y="4744"/>
                  </a:lnTo>
                  <a:lnTo>
                    <a:pt x="36685" y="2110"/>
                  </a:lnTo>
                  <a:lnTo>
                    <a:pt x="33002" y="1406"/>
                  </a:lnTo>
                  <a:lnTo>
                    <a:pt x="23265" y="6269"/>
                  </a:lnTo>
                  <a:lnTo>
                    <a:pt x="17707" y="10530"/>
                  </a:lnTo>
                  <a:lnTo>
                    <a:pt x="3140" y="50235"/>
                  </a:lnTo>
                  <a:lnTo>
                    <a:pt x="0" y="89830"/>
                  </a:lnTo>
                  <a:lnTo>
                    <a:pt x="11368" y="98692"/>
                  </a:lnTo>
                  <a:lnTo>
                    <a:pt x="54104" y="110421"/>
                  </a:lnTo>
                  <a:lnTo>
                    <a:pt x="71425" y="108186"/>
                  </a:lnTo>
                  <a:lnTo>
                    <a:pt x="84385" y="101052"/>
                  </a:lnTo>
                  <a:lnTo>
                    <a:pt x="94436" y="90651"/>
                  </a:lnTo>
                  <a:lnTo>
                    <a:pt x="96197" y="78074"/>
                  </a:lnTo>
                  <a:lnTo>
                    <a:pt x="84986" y="49045"/>
                  </a:lnTo>
                  <a:lnTo>
                    <a:pt x="44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490">
              <a:extLst>
                <a:ext uri="{FF2B5EF4-FFF2-40B4-BE49-F238E27FC236}">
                  <a16:creationId xmlns:a16="http://schemas.microsoft.com/office/drawing/2014/main" xmlns="" id="{66547029-041B-4F95-9850-9ABE4E7BD52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934700" y="4629150"/>
              <a:ext cx="84814" cy="120651"/>
            </a:xfrm>
            <a:custGeom>
              <a:avLst/>
              <a:gdLst/>
              <a:ahLst/>
              <a:cxnLst/>
              <a:rect l="0" t="0" r="0" b="0"/>
              <a:pathLst>
                <a:path w="84814" h="120651">
                  <a:moveTo>
                    <a:pt x="0" y="0"/>
                  </a:moveTo>
                  <a:lnTo>
                    <a:pt x="0" y="0"/>
                  </a:lnTo>
                  <a:lnTo>
                    <a:pt x="29886" y="3371"/>
                  </a:lnTo>
                  <a:lnTo>
                    <a:pt x="63732" y="22322"/>
                  </a:lnTo>
                  <a:lnTo>
                    <a:pt x="79595" y="38614"/>
                  </a:lnTo>
                  <a:lnTo>
                    <a:pt x="84813" y="46909"/>
                  </a:lnTo>
                  <a:lnTo>
                    <a:pt x="82647" y="58789"/>
                  </a:lnTo>
                  <a:lnTo>
                    <a:pt x="58276" y="99499"/>
                  </a:lnTo>
                  <a:lnTo>
                    <a:pt x="444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491">
              <a:extLst>
                <a:ext uri="{FF2B5EF4-FFF2-40B4-BE49-F238E27FC236}">
                  <a16:creationId xmlns:a16="http://schemas.microsoft.com/office/drawing/2014/main" xmlns="" id="{2B4C08F4-13AF-4A1B-924F-6B0EA927F2A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709079" y="4692650"/>
              <a:ext cx="314522" cy="31751"/>
            </a:xfrm>
            <a:custGeom>
              <a:avLst/>
              <a:gdLst/>
              <a:ahLst/>
              <a:cxnLst/>
              <a:rect l="0" t="0" r="0" b="0"/>
              <a:pathLst>
                <a:path w="3145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726" y="21637"/>
                  </a:lnTo>
                  <a:lnTo>
                    <a:pt x="71276" y="17246"/>
                  </a:lnTo>
                  <a:lnTo>
                    <a:pt x="107907" y="12909"/>
                  </a:lnTo>
                  <a:lnTo>
                    <a:pt x="149262" y="8606"/>
                  </a:lnTo>
                  <a:lnTo>
                    <a:pt x="186004" y="5737"/>
                  </a:lnTo>
                  <a:lnTo>
                    <a:pt x="219670" y="3825"/>
                  </a:lnTo>
                  <a:lnTo>
                    <a:pt x="251287" y="2549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492">
              <a:extLst>
                <a:ext uri="{FF2B5EF4-FFF2-40B4-BE49-F238E27FC236}">
                  <a16:creationId xmlns:a16="http://schemas.microsoft.com/office/drawing/2014/main" xmlns="" id="{BAB8A939-FD8F-4A0A-A09D-CF633AF32AF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518291" y="4730750"/>
              <a:ext cx="124310" cy="19051"/>
            </a:xfrm>
            <a:custGeom>
              <a:avLst/>
              <a:gdLst/>
              <a:ahLst/>
              <a:cxnLst/>
              <a:rect l="0" t="0" r="0" b="0"/>
              <a:pathLst>
                <a:path w="1243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40119" y="12308"/>
                  </a:lnTo>
                  <a:lnTo>
                    <a:pt x="73721" y="711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493">
              <a:extLst>
                <a:ext uri="{FF2B5EF4-FFF2-40B4-BE49-F238E27FC236}">
                  <a16:creationId xmlns:a16="http://schemas.microsoft.com/office/drawing/2014/main" xmlns="" id="{4A6F1C7A-9D73-4907-AD8A-7EAD78AA85A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478907" y="4598283"/>
              <a:ext cx="150994" cy="235344"/>
            </a:xfrm>
            <a:custGeom>
              <a:avLst/>
              <a:gdLst/>
              <a:ahLst/>
              <a:cxnLst/>
              <a:rect l="0" t="0" r="0" b="0"/>
              <a:pathLst>
                <a:path w="150994" h="235344">
                  <a:moveTo>
                    <a:pt x="150993" y="5467"/>
                  </a:moveTo>
                  <a:lnTo>
                    <a:pt x="150993" y="5467"/>
                  </a:lnTo>
                  <a:lnTo>
                    <a:pt x="130271" y="441"/>
                  </a:lnTo>
                  <a:lnTo>
                    <a:pt x="124479" y="0"/>
                  </a:lnTo>
                  <a:lnTo>
                    <a:pt x="89357" y="16233"/>
                  </a:lnTo>
                  <a:lnTo>
                    <a:pt x="44961" y="49662"/>
                  </a:lnTo>
                  <a:lnTo>
                    <a:pt x="31902" y="63915"/>
                  </a:lnTo>
                  <a:lnTo>
                    <a:pt x="17323" y="91773"/>
                  </a:lnTo>
                  <a:lnTo>
                    <a:pt x="5714" y="134672"/>
                  </a:lnTo>
                  <a:lnTo>
                    <a:pt x="0" y="176960"/>
                  </a:lnTo>
                  <a:lnTo>
                    <a:pt x="9125" y="217303"/>
                  </a:lnTo>
                  <a:lnTo>
                    <a:pt x="14785" y="226419"/>
                  </a:lnTo>
                  <a:lnTo>
                    <a:pt x="21380" y="231791"/>
                  </a:lnTo>
                  <a:lnTo>
                    <a:pt x="28601" y="234667"/>
                  </a:lnTo>
                  <a:lnTo>
                    <a:pt x="55617" y="235343"/>
                  </a:lnTo>
                  <a:lnTo>
                    <a:pt x="9384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52229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SMARTInkShape-Group86">
            <a:extLst>
              <a:ext uri="{FF2B5EF4-FFF2-40B4-BE49-F238E27FC236}">
                <a16:creationId xmlns:a16="http://schemas.microsoft.com/office/drawing/2014/main" xmlns="" id="{9D36EE94-BED2-4561-BE9B-5709F267F77C}"/>
              </a:ext>
            </a:extLst>
          </p:cNvPr>
          <p:cNvGrpSpPr/>
          <p:nvPr/>
        </p:nvGrpSpPr>
        <p:grpSpPr>
          <a:xfrm>
            <a:off x="3016250" y="6343650"/>
            <a:ext cx="2606807" cy="396626"/>
            <a:chOff x="3016250" y="6343650"/>
            <a:chExt cx="2606807" cy="396626"/>
          </a:xfrm>
        </p:grpSpPr>
        <p:sp>
          <p:nvSpPr>
            <p:cNvPr id="576" name="SMARTInkShape-494">
              <a:extLst>
                <a:ext uri="{FF2B5EF4-FFF2-40B4-BE49-F238E27FC236}">
                  <a16:creationId xmlns:a16="http://schemas.microsoft.com/office/drawing/2014/main" xmlns="" id="{8E916B06-4AB3-4338-98E4-70B83C0FAA5B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032250" y="652145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69850" y="0"/>
                  </a:moveTo>
                  <a:lnTo>
                    <a:pt x="69850" y="0"/>
                  </a:lnTo>
                  <a:lnTo>
                    <a:pt x="64075" y="5069"/>
                  </a:lnTo>
                  <a:lnTo>
                    <a:pt x="53949" y="12243"/>
                  </a:lnTo>
                  <a:lnTo>
                    <a:pt x="25336" y="5302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495">
              <a:extLst>
                <a:ext uri="{FF2B5EF4-FFF2-40B4-BE49-F238E27FC236}">
                  <a16:creationId xmlns:a16="http://schemas.microsoft.com/office/drawing/2014/main" xmlns="" id="{7F0696B6-8AED-4A8B-B915-F8E5F1BF4566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162320" y="6438900"/>
              <a:ext cx="54081" cy="171451"/>
            </a:xfrm>
            <a:custGeom>
              <a:avLst/>
              <a:gdLst/>
              <a:ahLst/>
              <a:cxnLst/>
              <a:rect l="0" t="0" r="0" b="0"/>
              <a:pathLst>
                <a:path w="54081" h="171451">
                  <a:moveTo>
                    <a:pt x="54080" y="0"/>
                  </a:moveTo>
                  <a:lnTo>
                    <a:pt x="54080" y="0"/>
                  </a:lnTo>
                  <a:lnTo>
                    <a:pt x="48613" y="0"/>
                  </a:lnTo>
                  <a:lnTo>
                    <a:pt x="41251" y="3371"/>
                  </a:lnTo>
                  <a:lnTo>
                    <a:pt x="35913" y="12553"/>
                  </a:lnTo>
                  <a:lnTo>
                    <a:pt x="15129" y="54569"/>
                  </a:lnTo>
                  <a:lnTo>
                    <a:pt x="943" y="93694"/>
                  </a:lnTo>
                  <a:lnTo>
                    <a:pt x="0" y="122071"/>
                  </a:lnTo>
                  <a:lnTo>
                    <a:pt x="1093" y="132180"/>
                  </a:lnTo>
                  <a:lnTo>
                    <a:pt x="7953" y="147177"/>
                  </a:lnTo>
                  <a:lnTo>
                    <a:pt x="12745" y="153151"/>
                  </a:lnTo>
                  <a:lnTo>
                    <a:pt x="25596" y="161671"/>
                  </a:lnTo>
                  <a:lnTo>
                    <a:pt x="4773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496">
              <a:extLst>
                <a:ext uri="{FF2B5EF4-FFF2-40B4-BE49-F238E27FC236}">
                  <a16:creationId xmlns:a16="http://schemas.microsoft.com/office/drawing/2014/main" xmlns="" id="{769A3DDC-945A-40C2-904A-033768121F8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222518" y="6445250"/>
              <a:ext cx="133583" cy="130008"/>
            </a:xfrm>
            <a:custGeom>
              <a:avLst/>
              <a:gdLst/>
              <a:ahLst/>
              <a:cxnLst/>
              <a:rect l="0" t="0" r="0" b="0"/>
              <a:pathLst>
                <a:path w="133583" h="130008">
                  <a:moveTo>
                    <a:pt x="133582" y="0"/>
                  </a:moveTo>
                  <a:lnTo>
                    <a:pt x="133582" y="0"/>
                  </a:lnTo>
                  <a:lnTo>
                    <a:pt x="130211" y="3371"/>
                  </a:lnTo>
                  <a:lnTo>
                    <a:pt x="111913" y="44812"/>
                  </a:lnTo>
                  <a:lnTo>
                    <a:pt x="82839" y="84451"/>
                  </a:lnTo>
                  <a:lnTo>
                    <a:pt x="36919" y="122068"/>
                  </a:lnTo>
                  <a:lnTo>
                    <a:pt x="17766" y="130007"/>
                  </a:lnTo>
                  <a:lnTo>
                    <a:pt x="12627" y="129005"/>
                  </a:lnTo>
                  <a:lnTo>
                    <a:pt x="3154" y="122246"/>
                  </a:lnTo>
                  <a:lnTo>
                    <a:pt x="768" y="117480"/>
                  </a:lnTo>
                  <a:lnTo>
                    <a:pt x="0" y="106541"/>
                  </a:lnTo>
                  <a:lnTo>
                    <a:pt x="5774" y="94624"/>
                  </a:lnTo>
                  <a:lnTo>
                    <a:pt x="15395" y="83682"/>
                  </a:lnTo>
                  <a:lnTo>
                    <a:pt x="26727" y="76468"/>
                  </a:lnTo>
                  <a:lnTo>
                    <a:pt x="33418" y="75673"/>
                  </a:lnTo>
                  <a:lnTo>
                    <a:pt x="56317" y="81296"/>
                  </a:lnTo>
                  <a:lnTo>
                    <a:pt x="97737" y="103246"/>
                  </a:lnTo>
                  <a:lnTo>
                    <a:pt x="12723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497">
              <a:extLst>
                <a:ext uri="{FF2B5EF4-FFF2-40B4-BE49-F238E27FC236}">
                  <a16:creationId xmlns:a16="http://schemas.microsoft.com/office/drawing/2014/main" xmlns="" id="{F6B52035-2448-426D-8D27-A6E97A3378B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406900" y="6413500"/>
              <a:ext cx="70885" cy="228601"/>
            </a:xfrm>
            <a:custGeom>
              <a:avLst/>
              <a:gdLst/>
              <a:ahLst/>
              <a:cxnLst/>
              <a:rect l="0" t="0" r="0" b="0"/>
              <a:pathLst>
                <a:path w="70885" h="228601">
                  <a:moveTo>
                    <a:pt x="19050" y="0"/>
                  </a:moveTo>
                  <a:lnTo>
                    <a:pt x="19050" y="0"/>
                  </a:lnTo>
                  <a:lnTo>
                    <a:pt x="25792" y="3371"/>
                  </a:lnTo>
                  <a:lnTo>
                    <a:pt x="40098" y="22322"/>
                  </a:lnTo>
                  <a:lnTo>
                    <a:pt x="57742" y="57022"/>
                  </a:lnTo>
                  <a:lnTo>
                    <a:pt x="69634" y="101953"/>
                  </a:lnTo>
                  <a:lnTo>
                    <a:pt x="70884" y="147644"/>
                  </a:lnTo>
                  <a:lnTo>
                    <a:pt x="60902" y="173805"/>
                  </a:lnTo>
                  <a:lnTo>
                    <a:pt x="44000" y="19578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498">
              <a:extLst>
                <a:ext uri="{FF2B5EF4-FFF2-40B4-BE49-F238E27FC236}">
                  <a16:creationId xmlns:a16="http://schemas.microsoft.com/office/drawing/2014/main" xmlns="" id="{63EBF39D-8E65-42CD-96A9-1FFF150A2B02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571104" y="6383233"/>
              <a:ext cx="96147" cy="214418"/>
            </a:xfrm>
            <a:custGeom>
              <a:avLst/>
              <a:gdLst/>
              <a:ahLst/>
              <a:cxnLst/>
              <a:rect l="0" t="0" r="0" b="0"/>
              <a:pathLst>
                <a:path w="96147" h="214418">
                  <a:moveTo>
                    <a:pt x="96146" y="23917"/>
                  </a:moveTo>
                  <a:lnTo>
                    <a:pt x="96146" y="23917"/>
                  </a:lnTo>
                  <a:lnTo>
                    <a:pt x="92775" y="20546"/>
                  </a:lnTo>
                  <a:lnTo>
                    <a:pt x="91120" y="15128"/>
                  </a:lnTo>
                  <a:lnTo>
                    <a:pt x="89679" y="8721"/>
                  </a:lnTo>
                  <a:lnTo>
                    <a:pt x="84406" y="0"/>
                  </a:lnTo>
                  <a:lnTo>
                    <a:pt x="80111" y="1058"/>
                  </a:lnTo>
                  <a:lnTo>
                    <a:pt x="76988" y="2326"/>
                  </a:lnTo>
                  <a:lnTo>
                    <a:pt x="35940" y="48836"/>
                  </a:lnTo>
                  <a:lnTo>
                    <a:pt x="14572" y="86178"/>
                  </a:lnTo>
                  <a:lnTo>
                    <a:pt x="1577" y="125149"/>
                  </a:lnTo>
                  <a:lnTo>
                    <a:pt x="0" y="160137"/>
                  </a:lnTo>
                  <a:lnTo>
                    <a:pt x="6142" y="178298"/>
                  </a:lnTo>
                  <a:lnTo>
                    <a:pt x="16633" y="192719"/>
                  </a:lnTo>
                  <a:lnTo>
                    <a:pt x="30703" y="203832"/>
                  </a:lnTo>
                  <a:lnTo>
                    <a:pt x="46364" y="209713"/>
                  </a:lnTo>
                  <a:lnTo>
                    <a:pt x="70746" y="214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499">
              <a:extLst>
                <a:ext uri="{FF2B5EF4-FFF2-40B4-BE49-F238E27FC236}">
                  <a16:creationId xmlns:a16="http://schemas.microsoft.com/office/drawing/2014/main" xmlns="" id="{638884DF-B50E-4656-938F-E5FC6BFEDBFC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737100" y="6414383"/>
              <a:ext cx="19051" cy="145168"/>
            </a:xfrm>
            <a:custGeom>
              <a:avLst/>
              <a:gdLst/>
              <a:ahLst/>
              <a:cxnLst/>
              <a:rect l="0" t="0" r="0" b="0"/>
              <a:pathLst>
                <a:path w="19051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6907" y="7034"/>
                  </a:lnTo>
                  <a:lnTo>
                    <a:pt x="10983" y="28744"/>
                  </a:lnTo>
                  <a:lnTo>
                    <a:pt x="12361" y="71056"/>
                  </a:lnTo>
                  <a:lnTo>
                    <a:pt x="16997" y="113698"/>
                  </a:lnTo>
                  <a:lnTo>
                    <a:pt x="190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00">
              <a:extLst>
                <a:ext uri="{FF2B5EF4-FFF2-40B4-BE49-F238E27FC236}">
                  <a16:creationId xmlns:a16="http://schemas.microsoft.com/office/drawing/2014/main" xmlns="" id="{15070AA4-90EA-4826-8E06-A30C383D9A79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5246069" y="6395594"/>
              <a:ext cx="56182" cy="142775"/>
            </a:xfrm>
            <a:custGeom>
              <a:avLst/>
              <a:gdLst/>
              <a:ahLst/>
              <a:cxnLst/>
              <a:rect l="0" t="0" r="0" b="0"/>
              <a:pathLst>
                <a:path w="56182" h="142775">
                  <a:moveTo>
                    <a:pt x="43481" y="11556"/>
                  </a:moveTo>
                  <a:lnTo>
                    <a:pt x="43481" y="11556"/>
                  </a:lnTo>
                  <a:lnTo>
                    <a:pt x="43481" y="0"/>
                  </a:lnTo>
                  <a:lnTo>
                    <a:pt x="42776" y="324"/>
                  </a:lnTo>
                  <a:lnTo>
                    <a:pt x="40110" y="2566"/>
                  </a:lnTo>
                  <a:lnTo>
                    <a:pt x="25183" y="41601"/>
                  </a:lnTo>
                  <a:lnTo>
                    <a:pt x="6393" y="82899"/>
                  </a:lnTo>
                  <a:lnTo>
                    <a:pt x="0" y="124241"/>
                  </a:lnTo>
                  <a:lnTo>
                    <a:pt x="1794" y="129718"/>
                  </a:lnTo>
                  <a:lnTo>
                    <a:pt x="5106" y="134075"/>
                  </a:lnTo>
                  <a:lnTo>
                    <a:pt x="9432" y="137685"/>
                  </a:lnTo>
                  <a:lnTo>
                    <a:pt x="19881" y="141697"/>
                  </a:lnTo>
                  <a:lnTo>
                    <a:pt x="31581" y="142774"/>
                  </a:lnTo>
                  <a:lnTo>
                    <a:pt x="56181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01">
              <a:extLst>
                <a:ext uri="{FF2B5EF4-FFF2-40B4-BE49-F238E27FC236}">
                  <a16:creationId xmlns:a16="http://schemas.microsoft.com/office/drawing/2014/main" xmlns="" id="{DE58D608-735F-47B7-80F0-9EB9DBAB040C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334492" y="6419850"/>
              <a:ext cx="107459" cy="114301"/>
            </a:xfrm>
            <a:custGeom>
              <a:avLst/>
              <a:gdLst/>
              <a:ahLst/>
              <a:cxnLst/>
              <a:rect l="0" t="0" r="0" b="0"/>
              <a:pathLst>
                <a:path w="107459" h="114301">
                  <a:moveTo>
                    <a:pt x="107458" y="0"/>
                  </a:moveTo>
                  <a:lnTo>
                    <a:pt x="107458" y="0"/>
                  </a:lnTo>
                  <a:lnTo>
                    <a:pt x="101991" y="0"/>
                  </a:lnTo>
                  <a:lnTo>
                    <a:pt x="91143" y="16621"/>
                  </a:lnTo>
                  <a:lnTo>
                    <a:pt x="71649" y="50529"/>
                  </a:lnTo>
                  <a:lnTo>
                    <a:pt x="33340" y="90905"/>
                  </a:lnTo>
                  <a:lnTo>
                    <a:pt x="28413" y="94469"/>
                  </a:lnTo>
                  <a:lnTo>
                    <a:pt x="23717" y="96141"/>
                  </a:lnTo>
                  <a:lnTo>
                    <a:pt x="14736" y="96117"/>
                  </a:lnTo>
                  <a:lnTo>
                    <a:pt x="11072" y="94417"/>
                  </a:lnTo>
                  <a:lnTo>
                    <a:pt x="5117" y="88765"/>
                  </a:lnTo>
                  <a:lnTo>
                    <a:pt x="2001" y="79668"/>
                  </a:lnTo>
                  <a:lnTo>
                    <a:pt x="0" y="56581"/>
                  </a:lnTo>
                  <a:lnTo>
                    <a:pt x="1952" y="51831"/>
                  </a:lnTo>
                  <a:lnTo>
                    <a:pt x="9767" y="44672"/>
                  </a:lnTo>
                  <a:lnTo>
                    <a:pt x="18413" y="41022"/>
                  </a:lnTo>
                  <a:lnTo>
                    <a:pt x="22695" y="40046"/>
                  </a:lnTo>
                  <a:lnTo>
                    <a:pt x="38834" y="42048"/>
                  </a:lnTo>
                  <a:lnTo>
                    <a:pt x="57021" y="53849"/>
                  </a:lnTo>
                  <a:lnTo>
                    <a:pt x="85952" y="89167"/>
                  </a:lnTo>
                  <a:lnTo>
                    <a:pt x="92149" y="101287"/>
                  </a:lnTo>
                  <a:lnTo>
                    <a:pt x="947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02">
              <a:extLst>
                <a:ext uri="{FF2B5EF4-FFF2-40B4-BE49-F238E27FC236}">
                  <a16:creationId xmlns:a16="http://schemas.microsoft.com/office/drawing/2014/main" xmlns="" id="{BA5CD200-BFA6-4829-9910-53AB531E6689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499100" y="6400800"/>
              <a:ext cx="48328" cy="152401"/>
            </a:xfrm>
            <a:custGeom>
              <a:avLst/>
              <a:gdLst/>
              <a:ahLst/>
              <a:cxnLst/>
              <a:rect l="0" t="0" r="0" b="0"/>
              <a:pathLst>
                <a:path w="48328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8298" y="12209"/>
                  </a:lnTo>
                  <a:lnTo>
                    <a:pt x="42452" y="57173"/>
                  </a:lnTo>
                  <a:lnTo>
                    <a:pt x="48327" y="87417"/>
                  </a:lnTo>
                  <a:lnTo>
                    <a:pt x="45938" y="104468"/>
                  </a:lnTo>
                  <a:lnTo>
                    <a:pt x="29699" y="137830"/>
                  </a:lnTo>
                  <a:lnTo>
                    <a:pt x="21813" y="147770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03">
              <a:extLst>
                <a:ext uri="{FF2B5EF4-FFF2-40B4-BE49-F238E27FC236}">
                  <a16:creationId xmlns:a16="http://schemas.microsoft.com/office/drawing/2014/main" xmlns="" id="{BBE9F98C-7F13-44E2-82BF-BA48BBCF6D4A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505450" y="6343650"/>
              <a:ext cx="117607" cy="247651"/>
            </a:xfrm>
            <a:custGeom>
              <a:avLst/>
              <a:gdLst/>
              <a:ahLst/>
              <a:cxnLst/>
              <a:rect l="0" t="0" r="0" b="0"/>
              <a:pathLst>
                <a:path w="117607" h="247651">
                  <a:moveTo>
                    <a:pt x="63500" y="0"/>
                  </a:moveTo>
                  <a:lnTo>
                    <a:pt x="63500" y="0"/>
                  </a:lnTo>
                  <a:lnTo>
                    <a:pt x="79414" y="6479"/>
                  </a:lnTo>
                  <a:lnTo>
                    <a:pt x="93386" y="15579"/>
                  </a:lnTo>
                  <a:lnTo>
                    <a:pt x="105240" y="36087"/>
                  </a:lnTo>
                  <a:lnTo>
                    <a:pt x="113801" y="64722"/>
                  </a:lnTo>
                  <a:lnTo>
                    <a:pt x="117606" y="98615"/>
                  </a:lnTo>
                  <a:lnTo>
                    <a:pt x="113652" y="132964"/>
                  </a:lnTo>
                  <a:lnTo>
                    <a:pt x="102724" y="165633"/>
                  </a:lnTo>
                  <a:lnTo>
                    <a:pt x="83755" y="194265"/>
                  </a:lnTo>
                  <a:lnTo>
                    <a:pt x="53687" y="21733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04">
              <a:extLst>
                <a:ext uri="{FF2B5EF4-FFF2-40B4-BE49-F238E27FC236}">
                  <a16:creationId xmlns:a16="http://schemas.microsoft.com/office/drawing/2014/main" xmlns="" id="{86436982-1489-436D-AD27-B786785BE90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143500" y="6484494"/>
              <a:ext cx="63501" cy="106807"/>
            </a:xfrm>
            <a:custGeom>
              <a:avLst/>
              <a:gdLst/>
              <a:ahLst/>
              <a:cxnLst/>
              <a:rect l="0" t="0" r="0" b="0"/>
              <a:pathLst>
                <a:path w="63501" h="106807">
                  <a:moveTo>
                    <a:pt x="63500" y="11556"/>
                  </a:moveTo>
                  <a:lnTo>
                    <a:pt x="63500" y="11556"/>
                  </a:lnTo>
                  <a:lnTo>
                    <a:pt x="63500" y="0"/>
                  </a:lnTo>
                  <a:lnTo>
                    <a:pt x="39735" y="40948"/>
                  </a:lnTo>
                  <a:lnTo>
                    <a:pt x="9307" y="86666"/>
                  </a:lnTo>
                  <a:lnTo>
                    <a:pt x="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05">
              <a:extLst>
                <a:ext uri="{FF2B5EF4-FFF2-40B4-BE49-F238E27FC236}">
                  <a16:creationId xmlns:a16="http://schemas.microsoft.com/office/drawing/2014/main" xmlns="" id="{86FC84B9-6EE0-4234-A494-0CABE6FD723A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118100" y="6496933"/>
              <a:ext cx="95251" cy="88018"/>
            </a:xfrm>
            <a:custGeom>
              <a:avLst/>
              <a:gdLst/>
              <a:ahLst/>
              <a:cxnLst/>
              <a:rect l="0" t="0" r="0" b="0"/>
              <a:pathLst>
                <a:path w="95251" h="88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1048" y="2749"/>
                  </a:lnTo>
                  <a:lnTo>
                    <a:pt x="49209" y="20137"/>
                  </a:lnTo>
                  <a:lnTo>
                    <a:pt x="68673" y="38507"/>
                  </a:lnTo>
                  <a:lnTo>
                    <a:pt x="91302" y="75354"/>
                  </a:lnTo>
                  <a:lnTo>
                    <a:pt x="952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06">
              <a:extLst>
                <a:ext uri="{FF2B5EF4-FFF2-40B4-BE49-F238E27FC236}">
                  <a16:creationId xmlns:a16="http://schemas.microsoft.com/office/drawing/2014/main" xmlns="" id="{BDF42988-0DD1-4D9B-99F5-08DD08CD310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041900" y="6371160"/>
              <a:ext cx="83934" cy="262024"/>
            </a:xfrm>
            <a:custGeom>
              <a:avLst/>
              <a:gdLst/>
              <a:ahLst/>
              <a:cxnLst/>
              <a:rect l="0" t="0" r="0" b="0"/>
              <a:pathLst>
                <a:path w="83934" h="262024">
                  <a:moveTo>
                    <a:pt x="0" y="105840"/>
                  </a:moveTo>
                  <a:lnTo>
                    <a:pt x="0" y="105840"/>
                  </a:lnTo>
                  <a:lnTo>
                    <a:pt x="5069" y="150989"/>
                  </a:lnTo>
                  <a:lnTo>
                    <a:pt x="12865" y="196132"/>
                  </a:lnTo>
                  <a:lnTo>
                    <a:pt x="15336" y="229490"/>
                  </a:lnTo>
                  <a:lnTo>
                    <a:pt x="11599" y="251602"/>
                  </a:lnTo>
                  <a:lnTo>
                    <a:pt x="7387" y="262023"/>
                  </a:lnTo>
                  <a:lnTo>
                    <a:pt x="6336" y="261468"/>
                  </a:lnTo>
                  <a:lnTo>
                    <a:pt x="3285" y="257088"/>
                  </a:lnTo>
                  <a:lnTo>
                    <a:pt x="433" y="217418"/>
                  </a:lnTo>
                  <a:lnTo>
                    <a:pt x="898" y="187180"/>
                  </a:lnTo>
                  <a:lnTo>
                    <a:pt x="3456" y="150223"/>
                  </a:lnTo>
                  <a:lnTo>
                    <a:pt x="8827" y="110278"/>
                  </a:lnTo>
                  <a:lnTo>
                    <a:pt x="15917" y="72535"/>
                  </a:lnTo>
                  <a:lnTo>
                    <a:pt x="31967" y="25204"/>
                  </a:lnTo>
                  <a:lnTo>
                    <a:pt x="45355" y="5010"/>
                  </a:lnTo>
                  <a:lnTo>
                    <a:pt x="50261" y="1055"/>
                  </a:lnTo>
                  <a:lnTo>
                    <a:pt x="52558" y="0"/>
                  </a:lnTo>
                  <a:lnTo>
                    <a:pt x="55499" y="707"/>
                  </a:lnTo>
                  <a:lnTo>
                    <a:pt x="62531" y="5257"/>
                  </a:lnTo>
                  <a:lnTo>
                    <a:pt x="74423" y="25865"/>
                  </a:lnTo>
                  <a:lnTo>
                    <a:pt x="83513" y="54313"/>
                  </a:lnTo>
                  <a:lnTo>
                    <a:pt x="83933" y="78342"/>
                  </a:lnTo>
                  <a:lnTo>
                    <a:pt x="79402" y="90326"/>
                  </a:lnTo>
                  <a:lnTo>
                    <a:pt x="76217" y="95498"/>
                  </a:lnTo>
                  <a:lnTo>
                    <a:pt x="67036" y="103125"/>
                  </a:lnTo>
                  <a:lnTo>
                    <a:pt x="55899" y="108161"/>
                  </a:lnTo>
                  <a:lnTo>
                    <a:pt x="6350" y="112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07">
              <a:extLst>
                <a:ext uri="{FF2B5EF4-FFF2-40B4-BE49-F238E27FC236}">
                  <a16:creationId xmlns:a16="http://schemas.microsoft.com/office/drawing/2014/main" xmlns="" id="{36469FBA-F7D9-4653-8430-6DE1BD5523F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4813300" y="650240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5434" y="0"/>
                  </a:lnTo>
                  <a:lnTo>
                    <a:pt x="84574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08">
              <a:extLst>
                <a:ext uri="{FF2B5EF4-FFF2-40B4-BE49-F238E27FC236}">
                  <a16:creationId xmlns:a16="http://schemas.microsoft.com/office/drawing/2014/main" xmlns="" id="{5FAD77AC-6906-4962-9F54-0F1086232E3F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035378" y="6572327"/>
              <a:ext cx="190423" cy="18974"/>
            </a:xfrm>
            <a:custGeom>
              <a:avLst/>
              <a:gdLst/>
              <a:ahLst/>
              <a:cxnLst/>
              <a:rect l="0" t="0" r="0" b="0"/>
              <a:pathLst>
                <a:path w="190423" h="18974">
                  <a:moveTo>
                    <a:pt x="6272" y="6273"/>
                  </a:moveTo>
                  <a:lnTo>
                    <a:pt x="6272" y="6273"/>
                  </a:lnTo>
                  <a:lnTo>
                    <a:pt x="6272" y="2902"/>
                  </a:lnTo>
                  <a:lnTo>
                    <a:pt x="5566" y="1909"/>
                  </a:lnTo>
                  <a:lnTo>
                    <a:pt x="4391" y="1246"/>
                  </a:lnTo>
                  <a:lnTo>
                    <a:pt x="183" y="0"/>
                  </a:lnTo>
                  <a:lnTo>
                    <a:pt x="0" y="3317"/>
                  </a:lnTo>
                  <a:lnTo>
                    <a:pt x="679" y="4303"/>
                  </a:lnTo>
                  <a:lnTo>
                    <a:pt x="1838" y="4960"/>
                  </a:lnTo>
                  <a:lnTo>
                    <a:pt x="3316" y="5397"/>
                  </a:lnTo>
                  <a:lnTo>
                    <a:pt x="12790" y="13065"/>
                  </a:lnTo>
                  <a:lnTo>
                    <a:pt x="14851" y="15034"/>
                  </a:lnTo>
                  <a:lnTo>
                    <a:pt x="22785" y="17222"/>
                  </a:lnTo>
                  <a:lnTo>
                    <a:pt x="65351" y="15256"/>
                  </a:lnTo>
                  <a:lnTo>
                    <a:pt x="96970" y="11911"/>
                  </a:lnTo>
                  <a:lnTo>
                    <a:pt x="140860" y="7943"/>
                  </a:lnTo>
                  <a:lnTo>
                    <a:pt x="170563" y="8650"/>
                  </a:lnTo>
                  <a:lnTo>
                    <a:pt x="181596" y="11563"/>
                  </a:lnTo>
                  <a:lnTo>
                    <a:pt x="184538" y="13327"/>
                  </a:lnTo>
                  <a:lnTo>
                    <a:pt x="190422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09">
              <a:extLst>
                <a:ext uri="{FF2B5EF4-FFF2-40B4-BE49-F238E27FC236}">
                  <a16:creationId xmlns:a16="http://schemas.microsoft.com/office/drawing/2014/main" xmlns="" id="{C797F1B2-10FA-4596-B058-ADE5DF446019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016250" y="6661150"/>
              <a:ext cx="228601" cy="37512"/>
            </a:xfrm>
            <a:custGeom>
              <a:avLst/>
              <a:gdLst/>
              <a:ahLst/>
              <a:cxnLst/>
              <a:rect l="0" t="0" r="0" b="0"/>
              <a:pathLst>
                <a:path w="228601" h="37512">
                  <a:moveTo>
                    <a:pt x="0" y="31750"/>
                  </a:moveTo>
                  <a:lnTo>
                    <a:pt x="0" y="31750"/>
                  </a:lnTo>
                  <a:lnTo>
                    <a:pt x="0" y="35120"/>
                  </a:lnTo>
                  <a:lnTo>
                    <a:pt x="706" y="36113"/>
                  </a:lnTo>
                  <a:lnTo>
                    <a:pt x="1881" y="36776"/>
                  </a:lnTo>
                  <a:lnTo>
                    <a:pt x="7186" y="37511"/>
                  </a:lnTo>
                  <a:lnTo>
                    <a:pt x="51554" y="34651"/>
                  </a:lnTo>
                  <a:lnTo>
                    <a:pt x="82180" y="29277"/>
                  </a:lnTo>
                  <a:lnTo>
                    <a:pt x="117663" y="22184"/>
                  </a:lnTo>
                  <a:lnTo>
                    <a:pt x="156952" y="14329"/>
                  </a:lnTo>
                  <a:lnTo>
                    <a:pt x="201883" y="534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10">
              <a:extLst>
                <a:ext uri="{FF2B5EF4-FFF2-40B4-BE49-F238E27FC236}">
                  <a16:creationId xmlns:a16="http://schemas.microsoft.com/office/drawing/2014/main" xmlns="" id="{E14880E4-8052-42E5-8015-D5E321E4C294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479800" y="6370427"/>
              <a:ext cx="31751" cy="176424"/>
            </a:xfrm>
            <a:custGeom>
              <a:avLst/>
              <a:gdLst/>
              <a:ahLst/>
              <a:cxnLst/>
              <a:rect l="0" t="0" r="0" b="0"/>
              <a:pathLst>
                <a:path w="31751" h="176424">
                  <a:moveTo>
                    <a:pt x="0" y="30373"/>
                  </a:moveTo>
                  <a:lnTo>
                    <a:pt x="0" y="30373"/>
                  </a:lnTo>
                  <a:lnTo>
                    <a:pt x="6907" y="13414"/>
                  </a:lnTo>
                  <a:lnTo>
                    <a:pt x="10125" y="8019"/>
                  </a:lnTo>
                  <a:lnTo>
                    <a:pt x="12361" y="0"/>
                  </a:lnTo>
                  <a:lnTo>
                    <a:pt x="13386" y="42746"/>
                  </a:lnTo>
                  <a:lnTo>
                    <a:pt x="17058" y="80058"/>
                  </a:lnTo>
                  <a:lnTo>
                    <a:pt x="18656" y="124985"/>
                  </a:lnTo>
                  <a:lnTo>
                    <a:pt x="20815" y="151539"/>
                  </a:lnTo>
                  <a:lnTo>
                    <a:pt x="25923" y="166462"/>
                  </a:lnTo>
                  <a:lnTo>
                    <a:pt x="31750" y="176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11">
              <a:extLst>
                <a:ext uri="{FF2B5EF4-FFF2-40B4-BE49-F238E27FC236}">
                  <a16:creationId xmlns:a16="http://schemas.microsoft.com/office/drawing/2014/main" xmlns="" id="{944A75E3-C3EE-4A70-A212-136669E163C5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422650" y="6572250"/>
              <a:ext cx="158751" cy="1"/>
            </a:xfrm>
            <a:custGeom>
              <a:avLst/>
              <a:gdLst/>
              <a:ahLst/>
              <a:cxnLst/>
              <a:rect l="0" t="0" r="0" b="0"/>
              <a:pathLst>
                <a:path w="158751" h="1">
                  <a:moveTo>
                    <a:pt x="0" y="0"/>
                  </a:moveTo>
                  <a:lnTo>
                    <a:pt x="0" y="0"/>
                  </a:lnTo>
                  <a:lnTo>
                    <a:pt x="44812" y="0"/>
                  </a:lnTo>
                  <a:lnTo>
                    <a:pt x="89520" y="0"/>
                  </a:lnTo>
                  <a:lnTo>
                    <a:pt x="131173" y="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12">
              <a:extLst>
                <a:ext uri="{FF2B5EF4-FFF2-40B4-BE49-F238E27FC236}">
                  <a16:creationId xmlns:a16="http://schemas.microsoft.com/office/drawing/2014/main" xmlns="" id="{19A1C753-C1FE-4B75-BAC4-7326D3A6CF82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3467100" y="6627587"/>
              <a:ext cx="119616" cy="112689"/>
            </a:xfrm>
            <a:custGeom>
              <a:avLst/>
              <a:gdLst/>
              <a:ahLst/>
              <a:cxnLst/>
              <a:rect l="0" t="0" r="0" b="0"/>
              <a:pathLst>
                <a:path w="119616" h="112689">
                  <a:moveTo>
                    <a:pt x="0" y="20863"/>
                  </a:moveTo>
                  <a:lnTo>
                    <a:pt x="0" y="20863"/>
                  </a:lnTo>
                  <a:lnTo>
                    <a:pt x="3371" y="24233"/>
                  </a:lnTo>
                  <a:lnTo>
                    <a:pt x="5467" y="36443"/>
                  </a:lnTo>
                  <a:lnTo>
                    <a:pt x="6272" y="80754"/>
                  </a:lnTo>
                  <a:lnTo>
                    <a:pt x="5629" y="106933"/>
                  </a:lnTo>
                  <a:lnTo>
                    <a:pt x="4458" y="109993"/>
                  </a:lnTo>
                  <a:lnTo>
                    <a:pt x="2972" y="112033"/>
                  </a:lnTo>
                  <a:lnTo>
                    <a:pt x="1981" y="112688"/>
                  </a:lnTo>
                  <a:lnTo>
                    <a:pt x="1321" y="112419"/>
                  </a:lnTo>
                  <a:lnTo>
                    <a:pt x="880" y="111533"/>
                  </a:lnTo>
                  <a:lnTo>
                    <a:pt x="11588" y="67939"/>
                  </a:lnTo>
                  <a:lnTo>
                    <a:pt x="30045" y="28535"/>
                  </a:lnTo>
                  <a:lnTo>
                    <a:pt x="45826" y="11925"/>
                  </a:lnTo>
                  <a:lnTo>
                    <a:pt x="63908" y="1438"/>
                  </a:lnTo>
                  <a:lnTo>
                    <a:pt x="76381" y="0"/>
                  </a:lnTo>
                  <a:lnTo>
                    <a:pt x="88275" y="2418"/>
                  </a:lnTo>
                  <a:lnTo>
                    <a:pt x="98265" y="8196"/>
                  </a:lnTo>
                  <a:lnTo>
                    <a:pt x="105527" y="19231"/>
                  </a:lnTo>
                  <a:lnTo>
                    <a:pt x="110401" y="33544"/>
                  </a:lnTo>
                  <a:lnTo>
                    <a:pt x="118321" y="76655"/>
                  </a:lnTo>
                  <a:lnTo>
                    <a:pt x="119615" y="87052"/>
                  </a:lnTo>
                  <a:lnTo>
                    <a:pt x="118308" y="94496"/>
                  </a:lnTo>
                  <a:lnTo>
                    <a:pt x="114300" y="10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13">
              <a:extLst>
                <a:ext uri="{FF2B5EF4-FFF2-40B4-BE49-F238E27FC236}">
                  <a16:creationId xmlns:a16="http://schemas.microsoft.com/office/drawing/2014/main" xmlns="" id="{0FD77B59-B2E5-4D5F-BF98-6BF278C0DF67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3727450" y="6553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14">
              <a:extLst>
                <a:ext uri="{FF2B5EF4-FFF2-40B4-BE49-F238E27FC236}">
                  <a16:creationId xmlns:a16="http://schemas.microsoft.com/office/drawing/2014/main" xmlns="" id="{B97A9207-8C2D-46E8-9BCC-2EF6B960A88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886200" y="6426517"/>
              <a:ext cx="125114" cy="289721"/>
            </a:xfrm>
            <a:custGeom>
              <a:avLst/>
              <a:gdLst/>
              <a:ahLst/>
              <a:cxnLst/>
              <a:rect l="0" t="0" r="0" b="0"/>
              <a:pathLst>
                <a:path w="125114" h="289721">
                  <a:moveTo>
                    <a:pt x="0" y="94933"/>
                  </a:moveTo>
                  <a:lnTo>
                    <a:pt x="0" y="94933"/>
                  </a:lnTo>
                  <a:lnTo>
                    <a:pt x="12209" y="126092"/>
                  </a:lnTo>
                  <a:lnTo>
                    <a:pt x="17023" y="163511"/>
                  </a:lnTo>
                  <a:lnTo>
                    <a:pt x="21820" y="209248"/>
                  </a:lnTo>
                  <a:lnTo>
                    <a:pt x="27710" y="251806"/>
                  </a:lnTo>
                  <a:lnTo>
                    <a:pt x="26192" y="288687"/>
                  </a:lnTo>
                  <a:lnTo>
                    <a:pt x="25927" y="289720"/>
                  </a:lnTo>
                  <a:lnTo>
                    <a:pt x="16608" y="249506"/>
                  </a:lnTo>
                  <a:lnTo>
                    <a:pt x="12555" y="218901"/>
                  </a:lnTo>
                  <a:lnTo>
                    <a:pt x="10519" y="181780"/>
                  </a:lnTo>
                  <a:lnTo>
                    <a:pt x="14318" y="141763"/>
                  </a:lnTo>
                  <a:lnTo>
                    <a:pt x="18828" y="106104"/>
                  </a:lnTo>
                  <a:lnTo>
                    <a:pt x="27216" y="62024"/>
                  </a:lnTo>
                  <a:lnTo>
                    <a:pt x="35379" y="39385"/>
                  </a:lnTo>
                  <a:lnTo>
                    <a:pt x="51875" y="15445"/>
                  </a:lnTo>
                  <a:lnTo>
                    <a:pt x="63978" y="4101"/>
                  </a:lnTo>
                  <a:lnTo>
                    <a:pt x="80175" y="0"/>
                  </a:lnTo>
                  <a:lnTo>
                    <a:pt x="97017" y="1235"/>
                  </a:lnTo>
                  <a:lnTo>
                    <a:pt x="109205" y="6488"/>
                  </a:lnTo>
                  <a:lnTo>
                    <a:pt x="117445" y="17289"/>
                  </a:lnTo>
                  <a:lnTo>
                    <a:pt x="124169" y="37355"/>
                  </a:lnTo>
                  <a:lnTo>
                    <a:pt x="125113" y="43849"/>
                  </a:lnTo>
                  <a:lnTo>
                    <a:pt x="122398" y="56706"/>
                  </a:lnTo>
                  <a:lnTo>
                    <a:pt x="119699" y="63099"/>
                  </a:lnTo>
                  <a:lnTo>
                    <a:pt x="107292" y="73964"/>
                  </a:lnTo>
                  <a:lnTo>
                    <a:pt x="71305" y="91022"/>
                  </a:lnTo>
                  <a:lnTo>
                    <a:pt x="60854" y="93195"/>
                  </a:lnTo>
                  <a:lnTo>
                    <a:pt x="57503" y="93069"/>
                  </a:lnTo>
                  <a:lnTo>
                    <a:pt x="55268" y="92279"/>
                  </a:lnTo>
                  <a:lnTo>
                    <a:pt x="50800" y="88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15">
              <a:extLst>
                <a:ext uri="{FF2B5EF4-FFF2-40B4-BE49-F238E27FC236}">
                  <a16:creationId xmlns:a16="http://schemas.microsoft.com/office/drawing/2014/main" xmlns="" id="{862961B7-2D50-44A5-A6CB-0AFB1F040658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014083" y="6528683"/>
              <a:ext cx="81668" cy="88018"/>
            </a:xfrm>
            <a:custGeom>
              <a:avLst/>
              <a:gdLst/>
              <a:ahLst/>
              <a:cxnLst/>
              <a:rect l="0" t="0" r="0" b="0"/>
              <a:pathLst>
                <a:path w="81668" h="880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2721" y="26763"/>
                  </a:lnTo>
                  <a:lnTo>
                    <a:pt x="65367" y="65959"/>
                  </a:lnTo>
                  <a:lnTo>
                    <a:pt x="81667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87">
            <a:extLst>
              <a:ext uri="{FF2B5EF4-FFF2-40B4-BE49-F238E27FC236}">
                <a16:creationId xmlns:a16="http://schemas.microsoft.com/office/drawing/2014/main" xmlns="" id="{2B519856-9539-4110-B142-C0FC3C2E826D}"/>
              </a:ext>
            </a:extLst>
          </p:cNvPr>
          <p:cNvGrpSpPr/>
          <p:nvPr/>
        </p:nvGrpSpPr>
        <p:grpSpPr>
          <a:xfrm>
            <a:off x="7423148" y="5531733"/>
            <a:ext cx="2489664" cy="624017"/>
            <a:chOff x="7423148" y="5531733"/>
            <a:chExt cx="2489664" cy="624017"/>
          </a:xfrm>
        </p:grpSpPr>
        <p:sp>
          <p:nvSpPr>
            <p:cNvPr id="599" name="SMARTInkShape-516">
              <a:extLst>
                <a:ext uri="{FF2B5EF4-FFF2-40B4-BE49-F238E27FC236}">
                  <a16:creationId xmlns:a16="http://schemas.microsoft.com/office/drawing/2014/main" xmlns="" id="{7556327F-47BA-4C8F-B0F0-A9369E460C6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8873298" y="5665083"/>
              <a:ext cx="111070" cy="157868"/>
            </a:xfrm>
            <a:custGeom>
              <a:avLst/>
              <a:gdLst/>
              <a:ahLst/>
              <a:cxnLst/>
              <a:rect l="0" t="0" r="0" b="0"/>
              <a:pathLst>
                <a:path w="111070" h="157868">
                  <a:moveTo>
                    <a:pt x="105602" y="5467"/>
                  </a:moveTo>
                  <a:lnTo>
                    <a:pt x="105602" y="5467"/>
                  </a:lnTo>
                  <a:lnTo>
                    <a:pt x="111069" y="0"/>
                  </a:lnTo>
                  <a:lnTo>
                    <a:pt x="99665" y="14774"/>
                  </a:lnTo>
                  <a:lnTo>
                    <a:pt x="82688" y="53010"/>
                  </a:lnTo>
                  <a:lnTo>
                    <a:pt x="53620" y="99447"/>
                  </a:lnTo>
                  <a:lnTo>
                    <a:pt x="20701" y="136056"/>
                  </a:lnTo>
                  <a:lnTo>
                    <a:pt x="5579" y="146936"/>
                  </a:lnTo>
                  <a:lnTo>
                    <a:pt x="2938" y="147052"/>
                  </a:lnTo>
                  <a:lnTo>
                    <a:pt x="1177" y="145718"/>
                  </a:lnTo>
                  <a:lnTo>
                    <a:pt x="0" y="143417"/>
                  </a:lnTo>
                  <a:lnTo>
                    <a:pt x="577" y="135218"/>
                  </a:lnTo>
                  <a:lnTo>
                    <a:pt x="3890" y="124519"/>
                  </a:lnTo>
                  <a:lnTo>
                    <a:pt x="10067" y="112706"/>
                  </a:lnTo>
                  <a:lnTo>
                    <a:pt x="13691" y="108709"/>
                  </a:lnTo>
                  <a:lnTo>
                    <a:pt x="21478" y="104269"/>
                  </a:lnTo>
                  <a:lnTo>
                    <a:pt x="40537" y="105140"/>
                  </a:lnTo>
                  <a:lnTo>
                    <a:pt x="54105" y="111855"/>
                  </a:lnTo>
                  <a:lnTo>
                    <a:pt x="85048" y="138741"/>
                  </a:lnTo>
                  <a:lnTo>
                    <a:pt x="99252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17">
              <a:extLst>
                <a:ext uri="{FF2B5EF4-FFF2-40B4-BE49-F238E27FC236}">
                  <a16:creationId xmlns:a16="http://schemas.microsoft.com/office/drawing/2014/main" xmlns="" id="{FC586A1B-D33E-4167-BBCA-9BBBA8F8098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867650" y="5932200"/>
              <a:ext cx="107951" cy="106322"/>
            </a:xfrm>
            <a:custGeom>
              <a:avLst/>
              <a:gdLst/>
              <a:ahLst/>
              <a:cxnLst/>
              <a:rect l="0" t="0" r="0" b="0"/>
              <a:pathLst>
                <a:path w="107951" h="106322">
                  <a:moveTo>
                    <a:pt x="0" y="24100"/>
                  </a:moveTo>
                  <a:lnTo>
                    <a:pt x="0" y="24100"/>
                  </a:lnTo>
                  <a:lnTo>
                    <a:pt x="0" y="17359"/>
                  </a:lnTo>
                  <a:lnTo>
                    <a:pt x="1881" y="12167"/>
                  </a:lnTo>
                  <a:lnTo>
                    <a:pt x="3370" y="9795"/>
                  </a:lnTo>
                  <a:lnTo>
                    <a:pt x="12209" y="3085"/>
                  </a:lnTo>
                  <a:lnTo>
                    <a:pt x="23765" y="0"/>
                  </a:lnTo>
                  <a:lnTo>
                    <a:pt x="27838" y="977"/>
                  </a:lnTo>
                  <a:lnTo>
                    <a:pt x="36126" y="5827"/>
                  </a:lnTo>
                  <a:lnTo>
                    <a:pt x="42632" y="14567"/>
                  </a:lnTo>
                  <a:lnTo>
                    <a:pt x="45355" y="19861"/>
                  </a:lnTo>
                  <a:lnTo>
                    <a:pt x="46498" y="33270"/>
                  </a:lnTo>
                  <a:lnTo>
                    <a:pt x="43948" y="47930"/>
                  </a:lnTo>
                  <a:lnTo>
                    <a:pt x="23471" y="91401"/>
                  </a:lnTo>
                  <a:lnTo>
                    <a:pt x="19133" y="96345"/>
                  </a:lnTo>
                  <a:lnTo>
                    <a:pt x="16988" y="97663"/>
                  </a:lnTo>
                  <a:lnTo>
                    <a:pt x="15559" y="99247"/>
                  </a:lnTo>
                  <a:lnTo>
                    <a:pt x="13970" y="102889"/>
                  </a:lnTo>
                  <a:lnTo>
                    <a:pt x="15663" y="104143"/>
                  </a:lnTo>
                  <a:lnTo>
                    <a:pt x="39326" y="106321"/>
                  </a:lnTo>
                  <a:lnTo>
                    <a:pt x="81945" y="92792"/>
                  </a:lnTo>
                  <a:lnTo>
                    <a:pt x="107950" y="81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18">
              <a:extLst>
                <a:ext uri="{FF2B5EF4-FFF2-40B4-BE49-F238E27FC236}">
                  <a16:creationId xmlns:a16="http://schemas.microsoft.com/office/drawing/2014/main" xmlns="" id="{216E1FA4-1D1E-4CB2-B386-0BC50FF970E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9604646" y="5702823"/>
              <a:ext cx="60055" cy="177278"/>
            </a:xfrm>
            <a:custGeom>
              <a:avLst/>
              <a:gdLst/>
              <a:ahLst/>
              <a:cxnLst/>
              <a:rect l="0" t="0" r="0" b="0"/>
              <a:pathLst>
                <a:path w="60055" h="177278">
                  <a:moveTo>
                    <a:pt x="60054" y="12177"/>
                  </a:moveTo>
                  <a:lnTo>
                    <a:pt x="60054" y="12177"/>
                  </a:lnTo>
                  <a:lnTo>
                    <a:pt x="60054" y="0"/>
                  </a:lnTo>
                  <a:lnTo>
                    <a:pt x="40595" y="33438"/>
                  </a:lnTo>
                  <a:lnTo>
                    <a:pt x="17364" y="80801"/>
                  </a:lnTo>
                  <a:lnTo>
                    <a:pt x="2720" y="120470"/>
                  </a:lnTo>
                  <a:lnTo>
                    <a:pt x="0" y="140035"/>
                  </a:lnTo>
                  <a:lnTo>
                    <a:pt x="1141" y="155786"/>
                  </a:lnTo>
                  <a:lnTo>
                    <a:pt x="5884" y="167961"/>
                  </a:lnTo>
                  <a:lnTo>
                    <a:pt x="9126" y="173183"/>
                  </a:lnTo>
                  <a:lnTo>
                    <a:pt x="14106" y="175959"/>
                  </a:lnTo>
                  <a:lnTo>
                    <a:pt x="41004" y="17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19">
              <a:extLst>
                <a:ext uri="{FF2B5EF4-FFF2-40B4-BE49-F238E27FC236}">
                  <a16:creationId xmlns:a16="http://schemas.microsoft.com/office/drawing/2014/main" xmlns="" id="{9A11E93E-337C-4C43-8EFB-F8B54AE3D084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735543" y="6019067"/>
              <a:ext cx="86697" cy="136683"/>
            </a:xfrm>
            <a:custGeom>
              <a:avLst/>
              <a:gdLst/>
              <a:ahLst/>
              <a:cxnLst/>
              <a:rect l="0" t="0" r="0" b="0"/>
              <a:pathLst>
                <a:path w="86697" h="136683">
                  <a:moveTo>
                    <a:pt x="17807" y="733"/>
                  </a:moveTo>
                  <a:lnTo>
                    <a:pt x="17807" y="733"/>
                  </a:lnTo>
                  <a:lnTo>
                    <a:pt x="21177" y="733"/>
                  </a:lnTo>
                  <a:lnTo>
                    <a:pt x="22170" y="2850"/>
                  </a:lnTo>
                  <a:lnTo>
                    <a:pt x="23274" y="10846"/>
                  </a:lnTo>
                  <a:lnTo>
                    <a:pt x="17133" y="56907"/>
                  </a:lnTo>
                  <a:lnTo>
                    <a:pt x="11257" y="93813"/>
                  </a:lnTo>
                  <a:lnTo>
                    <a:pt x="0" y="136682"/>
                  </a:lnTo>
                  <a:lnTo>
                    <a:pt x="291" y="136522"/>
                  </a:lnTo>
                  <a:lnTo>
                    <a:pt x="2496" y="132580"/>
                  </a:lnTo>
                  <a:lnTo>
                    <a:pt x="11670" y="91951"/>
                  </a:lnTo>
                  <a:lnTo>
                    <a:pt x="21633" y="58571"/>
                  </a:lnTo>
                  <a:lnTo>
                    <a:pt x="43962" y="19056"/>
                  </a:lnTo>
                  <a:lnTo>
                    <a:pt x="59109" y="2790"/>
                  </a:lnTo>
                  <a:lnTo>
                    <a:pt x="62981" y="694"/>
                  </a:lnTo>
                  <a:lnTo>
                    <a:pt x="66267" y="0"/>
                  </a:lnTo>
                  <a:lnTo>
                    <a:pt x="69164" y="245"/>
                  </a:lnTo>
                  <a:lnTo>
                    <a:pt x="71800" y="2524"/>
                  </a:lnTo>
                  <a:lnTo>
                    <a:pt x="76611" y="10703"/>
                  </a:lnTo>
                  <a:lnTo>
                    <a:pt x="85714" y="51243"/>
                  </a:lnTo>
                  <a:lnTo>
                    <a:pt x="86696" y="88052"/>
                  </a:lnTo>
                  <a:lnTo>
                    <a:pt x="81307" y="10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20">
              <a:extLst>
                <a:ext uri="{FF2B5EF4-FFF2-40B4-BE49-F238E27FC236}">
                  <a16:creationId xmlns:a16="http://schemas.microsoft.com/office/drawing/2014/main" xmlns="" id="{406B8F97-5816-48D8-9178-435381FA56F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496613" y="5589363"/>
              <a:ext cx="134260" cy="394402"/>
            </a:xfrm>
            <a:custGeom>
              <a:avLst/>
              <a:gdLst/>
              <a:ahLst/>
              <a:cxnLst/>
              <a:rect l="0" t="0" r="0" b="0"/>
              <a:pathLst>
                <a:path w="134260" h="394402">
                  <a:moveTo>
                    <a:pt x="12387" y="112937"/>
                  </a:moveTo>
                  <a:lnTo>
                    <a:pt x="12387" y="112937"/>
                  </a:lnTo>
                  <a:lnTo>
                    <a:pt x="15757" y="158371"/>
                  </a:lnTo>
                  <a:lnTo>
                    <a:pt x="21225" y="201423"/>
                  </a:lnTo>
                  <a:lnTo>
                    <a:pt x="23371" y="236226"/>
                  </a:lnTo>
                  <a:lnTo>
                    <a:pt x="23618" y="272860"/>
                  </a:lnTo>
                  <a:lnTo>
                    <a:pt x="21377" y="310306"/>
                  </a:lnTo>
                  <a:lnTo>
                    <a:pt x="12777" y="356978"/>
                  </a:lnTo>
                  <a:lnTo>
                    <a:pt x="6663" y="388985"/>
                  </a:lnTo>
                  <a:lnTo>
                    <a:pt x="5042" y="392218"/>
                  </a:lnTo>
                  <a:lnTo>
                    <a:pt x="3257" y="394375"/>
                  </a:lnTo>
                  <a:lnTo>
                    <a:pt x="2067" y="394401"/>
                  </a:lnTo>
                  <a:lnTo>
                    <a:pt x="1273" y="393008"/>
                  </a:lnTo>
                  <a:lnTo>
                    <a:pt x="0" y="370519"/>
                  </a:lnTo>
                  <a:lnTo>
                    <a:pt x="6521" y="328723"/>
                  </a:lnTo>
                  <a:lnTo>
                    <a:pt x="13544" y="284807"/>
                  </a:lnTo>
                  <a:lnTo>
                    <a:pt x="17391" y="259267"/>
                  </a:lnTo>
                  <a:lnTo>
                    <a:pt x="21368" y="233068"/>
                  </a:lnTo>
                  <a:lnTo>
                    <a:pt x="25430" y="206430"/>
                  </a:lnTo>
                  <a:lnTo>
                    <a:pt x="29549" y="179499"/>
                  </a:lnTo>
                  <a:lnTo>
                    <a:pt x="39771" y="132642"/>
                  </a:lnTo>
                  <a:lnTo>
                    <a:pt x="51369" y="92062"/>
                  </a:lnTo>
                  <a:lnTo>
                    <a:pt x="63578" y="57562"/>
                  </a:lnTo>
                  <a:lnTo>
                    <a:pt x="84300" y="12498"/>
                  </a:lnTo>
                  <a:lnTo>
                    <a:pt x="95853" y="1740"/>
                  </a:lnTo>
                  <a:lnTo>
                    <a:pt x="101192" y="0"/>
                  </a:lnTo>
                  <a:lnTo>
                    <a:pt x="106163" y="252"/>
                  </a:lnTo>
                  <a:lnTo>
                    <a:pt x="110888" y="1829"/>
                  </a:lnTo>
                  <a:lnTo>
                    <a:pt x="119901" y="12991"/>
                  </a:lnTo>
                  <a:lnTo>
                    <a:pt x="131025" y="40990"/>
                  </a:lnTo>
                  <a:lnTo>
                    <a:pt x="134259" y="64733"/>
                  </a:lnTo>
                  <a:lnTo>
                    <a:pt x="128147" y="103750"/>
                  </a:lnTo>
                  <a:lnTo>
                    <a:pt x="121221" y="124611"/>
                  </a:lnTo>
                  <a:lnTo>
                    <a:pt x="102647" y="148852"/>
                  </a:lnTo>
                  <a:lnTo>
                    <a:pt x="85428" y="159004"/>
                  </a:lnTo>
                  <a:lnTo>
                    <a:pt x="55742" y="167898"/>
                  </a:lnTo>
                  <a:lnTo>
                    <a:pt x="37702" y="170360"/>
                  </a:lnTo>
                  <a:lnTo>
                    <a:pt x="35613" y="171680"/>
                  </a:lnTo>
                  <a:lnTo>
                    <a:pt x="31437" y="176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21">
              <a:extLst>
                <a:ext uri="{FF2B5EF4-FFF2-40B4-BE49-F238E27FC236}">
                  <a16:creationId xmlns:a16="http://schemas.microsoft.com/office/drawing/2014/main" xmlns="" id="{59C45AB4-6949-444E-8FE7-37F1C025846A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773426" y="5595494"/>
              <a:ext cx="72125" cy="262595"/>
            </a:xfrm>
            <a:custGeom>
              <a:avLst/>
              <a:gdLst/>
              <a:ahLst/>
              <a:cxnLst/>
              <a:rect l="0" t="0" r="0" b="0"/>
              <a:pathLst>
                <a:path w="72125" h="262595">
                  <a:moveTo>
                    <a:pt x="72124" y="11556"/>
                  </a:moveTo>
                  <a:lnTo>
                    <a:pt x="72124" y="11556"/>
                  </a:lnTo>
                  <a:lnTo>
                    <a:pt x="72124" y="2718"/>
                  </a:lnTo>
                  <a:lnTo>
                    <a:pt x="70712" y="1430"/>
                  </a:lnTo>
                  <a:lnTo>
                    <a:pt x="65381" y="0"/>
                  </a:lnTo>
                  <a:lnTo>
                    <a:pt x="61985" y="1735"/>
                  </a:lnTo>
                  <a:lnTo>
                    <a:pt x="49756" y="15702"/>
                  </a:lnTo>
                  <a:lnTo>
                    <a:pt x="27019" y="56956"/>
                  </a:lnTo>
                  <a:lnTo>
                    <a:pt x="12193" y="102619"/>
                  </a:lnTo>
                  <a:lnTo>
                    <a:pt x="3331" y="150015"/>
                  </a:lnTo>
                  <a:lnTo>
                    <a:pt x="0" y="193457"/>
                  </a:lnTo>
                  <a:lnTo>
                    <a:pt x="5365" y="229376"/>
                  </a:lnTo>
                  <a:lnTo>
                    <a:pt x="12818" y="247359"/>
                  </a:lnTo>
                  <a:lnTo>
                    <a:pt x="23188" y="260056"/>
                  </a:lnTo>
                  <a:lnTo>
                    <a:pt x="30327" y="262594"/>
                  </a:lnTo>
                  <a:lnTo>
                    <a:pt x="65774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22">
              <a:extLst>
                <a:ext uri="{FF2B5EF4-FFF2-40B4-BE49-F238E27FC236}">
                  <a16:creationId xmlns:a16="http://schemas.microsoft.com/office/drawing/2014/main" xmlns="" id="{09ABDE57-21CF-4CB4-8985-FA098FFAAB7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772400" y="5531733"/>
              <a:ext cx="25401" cy="240418"/>
            </a:xfrm>
            <a:custGeom>
              <a:avLst/>
              <a:gdLst/>
              <a:ahLst/>
              <a:cxnLst/>
              <a:rect l="0" t="0" r="0" b="0"/>
              <a:pathLst>
                <a:path w="25401" h="24041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3518" y="37534"/>
                  </a:lnTo>
                  <a:lnTo>
                    <a:pt x="18492" y="81055"/>
                  </a:lnTo>
                  <a:lnTo>
                    <a:pt x="14569" y="115967"/>
                  </a:lnTo>
                  <a:lnTo>
                    <a:pt x="10473" y="152650"/>
                  </a:lnTo>
                  <a:lnTo>
                    <a:pt x="6299" y="188239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23">
              <a:extLst>
                <a:ext uri="{FF2B5EF4-FFF2-40B4-BE49-F238E27FC236}">
                  <a16:creationId xmlns:a16="http://schemas.microsoft.com/office/drawing/2014/main" xmlns="" id="{36849649-B80D-42BB-9962-35683D7169E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703432" y="5837748"/>
              <a:ext cx="170569" cy="22420"/>
            </a:xfrm>
            <a:custGeom>
              <a:avLst/>
              <a:gdLst/>
              <a:ahLst/>
              <a:cxnLst/>
              <a:rect l="0" t="0" r="0" b="0"/>
              <a:pathLst>
                <a:path w="170569" h="22420">
                  <a:moveTo>
                    <a:pt x="5468" y="16952"/>
                  </a:moveTo>
                  <a:lnTo>
                    <a:pt x="5468" y="16952"/>
                  </a:lnTo>
                  <a:lnTo>
                    <a:pt x="0" y="22419"/>
                  </a:lnTo>
                  <a:lnTo>
                    <a:pt x="35824" y="14386"/>
                  </a:lnTo>
                  <a:lnTo>
                    <a:pt x="77178" y="4981"/>
                  </a:lnTo>
                  <a:lnTo>
                    <a:pt x="121809" y="0"/>
                  </a:lnTo>
                  <a:lnTo>
                    <a:pt x="143958" y="2597"/>
                  </a:lnTo>
                  <a:lnTo>
                    <a:pt x="170568" y="10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24">
              <a:extLst>
                <a:ext uri="{FF2B5EF4-FFF2-40B4-BE49-F238E27FC236}">
                  <a16:creationId xmlns:a16="http://schemas.microsoft.com/office/drawing/2014/main" xmlns="" id="{2AB9488B-8E60-4C70-B97F-BF198BC0700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8623300" y="5803898"/>
              <a:ext cx="88901" cy="139703"/>
            </a:xfrm>
            <a:custGeom>
              <a:avLst/>
              <a:gdLst/>
              <a:ahLst/>
              <a:cxnLst/>
              <a:rect l="0" t="0" r="0" b="0"/>
              <a:pathLst>
                <a:path w="88901" h="139703">
                  <a:moveTo>
                    <a:pt x="88900" y="2"/>
                  </a:moveTo>
                  <a:lnTo>
                    <a:pt x="88900" y="2"/>
                  </a:lnTo>
                  <a:lnTo>
                    <a:pt x="85529" y="0"/>
                  </a:lnTo>
                  <a:lnTo>
                    <a:pt x="81993" y="1884"/>
                  </a:lnTo>
                  <a:lnTo>
                    <a:pt x="77363" y="6481"/>
                  </a:lnTo>
                  <a:lnTo>
                    <a:pt x="50399" y="45151"/>
                  </a:lnTo>
                  <a:lnTo>
                    <a:pt x="32090" y="86531"/>
                  </a:lnTo>
                  <a:lnTo>
                    <a:pt x="14991" y="124442"/>
                  </a:lnTo>
                  <a:lnTo>
                    <a:pt x="0" y="13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25">
              <a:extLst>
                <a:ext uri="{FF2B5EF4-FFF2-40B4-BE49-F238E27FC236}">
                  <a16:creationId xmlns:a16="http://schemas.microsoft.com/office/drawing/2014/main" xmlns="" id="{5EE3EDD4-DF22-4687-8F77-DBFEAE8EA5F9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8623298" y="5823833"/>
              <a:ext cx="82553" cy="94368"/>
            </a:xfrm>
            <a:custGeom>
              <a:avLst/>
              <a:gdLst/>
              <a:ahLst/>
              <a:cxnLst/>
              <a:rect l="0" t="0" r="0" b="0"/>
              <a:pathLst>
                <a:path w="82553" h="943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43624" y="39880"/>
                  </a:lnTo>
                  <a:lnTo>
                    <a:pt x="76645" y="84430"/>
                  </a:lnTo>
                  <a:lnTo>
                    <a:pt x="82552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26">
              <a:extLst>
                <a:ext uri="{FF2B5EF4-FFF2-40B4-BE49-F238E27FC236}">
                  <a16:creationId xmlns:a16="http://schemas.microsoft.com/office/drawing/2014/main" xmlns="" id="{8809DD32-A46D-46FB-83BD-5856EB84B0A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090194" y="5575378"/>
              <a:ext cx="260057" cy="334667"/>
            </a:xfrm>
            <a:custGeom>
              <a:avLst/>
              <a:gdLst/>
              <a:ahLst/>
              <a:cxnLst/>
              <a:rect l="0" t="0" r="0" b="0"/>
              <a:pathLst>
                <a:path w="260057" h="334667">
                  <a:moveTo>
                    <a:pt x="196556" y="6272"/>
                  </a:moveTo>
                  <a:lnTo>
                    <a:pt x="196556" y="6272"/>
                  </a:lnTo>
                  <a:lnTo>
                    <a:pt x="196556" y="0"/>
                  </a:lnTo>
                  <a:lnTo>
                    <a:pt x="154461" y="36556"/>
                  </a:lnTo>
                  <a:lnTo>
                    <a:pt x="115801" y="71219"/>
                  </a:lnTo>
                  <a:lnTo>
                    <a:pt x="70040" y="115083"/>
                  </a:lnTo>
                  <a:lnTo>
                    <a:pt x="35726" y="156974"/>
                  </a:lnTo>
                  <a:lnTo>
                    <a:pt x="28252" y="173848"/>
                  </a:lnTo>
                  <a:lnTo>
                    <a:pt x="30027" y="177256"/>
                  </a:lnTo>
                  <a:lnTo>
                    <a:pt x="34031" y="179528"/>
                  </a:lnTo>
                  <a:lnTo>
                    <a:pt x="39523" y="181043"/>
                  </a:lnTo>
                  <a:lnTo>
                    <a:pt x="78048" y="179110"/>
                  </a:lnTo>
                  <a:lnTo>
                    <a:pt x="116598" y="179878"/>
                  </a:lnTo>
                  <a:lnTo>
                    <a:pt x="124199" y="181276"/>
                  </a:lnTo>
                  <a:lnTo>
                    <a:pt x="128563" y="183619"/>
                  </a:lnTo>
                  <a:lnTo>
                    <a:pt x="130767" y="186592"/>
                  </a:lnTo>
                  <a:lnTo>
                    <a:pt x="131529" y="189986"/>
                  </a:lnTo>
                  <a:lnTo>
                    <a:pt x="122970" y="203163"/>
                  </a:lnTo>
                  <a:lnTo>
                    <a:pt x="81989" y="243738"/>
                  </a:lnTo>
                  <a:lnTo>
                    <a:pt x="44077" y="276697"/>
                  </a:lnTo>
                  <a:lnTo>
                    <a:pt x="1205" y="319613"/>
                  </a:lnTo>
                  <a:lnTo>
                    <a:pt x="0" y="323822"/>
                  </a:lnTo>
                  <a:lnTo>
                    <a:pt x="607" y="327333"/>
                  </a:lnTo>
                  <a:lnTo>
                    <a:pt x="2424" y="330381"/>
                  </a:lnTo>
                  <a:lnTo>
                    <a:pt x="6456" y="332409"/>
                  </a:lnTo>
                  <a:lnTo>
                    <a:pt x="18464" y="334666"/>
                  </a:lnTo>
                  <a:lnTo>
                    <a:pt x="55648" y="330341"/>
                  </a:lnTo>
                  <a:lnTo>
                    <a:pt x="95695" y="321172"/>
                  </a:lnTo>
                  <a:lnTo>
                    <a:pt x="142996" y="313672"/>
                  </a:lnTo>
                  <a:lnTo>
                    <a:pt x="176044" y="309170"/>
                  </a:lnTo>
                  <a:lnTo>
                    <a:pt x="209547" y="306699"/>
                  </a:lnTo>
                  <a:lnTo>
                    <a:pt x="260056" y="30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27">
              <a:extLst>
                <a:ext uri="{FF2B5EF4-FFF2-40B4-BE49-F238E27FC236}">
                  <a16:creationId xmlns:a16="http://schemas.microsoft.com/office/drawing/2014/main" xmlns="" id="{D0B98DA2-3249-490D-9737-AF3DF48D8DF0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444891" y="5702300"/>
              <a:ext cx="73510" cy="31751"/>
            </a:xfrm>
            <a:custGeom>
              <a:avLst/>
              <a:gdLst/>
              <a:ahLst/>
              <a:cxnLst/>
              <a:rect l="0" t="0" r="0" b="0"/>
              <a:pathLst>
                <a:path w="73510" h="317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09" y="1881"/>
                  </a:lnTo>
                  <a:lnTo>
                    <a:pt x="6408" y="3371"/>
                  </a:lnTo>
                  <a:lnTo>
                    <a:pt x="48052" y="21370"/>
                  </a:lnTo>
                  <a:lnTo>
                    <a:pt x="7350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28">
              <a:extLst>
                <a:ext uri="{FF2B5EF4-FFF2-40B4-BE49-F238E27FC236}">
                  <a16:creationId xmlns:a16="http://schemas.microsoft.com/office/drawing/2014/main" xmlns="" id="{E9898569-6D7F-4D38-8D8A-259844A3F16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9385389" y="5675999"/>
              <a:ext cx="113614" cy="294361"/>
            </a:xfrm>
            <a:custGeom>
              <a:avLst/>
              <a:gdLst/>
              <a:ahLst/>
              <a:cxnLst/>
              <a:rect l="0" t="0" r="0" b="0"/>
              <a:pathLst>
                <a:path w="113614" h="294361">
                  <a:moveTo>
                    <a:pt x="31661" y="115201"/>
                  </a:moveTo>
                  <a:lnTo>
                    <a:pt x="31661" y="115201"/>
                  </a:lnTo>
                  <a:lnTo>
                    <a:pt x="24918" y="121942"/>
                  </a:lnTo>
                  <a:lnTo>
                    <a:pt x="17356" y="139620"/>
                  </a:lnTo>
                  <a:lnTo>
                    <a:pt x="9184" y="176652"/>
                  </a:lnTo>
                  <a:lnTo>
                    <a:pt x="6420" y="214546"/>
                  </a:lnTo>
                  <a:lnTo>
                    <a:pt x="3274" y="249901"/>
                  </a:lnTo>
                  <a:lnTo>
                    <a:pt x="206" y="294360"/>
                  </a:lnTo>
                  <a:lnTo>
                    <a:pt x="0" y="287759"/>
                  </a:lnTo>
                  <a:lnTo>
                    <a:pt x="10066" y="252899"/>
                  </a:lnTo>
                  <a:lnTo>
                    <a:pt x="17594" y="219909"/>
                  </a:lnTo>
                  <a:lnTo>
                    <a:pt x="27527" y="176086"/>
                  </a:lnTo>
                  <a:lnTo>
                    <a:pt x="33138" y="151557"/>
                  </a:lnTo>
                  <a:lnTo>
                    <a:pt x="38995" y="127444"/>
                  </a:lnTo>
                  <a:lnTo>
                    <a:pt x="51148" y="79955"/>
                  </a:lnTo>
                  <a:lnTo>
                    <a:pt x="65488" y="44267"/>
                  </a:lnTo>
                  <a:lnTo>
                    <a:pt x="90947" y="2725"/>
                  </a:lnTo>
                  <a:lnTo>
                    <a:pt x="96583" y="0"/>
                  </a:lnTo>
                  <a:lnTo>
                    <a:pt x="102460" y="301"/>
                  </a:lnTo>
                  <a:lnTo>
                    <a:pt x="108496" y="2618"/>
                  </a:lnTo>
                  <a:lnTo>
                    <a:pt x="111810" y="8396"/>
                  </a:lnTo>
                  <a:lnTo>
                    <a:pt x="113613" y="26104"/>
                  </a:lnTo>
                  <a:lnTo>
                    <a:pt x="110662" y="63245"/>
                  </a:lnTo>
                  <a:lnTo>
                    <a:pt x="98579" y="102159"/>
                  </a:lnTo>
                  <a:lnTo>
                    <a:pt x="66804" y="142389"/>
                  </a:lnTo>
                  <a:lnTo>
                    <a:pt x="42443" y="165805"/>
                  </a:lnTo>
                  <a:lnTo>
                    <a:pt x="31661" y="17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29">
              <a:extLst>
                <a:ext uri="{FF2B5EF4-FFF2-40B4-BE49-F238E27FC236}">
                  <a16:creationId xmlns:a16="http://schemas.microsoft.com/office/drawing/2014/main" xmlns="" id="{2EF4A8D0-3B55-4892-B079-0964E8EE8D6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505950" y="5803898"/>
              <a:ext cx="69851" cy="107953"/>
            </a:xfrm>
            <a:custGeom>
              <a:avLst/>
              <a:gdLst/>
              <a:ahLst/>
              <a:cxnLst/>
              <a:rect l="0" t="0" r="0" b="0"/>
              <a:pathLst>
                <a:path w="69851" h="107953">
                  <a:moveTo>
                    <a:pt x="69850" y="2"/>
                  </a:moveTo>
                  <a:lnTo>
                    <a:pt x="69850" y="2"/>
                  </a:lnTo>
                  <a:lnTo>
                    <a:pt x="66479" y="0"/>
                  </a:lnTo>
                  <a:lnTo>
                    <a:pt x="65487" y="1413"/>
                  </a:lnTo>
                  <a:lnTo>
                    <a:pt x="64383" y="6743"/>
                  </a:lnTo>
                  <a:lnTo>
                    <a:pt x="31765" y="54279"/>
                  </a:lnTo>
                  <a:lnTo>
                    <a:pt x="4688" y="101692"/>
                  </a:lnTo>
                  <a:lnTo>
                    <a:pt x="0" y="10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30">
              <a:extLst>
                <a:ext uri="{FF2B5EF4-FFF2-40B4-BE49-F238E27FC236}">
                  <a16:creationId xmlns:a16="http://schemas.microsoft.com/office/drawing/2014/main" xmlns="" id="{06DD20F0-8FEA-4710-96A1-3884817F6EC1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9245600" y="5684133"/>
              <a:ext cx="15810" cy="189618"/>
            </a:xfrm>
            <a:custGeom>
              <a:avLst/>
              <a:gdLst/>
              <a:ahLst/>
              <a:cxnLst/>
              <a:rect l="0" t="0" r="0" b="0"/>
              <a:pathLst>
                <a:path w="15810" h="18961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5809" y="6120"/>
                  </a:lnTo>
                  <a:lnTo>
                    <a:pt x="11716" y="52511"/>
                  </a:lnTo>
                  <a:lnTo>
                    <a:pt x="6059" y="90667"/>
                  </a:lnTo>
                  <a:lnTo>
                    <a:pt x="1795" y="131371"/>
                  </a:lnTo>
                  <a:lnTo>
                    <a:pt x="236" y="178498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31">
              <a:extLst>
                <a:ext uri="{FF2B5EF4-FFF2-40B4-BE49-F238E27FC236}">
                  <a16:creationId xmlns:a16="http://schemas.microsoft.com/office/drawing/2014/main" xmlns="" id="{0AFD07C1-754D-4E1F-B57D-6BB68C63B326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9283700" y="58039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10818"/>
                  </a:lnTo>
                  <a:lnTo>
                    <a:pt x="8837" y="9329"/>
                  </a:lnTo>
                  <a:lnTo>
                    <a:pt x="32215" y="25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32">
              <a:extLst>
                <a:ext uri="{FF2B5EF4-FFF2-40B4-BE49-F238E27FC236}">
                  <a16:creationId xmlns:a16="http://schemas.microsoft.com/office/drawing/2014/main" xmlns="" id="{87D01284-7ABA-4599-B60F-E793B9D7199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9499600" y="5797550"/>
              <a:ext cx="82551" cy="114301"/>
            </a:xfrm>
            <a:custGeom>
              <a:avLst/>
              <a:gdLst/>
              <a:ahLst/>
              <a:cxnLst/>
              <a:rect l="0" t="0" r="0" b="0"/>
              <a:pathLst>
                <a:path w="82551" h="114301">
                  <a:moveTo>
                    <a:pt x="0" y="0"/>
                  </a:moveTo>
                  <a:lnTo>
                    <a:pt x="0" y="0"/>
                  </a:lnTo>
                  <a:lnTo>
                    <a:pt x="35009" y="40080"/>
                  </a:lnTo>
                  <a:lnTo>
                    <a:pt x="62679" y="79309"/>
                  </a:lnTo>
                  <a:lnTo>
                    <a:pt x="825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33">
              <a:extLst>
                <a:ext uri="{FF2B5EF4-FFF2-40B4-BE49-F238E27FC236}">
                  <a16:creationId xmlns:a16="http://schemas.microsoft.com/office/drawing/2014/main" xmlns="" id="{9EBC8B10-0A62-4B7B-AD1D-A2D69EB2E5A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423148" y="5842000"/>
              <a:ext cx="107953" cy="24518"/>
            </a:xfrm>
            <a:custGeom>
              <a:avLst/>
              <a:gdLst/>
              <a:ahLst/>
              <a:cxnLst/>
              <a:rect l="0" t="0" r="0" b="0"/>
              <a:pathLst>
                <a:path w="107953" h="24518">
                  <a:moveTo>
                    <a:pt x="2" y="19050"/>
                  </a:moveTo>
                  <a:lnTo>
                    <a:pt x="2" y="19050"/>
                  </a:lnTo>
                  <a:lnTo>
                    <a:pt x="0" y="22421"/>
                  </a:lnTo>
                  <a:lnTo>
                    <a:pt x="707" y="23414"/>
                  </a:lnTo>
                  <a:lnTo>
                    <a:pt x="1883" y="24076"/>
                  </a:lnTo>
                  <a:lnTo>
                    <a:pt x="3372" y="24517"/>
                  </a:lnTo>
                  <a:lnTo>
                    <a:pt x="48184" y="16484"/>
                  </a:lnTo>
                  <a:lnTo>
                    <a:pt x="91756" y="4719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34">
              <a:extLst>
                <a:ext uri="{FF2B5EF4-FFF2-40B4-BE49-F238E27FC236}">
                  <a16:creationId xmlns:a16="http://schemas.microsoft.com/office/drawing/2014/main" xmlns="" id="{423DEF61-819C-400F-B78D-92FB7AB5E77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9133861" y="5616790"/>
              <a:ext cx="105390" cy="301411"/>
            </a:xfrm>
            <a:custGeom>
              <a:avLst/>
              <a:gdLst/>
              <a:ahLst/>
              <a:cxnLst/>
              <a:rect l="0" t="0" r="0" b="0"/>
              <a:pathLst>
                <a:path w="105390" h="301411">
                  <a:moveTo>
                    <a:pt x="105389" y="22010"/>
                  </a:moveTo>
                  <a:lnTo>
                    <a:pt x="105389" y="22010"/>
                  </a:lnTo>
                  <a:lnTo>
                    <a:pt x="100363" y="10077"/>
                  </a:lnTo>
                  <a:lnTo>
                    <a:pt x="99922" y="7704"/>
                  </a:lnTo>
                  <a:lnTo>
                    <a:pt x="98921" y="6123"/>
                  </a:lnTo>
                  <a:lnTo>
                    <a:pt x="97548" y="5070"/>
                  </a:lnTo>
                  <a:lnTo>
                    <a:pt x="86907" y="6"/>
                  </a:lnTo>
                  <a:lnTo>
                    <a:pt x="79300" y="0"/>
                  </a:lnTo>
                  <a:lnTo>
                    <a:pt x="75297" y="987"/>
                  </a:lnTo>
                  <a:lnTo>
                    <a:pt x="67085" y="11490"/>
                  </a:lnTo>
                  <a:lnTo>
                    <a:pt x="46944" y="57092"/>
                  </a:lnTo>
                  <a:lnTo>
                    <a:pt x="34963" y="91695"/>
                  </a:lnTo>
                  <a:lnTo>
                    <a:pt x="23289" y="131298"/>
                  </a:lnTo>
                  <a:lnTo>
                    <a:pt x="13397" y="174770"/>
                  </a:lnTo>
                  <a:lnTo>
                    <a:pt x="6177" y="212434"/>
                  </a:lnTo>
                  <a:lnTo>
                    <a:pt x="28" y="257644"/>
                  </a:lnTo>
                  <a:lnTo>
                    <a:pt x="0" y="279842"/>
                  </a:lnTo>
                  <a:lnTo>
                    <a:pt x="4692" y="294411"/>
                  </a:lnTo>
                  <a:lnTo>
                    <a:pt x="7919" y="298155"/>
                  </a:lnTo>
                  <a:lnTo>
                    <a:pt x="11481" y="299945"/>
                  </a:lnTo>
                  <a:lnTo>
                    <a:pt x="22839" y="30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35">
              <a:extLst>
                <a:ext uri="{FF2B5EF4-FFF2-40B4-BE49-F238E27FC236}">
                  <a16:creationId xmlns:a16="http://schemas.microsoft.com/office/drawing/2014/main" xmlns="" id="{71BF72B6-3407-45F9-8445-1FDB03831970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9023350" y="5626100"/>
              <a:ext cx="51337" cy="279401"/>
            </a:xfrm>
            <a:custGeom>
              <a:avLst/>
              <a:gdLst/>
              <a:ahLst/>
              <a:cxnLst/>
              <a:rect l="0" t="0" r="0" b="0"/>
              <a:pathLst>
                <a:path w="51337" h="279401">
                  <a:moveTo>
                    <a:pt x="19050" y="0"/>
                  </a:moveTo>
                  <a:lnTo>
                    <a:pt x="19050" y="0"/>
                  </a:lnTo>
                  <a:lnTo>
                    <a:pt x="22813" y="39231"/>
                  </a:lnTo>
                  <a:lnTo>
                    <a:pt x="32864" y="80298"/>
                  </a:lnTo>
                  <a:lnTo>
                    <a:pt x="40713" y="111889"/>
                  </a:lnTo>
                  <a:lnTo>
                    <a:pt x="48905" y="144743"/>
                  </a:lnTo>
                  <a:lnTo>
                    <a:pt x="51336" y="191602"/>
                  </a:lnTo>
                  <a:lnTo>
                    <a:pt x="40846" y="230024"/>
                  </a:lnTo>
                  <a:lnTo>
                    <a:pt x="27703" y="257010"/>
                  </a:lnTo>
                  <a:lnTo>
                    <a:pt x="17252" y="26780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36">
              <a:extLst>
                <a:ext uri="{FF2B5EF4-FFF2-40B4-BE49-F238E27FC236}">
                  <a16:creationId xmlns:a16="http://schemas.microsoft.com/office/drawing/2014/main" xmlns="" id="{C8646D37-69E1-4127-AA2D-35A778BE0ED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9678134" y="5727700"/>
              <a:ext cx="100867" cy="146484"/>
            </a:xfrm>
            <a:custGeom>
              <a:avLst/>
              <a:gdLst/>
              <a:ahLst/>
              <a:cxnLst/>
              <a:rect l="0" t="0" r="0" b="0"/>
              <a:pathLst>
                <a:path w="100867" h="146484">
                  <a:moveTo>
                    <a:pt x="100866" y="0"/>
                  </a:moveTo>
                  <a:lnTo>
                    <a:pt x="100866" y="0"/>
                  </a:lnTo>
                  <a:lnTo>
                    <a:pt x="81913" y="43370"/>
                  </a:lnTo>
                  <a:lnTo>
                    <a:pt x="56437" y="84193"/>
                  </a:lnTo>
                  <a:lnTo>
                    <a:pt x="43725" y="99507"/>
                  </a:lnTo>
                  <a:lnTo>
                    <a:pt x="27257" y="109606"/>
                  </a:lnTo>
                  <a:lnTo>
                    <a:pt x="17926" y="113288"/>
                  </a:lnTo>
                  <a:lnTo>
                    <a:pt x="11001" y="113626"/>
                  </a:lnTo>
                  <a:lnTo>
                    <a:pt x="5676" y="111733"/>
                  </a:lnTo>
                  <a:lnTo>
                    <a:pt x="1424" y="108357"/>
                  </a:lnTo>
                  <a:lnTo>
                    <a:pt x="0" y="101164"/>
                  </a:lnTo>
                  <a:lnTo>
                    <a:pt x="2178" y="80005"/>
                  </a:lnTo>
                  <a:lnTo>
                    <a:pt x="4733" y="72387"/>
                  </a:lnTo>
                  <a:lnTo>
                    <a:pt x="7852" y="67307"/>
                  </a:lnTo>
                  <a:lnTo>
                    <a:pt x="11340" y="63920"/>
                  </a:lnTo>
                  <a:lnTo>
                    <a:pt x="16487" y="64487"/>
                  </a:lnTo>
                  <a:lnTo>
                    <a:pt x="29733" y="72641"/>
                  </a:lnTo>
                  <a:lnTo>
                    <a:pt x="39382" y="83789"/>
                  </a:lnTo>
                  <a:lnTo>
                    <a:pt x="58279" y="129169"/>
                  </a:lnTo>
                  <a:lnTo>
                    <a:pt x="62584" y="145642"/>
                  </a:lnTo>
                  <a:lnTo>
                    <a:pt x="64057" y="146483"/>
                  </a:lnTo>
                  <a:lnTo>
                    <a:pt x="6911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37">
              <a:extLst>
                <a:ext uri="{FF2B5EF4-FFF2-40B4-BE49-F238E27FC236}">
                  <a16:creationId xmlns:a16="http://schemas.microsoft.com/office/drawing/2014/main" xmlns="" id="{E853B394-21B2-44FC-B6A8-74AD285CEF9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9810750" y="5683250"/>
              <a:ext cx="42805" cy="196851"/>
            </a:xfrm>
            <a:custGeom>
              <a:avLst/>
              <a:gdLst/>
              <a:ahLst/>
              <a:cxnLst/>
              <a:rect l="0" t="0" r="0" b="0"/>
              <a:pathLst>
                <a:path w="42805" h="196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6201" y="6742"/>
                  </a:lnTo>
                  <a:lnTo>
                    <a:pt x="29416" y="27790"/>
                  </a:lnTo>
                  <a:lnTo>
                    <a:pt x="38898" y="66482"/>
                  </a:lnTo>
                  <a:lnTo>
                    <a:pt x="42804" y="110323"/>
                  </a:lnTo>
                  <a:lnTo>
                    <a:pt x="36193" y="145458"/>
                  </a:lnTo>
                  <a:lnTo>
                    <a:pt x="24553" y="176831"/>
                  </a:lnTo>
                  <a:lnTo>
                    <a:pt x="18486" y="18421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38">
              <a:extLst>
                <a:ext uri="{FF2B5EF4-FFF2-40B4-BE49-F238E27FC236}">
                  <a16:creationId xmlns:a16="http://schemas.microsoft.com/office/drawing/2014/main" xmlns="" id="{85B6414D-4D9D-43C4-904F-82D48F27B6F7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9861550" y="5626100"/>
              <a:ext cx="51262" cy="311151"/>
            </a:xfrm>
            <a:custGeom>
              <a:avLst/>
              <a:gdLst/>
              <a:ahLst/>
              <a:cxnLst/>
              <a:rect l="0" t="0" r="0" b="0"/>
              <a:pathLst>
                <a:path w="51262" h="311151">
                  <a:moveTo>
                    <a:pt x="25400" y="0"/>
                  </a:moveTo>
                  <a:lnTo>
                    <a:pt x="25400" y="0"/>
                  </a:lnTo>
                  <a:lnTo>
                    <a:pt x="28770" y="6742"/>
                  </a:lnTo>
                  <a:lnTo>
                    <a:pt x="36070" y="40155"/>
                  </a:lnTo>
                  <a:lnTo>
                    <a:pt x="40980" y="64870"/>
                  </a:lnTo>
                  <a:lnTo>
                    <a:pt x="44961" y="90519"/>
                  </a:lnTo>
                  <a:lnTo>
                    <a:pt x="48317" y="116790"/>
                  </a:lnTo>
                  <a:lnTo>
                    <a:pt x="51261" y="143477"/>
                  </a:lnTo>
                  <a:lnTo>
                    <a:pt x="51108" y="168323"/>
                  </a:lnTo>
                  <a:lnTo>
                    <a:pt x="45293" y="214745"/>
                  </a:lnTo>
                  <a:lnTo>
                    <a:pt x="30010" y="25513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88">
            <a:extLst>
              <a:ext uri="{FF2B5EF4-FFF2-40B4-BE49-F238E27FC236}">
                <a16:creationId xmlns:a16="http://schemas.microsoft.com/office/drawing/2014/main" xmlns="" id="{D3383D6B-B382-4C9B-9754-9ECBEF8AEF46}"/>
              </a:ext>
            </a:extLst>
          </p:cNvPr>
          <p:cNvGrpSpPr/>
          <p:nvPr/>
        </p:nvGrpSpPr>
        <p:grpSpPr>
          <a:xfrm>
            <a:off x="3898900" y="5556250"/>
            <a:ext cx="3423831" cy="755851"/>
            <a:chOff x="3898900" y="5556250"/>
            <a:chExt cx="3423831" cy="755851"/>
          </a:xfrm>
        </p:grpSpPr>
        <p:sp>
          <p:nvSpPr>
            <p:cNvPr id="623" name="SMARTInkShape-539">
              <a:extLst>
                <a:ext uri="{FF2B5EF4-FFF2-40B4-BE49-F238E27FC236}">
                  <a16:creationId xmlns:a16="http://schemas.microsoft.com/office/drawing/2014/main" xmlns="" id="{42815DD9-D9D8-427B-9770-7B27BD85593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975029" y="5584349"/>
              <a:ext cx="168472" cy="294034"/>
            </a:xfrm>
            <a:custGeom>
              <a:avLst/>
              <a:gdLst/>
              <a:ahLst/>
              <a:cxnLst/>
              <a:rect l="0" t="0" r="0" b="0"/>
              <a:pathLst>
                <a:path w="168472" h="294034">
                  <a:moveTo>
                    <a:pt x="3371" y="48101"/>
                  </a:moveTo>
                  <a:lnTo>
                    <a:pt x="3371" y="48101"/>
                  </a:lnTo>
                  <a:lnTo>
                    <a:pt x="0" y="37988"/>
                  </a:lnTo>
                  <a:lnTo>
                    <a:pt x="227" y="29260"/>
                  </a:lnTo>
                  <a:lnTo>
                    <a:pt x="6121" y="12159"/>
                  </a:lnTo>
                  <a:lnTo>
                    <a:pt x="8732" y="10029"/>
                  </a:lnTo>
                  <a:lnTo>
                    <a:pt x="11883" y="9313"/>
                  </a:lnTo>
                  <a:lnTo>
                    <a:pt x="15396" y="9543"/>
                  </a:lnTo>
                  <a:lnTo>
                    <a:pt x="23062" y="17323"/>
                  </a:lnTo>
                  <a:lnTo>
                    <a:pt x="42852" y="58798"/>
                  </a:lnTo>
                  <a:lnTo>
                    <a:pt x="54785" y="90955"/>
                  </a:lnTo>
                  <a:lnTo>
                    <a:pt x="67849" y="127825"/>
                  </a:lnTo>
                  <a:lnTo>
                    <a:pt x="83063" y="170082"/>
                  </a:lnTo>
                  <a:lnTo>
                    <a:pt x="95469" y="210971"/>
                  </a:lnTo>
                  <a:lnTo>
                    <a:pt x="105686" y="246782"/>
                  </a:lnTo>
                  <a:lnTo>
                    <a:pt x="121328" y="292116"/>
                  </a:lnTo>
                  <a:lnTo>
                    <a:pt x="122931" y="294033"/>
                  </a:lnTo>
                  <a:lnTo>
                    <a:pt x="124705" y="293900"/>
                  </a:lnTo>
                  <a:lnTo>
                    <a:pt x="126594" y="292400"/>
                  </a:lnTo>
                  <a:lnTo>
                    <a:pt x="134694" y="256048"/>
                  </a:lnTo>
                  <a:lnTo>
                    <a:pt x="138877" y="219780"/>
                  </a:lnTo>
                  <a:lnTo>
                    <a:pt x="140980" y="195714"/>
                  </a:lnTo>
                  <a:lnTo>
                    <a:pt x="143088" y="168382"/>
                  </a:lnTo>
                  <a:lnTo>
                    <a:pt x="145199" y="138872"/>
                  </a:lnTo>
                  <a:lnTo>
                    <a:pt x="147311" y="112849"/>
                  </a:lnTo>
                  <a:lnTo>
                    <a:pt x="151541" y="66999"/>
                  </a:lnTo>
                  <a:lnTo>
                    <a:pt x="157888" y="22342"/>
                  </a:lnTo>
                  <a:lnTo>
                    <a:pt x="160867" y="1350"/>
                  </a:lnTo>
                  <a:lnTo>
                    <a:pt x="161990" y="0"/>
                  </a:lnTo>
                  <a:lnTo>
                    <a:pt x="163445" y="1217"/>
                  </a:lnTo>
                  <a:lnTo>
                    <a:pt x="168471" y="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540">
              <a:extLst>
                <a:ext uri="{FF2B5EF4-FFF2-40B4-BE49-F238E27FC236}">
                  <a16:creationId xmlns:a16="http://schemas.microsoft.com/office/drawing/2014/main" xmlns="" id="{22F32668-D520-42BB-B436-CF22E159D4E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479745" y="5556589"/>
              <a:ext cx="327206" cy="372299"/>
            </a:xfrm>
            <a:custGeom>
              <a:avLst/>
              <a:gdLst/>
              <a:ahLst/>
              <a:cxnLst/>
              <a:rect l="0" t="0" r="0" b="0"/>
              <a:pathLst>
                <a:path w="327206" h="372299">
                  <a:moveTo>
                    <a:pt x="276405" y="12361"/>
                  </a:moveTo>
                  <a:lnTo>
                    <a:pt x="276405" y="12361"/>
                  </a:lnTo>
                  <a:lnTo>
                    <a:pt x="288766" y="0"/>
                  </a:lnTo>
                  <a:lnTo>
                    <a:pt x="289004" y="3132"/>
                  </a:lnTo>
                  <a:lnTo>
                    <a:pt x="275591" y="15271"/>
                  </a:lnTo>
                  <a:lnTo>
                    <a:pt x="229860" y="42700"/>
                  </a:lnTo>
                  <a:lnTo>
                    <a:pt x="183513" y="62743"/>
                  </a:lnTo>
                  <a:lnTo>
                    <a:pt x="150687" y="75675"/>
                  </a:lnTo>
                  <a:lnTo>
                    <a:pt x="103845" y="94856"/>
                  </a:lnTo>
                  <a:lnTo>
                    <a:pt x="65430" y="117315"/>
                  </a:lnTo>
                  <a:lnTo>
                    <a:pt x="41816" y="135102"/>
                  </a:lnTo>
                  <a:lnTo>
                    <a:pt x="38168" y="139345"/>
                  </a:lnTo>
                  <a:lnTo>
                    <a:pt x="36441" y="142877"/>
                  </a:lnTo>
                  <a:lnTo>
                    <a:pt x="35996" y="145939"/>
                  </a:lnTo>
                  <a:lnTo>
                    <a:pt x="39227" y="149391"/>
                  </a:lnTo>
                  <a:lnTo>
                    <a:pt x="52224" y="156989"/>
                  </a:lnTo>
                  <a:lnTo>
                    <a:pt x="89488" y="162458"/>
                  </a:lnTo>
                  <a:lnTo>
                    <a:pt x="132906" y="167449"/>
                  </a:lnTo>
                  <a:lnTo>
                    <a:pt x="170308" y="176768"/>
                  </a:lnTo>
                  <a:lnTo>
                    <a:pt x="185271" y="186325"/>
                  </a:lnTo>
                  <a:lnTo>
                    <a:pt x="190249" y="191837"/>
                  </a:lnTo>
                  <a:lnTo>
                    <a:pt x="191451" y="199039"/>
                  </a:lnTo>
                  <a:lnTo>
                    <a:pt x="187142" y="216449"/>
                  </a:lnTo>
                  <a:lnTo>
                    <a:pt x="155961" y="252827"/>
                  </a:lnTo>
                  <a:lnTo>
                    <a:pt x="122921" y="280572"/>
                  </a:lnTo>
                  <a:lnTo>
                    <a:pt x="85423" y="307954"/>
                  </a:lnTo>
                  <a:lnTo>
                    <a:pt x="47590" y="331884"/>
                  </a:lnTo>
                  <a:lnTo>
                    <a:pt x="4802" y="360077"/>
                  </a:lnTo>
                  <a:lnTo>
                    <a:pt x="1497" y="364115"/>
                  </a:lnTo>
                  <a:lnTo>
                    <a:pt x="0" y="367515"/>
                  </a:lnTo>
                  <a:lnTo>
                    <a:pt x="1118" y="369780"/>
                  </a:lnTo>
                  <a:lnTo>
                    <a:pt x="3980" y="371290"/>
                  </a:lnTo>
                  <a:lnTo>
                    <a:pt x="8005" y="372298"/>
                  </a:lnTo>
                  <a:lnTo>
                    <a:pt x="53479" y="366728"/>
                  </a:lnTo>
                  <a:lnTo>
                    <a:pt x="94071" y="355183"/>
                  </a:lnTo>
                  <a:lnTo>
                    <a:pt x="140334" y="342527"/>
                  </a:lnTo>
                  <a:lnTo>
                    <a:pt x="187707" y="330551"/>
                  </a:lnTo>
                  <a:lnTo>
                    <a:pt x="232280" y="320526"/>
                  </a:lnTo>
                  <a:lnTo>
                    <a:pt x="271845" y="315129"/>
                  </a:lnTo>
                  <a:lnTo>
                    <a:pt x="327205" y="31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41">
              <a:extLst>
                <a:ext uri="{FF2B5EF4-FFF2-40B4-BE49-F238E27FC236}">
                  <a16:creationId xmlns:a16="http://schemas.microsoft.com/office/drawing/2014/main" xmlns="" id="{3041543A-7B5E-493E-AE7F-80EE84448B4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124572" y="5994662"/>
              <a:ext cx="148979" cy="119536"/>
            </a:xfrm>
            <a:custGeom>
              <a:avLst/>
              <a:gdLst/>
              <a:ahLst/>
              <a:cxnLst/>
              <a:rect l="0" t="0" r="0" b="0"/>
              <a:pathLst>
                <a:path w="148979" h="119536">
                  <a:moveTo>
                    <a:pt x="2928" y="6088"/>
                  </a:moveTo>
                  <a:lnTo>
                    <a:pt x="2928" y="6088"/>
                  </a:lnTo>
                  <a:lnTo>
                    <a:pt x="14861" y="1062"/>
                  </a:lnTo>
                  <a:lnTo>
                    <a:pt x="34056" y="0"/>
                  </a:lnTo>
                  <a:lnTo>
                    <a:pt x="47102" y="3617"/>
                  </a:lnTo>
                  <a:lnTo>
                    <a:pt x="59249" y="10635"/>
                  </a:lnTo>
                  <a:lnTo>
                    <a:pt x="69352" y="20808"/>
                  </a:lnTo>
                  <a:lnTo>
                    <a:pt x="74783" y="32386"/>
                  </a:lnTo>
                  <a:lnTo>
                    <a:pt x="76231" y="38436"/>
                  </a:lnTo>
                  <a:lnTo>
                    <a:pt x="74078" y="50804"/>
                  </a:lnTo>
                  <a:lnTo>
                    <a:pt x="71528" y="57065"/>
                  </a:lnTo>
                  <a:lnTo>
                    <a:pt x="54455" y="75990"/>
                  </a:lnTo>
                  <a:lnTo>
                    <a:pt x="8128" y="110672"/>
                  </a:lnTo>
                  <a:lnTo>
                    <a:pt x="0" y="117509"/>
                  </a:lnTo>
                  <a:lnTo>
                    <a:pt x="270" y="118468"/>
                  </a:lnTo>
                  <a:lnTo>
                    <a:pt x="4334" y="119535"/>
                  </a:lnTo>
                  <a:lnTo>
                    <a:pt x="40130" y="118807"/>
                  </a:lnTo>
                  <a:lnTo>
                    <a:pt x="84115" y="109493"/>
                  </a:lnTo>
                  <a:lnTo>
                    <a:pt x="127250" y="95758"/>
                  </a:lnTo>
                  <a:lnTo>
                    <a:pt x="148978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542">
              <a:extLst>
                <a:ext uri="{FF2B5EF4-FFF2-40B4-BE49-F238E27FC236}">
                  <a16:creationId xmlns:a16="http://schemas.microsoft.com/office/drawing/2014/main" xmlns="" id="{3948F0D6-1EE8-4736-BB34-CB966D17F3F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5762429" y="5620375"/>
              <a:ext cx="257372" cy="18426"/>
            </a:xfrm>
            <a:custGeom>
              <a:avLst/>
              <a:gdLst/>
              <a:ahLst/>
              <a:cxnLst/>
              <a:rect l="0" t="0" r="0" b="0"/>
              <a:pathLst>
                <a:path w="257372" h="18426">
                  <a:moveTo>
                    <a:pt x="3371" y="18425"/>
                  </a:moveTo>
                  <a:lnTo>
                    <a:pt x="3371" y="18425"/>
                  </a:lnTo>
                  <a:lnTo>
                    <a:pt x="0" y="18425"/>
                  </a:lnTo>
                  <a:lnTo>
                    <a:pt x="42622" y="6492"/>
                  </a:lnTo>
                  <a:lnTo>
                    <a:pt x="73731" y="2538"/>
                  </a:lnTo>
                  <a:lnTo>
                    <a:pt x="111078" y="781"/>
                  </a:lnTo>
                  <a:lnTo>
                    <a:pt x="153075" y="0"/>
                  </a:lnTo>
                  <a:lnTo>
                    <a:pt x="194084" y="1063"/>
                  </a:lnTo>
                  <a:lnTo>
                    <a:pt x="236738" y="8185"/>
                  </a:lnTo>
                  <a:lnTo>
                    <a:pt x="257371" y="12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543">
              <a:extLst>
                <a:ext uri="{FF2B5EF4-FFF2-40B4-BE49-F238E27FC236}">
                  <a16:creationId xmlns:a16="http://schemas.microsoft.com/office/drawing/2014/main" xmlns="" id="{C9F5F965-4A8B-4DC5-8459-9340E40D95D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5924550" y="5623611"/>
              <a:ext cx="12701" cy="224740"/>
            </a:xfrm>
            <a:custGeom>
              <a:avLst/>
              <a:gdLst/>
              <a:ahLst/>
              <a:cxnLst/>
              <a:rect l="0" t="0" r="0" b="0"/>
              <a:pathLst>
                <a:path w="12701" h="224740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705" y="830"/>
                  </a:lnTo>
                  <a:lnTo>
                    <a:pt x="3371" y="7396"/>
                  </a:lnTo>
                  <a:lnTo>
                    <a:pt x="5959" y="54345"/>
                  </a:lnTo>
                  <a:lnTo>
                    <a:pt x="8115" y="99933"/>
                  </a:lnTo>
                  <a:lnTo>
                    <a:pt x="11341" y="147308"/>
                  </a:lnTo>
                  <a:lnTo>
                    <a:pt x="10416" y="186979"/>
                  </a:lnTo>
                  <a:lnTo>
                    <a:pt x="8863" y="205135"/>
                  </a:lnTo>
                  <a:lnTo>
                    <a:pt x="12700" y="22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44">
              <a:extLst>
                <a:ext uri="{FF2B5EF4-FFF2-40B4-BE49-F238E27FC236}">
                  <a16:creationId xmlns:a16="http://schemas.microsoft.com/office/drawing/2014/main" xmlns="" id="{31A61035-9F8E-442F-9462-FABC31C3C64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219950" y="5556250"/>
              <a:ext cx="102781" cy="374651"/>
            </a:xfrm>
            <a:custGeom>
              <a:avLst/>
              <a:gdLst/>
              <a:ahLst/>
              <a:cxnLst/>
              <a:rect l="0" t="0" r="0" b="0"/>
              <a:pathLst>
                <a:path w="102781" h="374651">
                  <a:moveTo>
                    <a:pt x="19050" y="0"/>
                  </a:moveTo>
                  <a:lnTo>
                    <a:pt x="19050" y="0"/>
                  </a:lnTo>
                  <a:lnTo>
                    <a:pt x="45795" y="40398"/>
                  </a:lnTo>
                  <a:lnTo>
                    <a:pt x="63862" y="73223"/>
                  </a:lnTo>
                  <a:lnTo>
                    <a:pt x="81769" y="113212"/>
                  </a:lnTo>
                  <a:lnTo>
                    <a:pt x="96315" y="156150"/>
                  </a:lnTo>
                  <a:lnTo>
                    <a:pt x="102780" y="198752"/>
                  </a:lnTo>
                  <a:lnTo>
                    <a:pt x="96245" y="241203"/>
                  </a:lnTo>
                  <a:lnTo>
                    <a:pt x="80874" y="281474"/>
                  </a:lnTo>
                  <a:lnTo>
                    <a:pt x="59934" y="315835"/>
                  </a:lnTo>
                  <a:lnTo>
                    <a:pt x="16228" y="36010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45">
              <a:extLst>
                <a:ext uri="{FF2B5EF4-FFF2-40B4-BE49-F238E27FC236}">
                  <a16:creationId xmlns:a16="http://schemas.microsoft.com/office/drawing/2014/main" xmlns="" id="{24577E50-E808-4231-8F62-A968FD2CBE0F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046149" y="5594350"/>
              <a:ext cx="17852" cy="266701"/>
            </a:xfrm>
            <a:custGeom>
              <a:avLst/>
              <a:gdLst/>
              <a:ahLst/>
              <a:cxnLst/>
              <a:rect l="0" t="0" r="0" b="0"/>
              <a:pathLst>
                <a:path w="17852" h="266701">
                  <a:moveTo>
                    <a:pt x="11501" y="0"/>
                  </a:moveTo>
                  <a:lnTo>
                    <a:pt x="11501" y="0"/>
                  </a:lnTo>
                  <a:lnTo>
                    <a:pt x="14872" y="6742"/>
                  </a:lnTo>
                  <a:lnTo>
                    <a:pt x="10551" y="50215"/>
                  </a:lnTo>
                  <a:lnTo>
                    <a:pt x="4870" y="96253"/>
                  </a:lnTo>
                  <a:lnTo>
                    <a:pt x="1498" y="133090"/>
                  </a:lnTo>
                  <a:lnTo>
                    <a:pt x="0" y="168277"/>
                  </a:lnTo>
                  <a:lnTo>
                    <a:pt x="2527" y="213078"/>
                  </a:lnTo>
                  <a:lnTo>
                    <a:pt x="1785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46">
              <a:extLst>
                <a:ext uri="{FF2B5EF4-FFF2-40B4-BE49-F238E27FC236}">
                  <a16:creationId xmlns:a16="http://schemas.microsoft.com/office/drawing/2014/main" xmlns="" id="{5ABE1356-76FE-49FD-9997-7A8FE372121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308600" y="5708650"/>
              <a:ext cx="139701" cy="175048"/>
            </a:xfrm>
            <a:custGeom>
              <a:avLst/>
              <a:gdLst/>
              <a:ahLst/>
              <a:cxnLst/>
              <a:rect l="0" t="0" r="0" b="0"/>
              <a:pathLst>
                <a:path w="139701" h="175048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15580" y="32142"/>
                  </a:lnTo>
                  <a:lnTo>
                    <a:pt x="53618" y="73734"/>
                  </a:lnTo>
                  <a:lnTo>
                    <a:pt x="93690" y="118046"/>
                  </a:lnTo>
                  <a:lnTo>
                    <a:pt x="111565" y="150139"/>
                  </a:lnTo>
                  <a:lnTo>
                    <a:pt x="114731" y="163858"/>
                  </a:lnTo>
                  <a:lnTo>
                    <a:pt x="114587" y="168506"/>
                  </a:lnTo>
                  <a:lnTo>
                    <a:pt x="112374" y="171604"/>
                  </a:lnTo>
                  <a:lnTo>
                    <a:pt x="108783" y="173668"/>
                  </a:lnTo>
                  <a:lnTo>
                    <a:pt x="104272" y="175047"/>
                  </a:lnTo>
                  <a:lnTo>
                    <a:pt x="99148" y="172437"/>
                  </a:lnTo>
                  <a:lnTo>
                    <a:pt x="87810" y="160129"/>
                  </a:lnTo>
                  <a:lnTo>
                    <a:pt x="76269" y="129996"/>
                  </a:lnTo>
                  <a:lnTo>
                    <a:pt x="78494" y="90886"/>
                  </a:lnTo>
                  <a:lnTo>
                    <a:pt x="98203" y="513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547">
              <a:extLst>
                <a:ext uri="{FF2B5EF4-FFF2-40B4-BE49-F238E27FC236}">
                  <a16:creationId xmlns:a16="http://schemas.microsoft.com/office/drawing/2014/main" xmlns="" id="{5E0FD1DF-27BC-4EF4-9E80-6DF307A3D7F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648647" y="5559530"/>
              <a:ext cx="117154" cy="333271"/>
            </a:xfrm>
            <a:custGeom>
              <a:avLst/>
              <a:gdLst/>
              <a:ahLst/>
              <a:cxnLst/>
              <a:rect l="0" t="0" r="0" b="0"/>
              <a:pathLst>
                <a:path w="117154" h="333271">
                  <a:moveTo>
                    <a:pt x="117153" y="9420"/>
                  </a:moveTo>
                  <a:lnTo>
                    <a:pt x="117153" y="9420"/>
                  </a:lnTo>
                  <a:lnTo>
                    <a:pt x="117153" y="6049"/>
                  </a:lnTo>
                  <a:lnTo>
                    <a:pt x="115271" y="2512"/>
                  </a:lnTo>
                  <a:lnTo>
                    <a:pt x="113782" y="582"/>
                  </a:lnTo>
                  <a:lnTo>
                    <a:pt x="110672" y="0"/>
                  </a:lnTo>
                  <a:lnTo>
                    <a:pt x="101573" y="1235"/>
                  </a:lnTo>
                  <a:lnTo>
                    <a:pt x="61653" y="20407"/>
                  </a:lnTo>
                  <a:lnTo>
                    <a:pt x="50519" y="27328"/>
                  </a:lnTo>
                  <a:lnTo>
                    <a:pt x="32505" y="48188"/>
                  </a:lnTo>
                  <a:lnTo>
                    <a:pt x="18148" y="76039"/>
                  </a:lnTo>
                  <a:lnTo>
                    <a:pt x="7064" y="111935"/>
                  </a:lnTo>
                  <a:lnTo>
                    <a:pt x="1197" y="151407"/>
                  </a:lnTo>
                  <a:lnTo>
                    <a:pt x="0" y="191765"/>
                  </a:lnTo>
                  <a:lnTo>
                    <a:pt x="4172" y="230868"/>
                  </a:lnTo>
                  <a:lnTo>
                    <a:pt x="12611" y="265650"/>
                  </a:lnTo>
                  <a:lnTo>
                    <a:pt x="24829" y="294750"/>
                  </a:lnTo>
                  <a:lnTo>
                    <a:pt x="42018" y="314739"/>
                  </a:lnTo>
                  <a:lnTo>
                    <a:pt x="61417" y="325033"/>
                  </a:lnTo>
                  <a:lnTo>
                    <a:pt x="91753" y="33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548">
              <a:extLst>
                <a:ext uri="{FF2B5EF4-FFF2-40B4-BE49-F238E27FC236}">
                  <a16:creationId xmlns:a16="http://schemas.microsoft.com/office/drawing/2014/main" xmlns="" id="{CC682603-AA38-4911-B702-491DE373EC2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898900" y="5904332"/>
              <a:ext cx="311151" cy="55340"/>
            </a:xfrm>
            <a:custGeom>
              <a:avLst/>
              <a:gdLst/>
              <a:ahLst/>
              <a:cxnLst/>
              <a:rect l="0" t="0" r="0" b="0"/>
              <a:pathLst>
                <a:path w="311151" h="55340">
                  <a:moveTo>
                    <a:pt x="0" y="51968"/>
                  </a:moveTo>
                  <a:lnTo>
                    <a:pt x="0" y="51968"/>
                  </a:lnTo>
                  <a:lnTo>
                    <a:pt x="0" y="55339"/>
                  </a:lnTo>
                  <a:lnTo>
                    <a:pt x="33239" y="46885"/>
                  </a:lnTo>
                  <a:lnTo>
                    <a:pt x="66515" y="37009"/>
                  </a:lnTo>
                  <a:lnTo>
                    <a:pt x="110465" y="23683"/>
                  </a:lnTo>
                  <a:lnTo>
                    <a:pt x="135027" y="16178"/>
                  </a:lnTo>
                  <a:lnTo>
                    <a:pt x="160574" y="10468"/>
                  </a:lnTo>
                  <a:lnTo>
                    <a:pt x="186777" y="5957"/>
                  </a:lnTo>
                  <a:lnTo>
                    <a:pt x="213418" y="2244"/>
                  </a:lnTo>
                  <a:lnTo>
                    <a:pt x="256189" y="0"/>
                  </a:lnTo>
                  <a:lnTo>
                    <a:pt x="311150" y="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549">
              <a:extLst>
                <a:ext uri="{FF2B5EF4-FFF2-40B4-BE49-F238E27FC236}">
                  <a16:creationId xmlns:a16="http://schemas.microsoft.com/office/drawing/2014/main" xmlns="" id="{A344C261-2778-47C2-B618-90DCBD07281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167843" y="5737911"/>
              <a:ext cx="134408" cy="129253"/>
            </a:xfrm>
            <a:custGeom>
              <a:avLst/>
              <a:gdLst/>
              <a:ahLst/>
              <a:cxnLst/>
              <a:rect l="0" t="0" r="0" b="0"/>
              <a:pathLst>
                <a:path w="134408" h="129253">
                  <a:moveTo>
                    <a:pt x="77257" y="8839"/>
                  </a:moveTo>
                  <a:lnTo>
                    <a:pt x="77257" y="8839"/>
                  </a:lnTo>
                  <a:lnTo>
                    <a:pt x="71482" y="3770"/>
                  </a:lnTo>
                  <a:lnTo>
                    <a:pt x="65048" y="0"/>
                  </a:lnTo>
                  <a:lnTo>
                    <a:pt x="61356" y="124"/>
                  </a:lnTo>
                  <a:lnTo>
                    <a:pt x="53492" y="4025"/>
                  </a:lnTo>
                  <a:lnTo>
                    <a:pt x="27510" y="29578"/>
                  </a:lnTo>
                  <a:lnTo>
                    <a:pt x="9131" y="62019"/>
                  </a:lnTo>
                  <a:lnTo>
                    <a:pt x="0" y="96327"/>
                  </a:lnTo>
                  <a:lnTo>
                    <a:pt x="116" y="113340"/>
                  </a:lnTo>
                  <a:lnTo>
                    <a:pt x="4402" y="124192"/>
                  </a:lnTo>
                  <a:lnTo>
                    <a:pt x="7520" y="128075"/>
                  </a:lnTo>
                  <a:lnTo>
                    <a:pt x="12421" y="129252"/>
                  </a:lnTo>
                  <a:lnTo>
                    <a:pt x="25393" y="126796"/>
                  </a:lnTo>
                  <a:lnTo>
                    <a:pt x="38684" y="117237"/>
                  </a:lnTo>
                  <a:lnTo>
                    <a:pt x="56185" y="95992"/>
                  </a:lnTo>
                  <a:lnTo>
                    <a:pt x="66481" y="82145"/>
                  </a:lnTo>
                  <a:lnTo>
                    <a:pt x="78112" y="73640"/>
                  </a:lnTo>
                  <a:lnTo>
                    <a:pt x="90336" y="71271"/>
                  </a:lnTo>
                  <a:lnTo>
                    <a:pt x="96560" y="71627"/>
                  </a:lnTo>
                  <a:lnTo>
                    <a:pt x="107238" y="77667"/>
                  </a:lnTo>
                  <a:lnTo>
                    <a:pt x="134407" y="10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50">
              <a:extLst>
                <a:ext uri="{FF2B5EF4-FFF2-40B4-BE49-F238E27FC236}">
                  <a16:creationId xmlns:a16="http://schemas.microsoft.com/office/drawing/2014/main" xmlns="" id="{9CF008FA-D8ED-4119-A0C8-FDA06516D63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466065" y="5763692"/>
              <a:ext cx="52585" cy="29718"/>
            </a:xfrm>
            <a:custGeom>
              <a:avLst/>
              <a:gdLst/>
              <a:ahLst/>
              <a:cxnLst/>
              <a:rect l="0" t="0" r="0" b="0"/>
              <a:pathLst>
                <a:path w="52585" h="29718">
                  <a:moveTo>
                    <a:pt x="10935" y="2108"/>
                  </a:moveTo>
                  <a:lnTo>
                    <a:pt x="10935" y="2108"/>
                  </a:lnTo>
                  <a:lnTo>
                    <a:pt x="4194" y="5479"/>
                  </a:lnTo>
                  <a:lnTo>
                    <a:pt x="2206" y="7177"/>
                  </a:lnTo>
                  <a:lnTo>
                    <a:pt x="0" y="10946"/>
                  </a:lnTo>
                  <a:lnTo>
                    <a:pt x="901" y="16856"/>
                  </a:lnTo>
                  <a:lnTo>
                    <a:pt x="2129" y="20406"/>
                  </a:lnTo>
                  <a:lnTo>
                    <a:pt x="9138" y="26232"/>
                  </a:lnTo>
                  <a:lnTo>
                    <a:pt x="13971" y="28775"/>
                  </a:lnTo>
                  <a:lnTo>
                    <a:pt x="24984" y="29717"/>
                  </a:lnTo>
                  <a:lnTo>
                    <a:pt x="36229" y="27079"/>
                  </a:lnTo>
                  <a:lnTo>
                    <a:pt x="45931" y="21202"/>
                  </a:lnTo>
                  <a:lnTo>
                    <a:pt x="51182" y="13887"/>
                  </a:lnTo>
                  <a:lnTo>
                    <a:pt x="52584" y="9960"/>
                  </a:lnTo>
                  <a:lnTo>
                    <a:pt x="51400" y="6637"/>
                  </a:lnTo>
                  <a:lnTo>
                    <a:pt x="44442" y="1063"/>
                  </a:lnTo>
                  <a:lnTo>
                    <a:pt x="40330" y="0"/>
                  </a:lnTo>
                  <a:lnTo>
                    <a:pt x="23635" y="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51">
              <a:extLst>
                <a:ext uri="{FF2B5EF4-FFF2-40B4-BE49-F238E27FC236}">
                  <a16:creationId xmlns:a16="http://schemas.microsoft.com/office/drawing/2014/main" xmlns="" id="{0B2173FB-881C-4F05-83D3-4BEFC09E7223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286500" y="5660542"/>
              <a:ext cx="95251" cy="251309"/>
            </a:xfrm>
            <a:custGeom>
              <a:avLst/>
              <a:gdLst/>
              <a:ahLst/>
              <a:cxnLst/>
              <a:rect l="0" t="0" r="0" b="0"/>
              <a:pathLst>
                <a:path w="95251" h="251309">
                  <a:moveTo>
                    <a:pt x="95250" y="3658"/>
                  </a:moveTo>
                  <a:lnTo>
                    <a:pt x="95250" y="3658"/>
                  </a:lnTo>
                  <a:lnTo>
                    <a:pt x="88509" y="287"/>
                  </a:lnTo>
                  <a:lnTo>
                    <a:pt x="85816" y="0"/>
                  </a:lnTo>
                  <a:lnTo>
                    <a:pt x="80945" y="1562"/>
                  </a:lnTo>
                  <a:lnTo>
                    <a:pt x="67493" y="13150"/>
                  </a:lnTo>
                  <a:lnTo>
                    <a:pt x="49054" y="51942"/>
                  </a:lnTo>
                  <a:lnTo>
                    <a:pt x="35388" y="92910"/>
                  </a:lnTo>
                  <a:lnTo>
                    <a:pt x="18952" y="139778"/>
                  </a:lnTo>
                  <a:lnTo>
                    <a:pt x="6243" y="183847"/>
                  </a:lnTo>
                  <a:lnTo>
                    <a:pt x="1232" y="227294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52">
              <a:extLst>
                <a:ext uri="{FF2B5EF4-FFF2-40B4-BE49-F238E27FC236}">
                  <a16:creationId xmlns:a16="http://schemas.microsoft.com/office/drawing/2014/main" xmlns="" id="{D2EFD2A6-A58D-4E6E-9BDF-5AFA20A7231A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267450" y="567055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5696" y="7526"/>
                  </a:lnTo>
                  <a:lnTo>
                    <a:pt x="55688" y="53463"/>
                  </a:lnTo>
                  <a:lnTo>
                    <a:pt x="89643" y="89689"/>
                  </a:lnTo>
                  <a:lnTo>
                    <a:pt x="121653" y="127234"/>
                  </a:lnTo>
                  <a:lnTo>
                    <a:pt x="156230" y="172202"/>
                  </a:lnTo>
                  <a:lnTo>
                    <a:pt x="1778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53">
              <a:extLst>
                <a:ext uri="{FF2B5EF4-FFF2-40B4-BE49-F238E27FC236}">
                  <a16:creationId xmlns:a16="http://schemas.microsoft.com/office/drawing/2014/main" xmlns="" id="{A64AC702-43B9-451A-9F35-D9A8A3FC97F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905354" y="5679879"/>
              <a:ext cx="155847" cy="187522"/>
            </a:xfrm>
            <a:custGeom>
              <a:avLst/>
              <a:gdLst/>
              <a:ahLst/>
              <a:cxnLst/>
              <a:rect l="0" t="0" r="0" b="0"/>
              <a:pathLst>
                <a:path w="155847" h="187522">
                  <a:moveTo>
                    <a:pt x="143146" y="3371"/>
                  </a:moveTo>
                  <a:lnTo>
                    <a:pt x="143146" y="3371"/>
                  </a:lnTo>
                  <a:lnTo>
                    <a:pt x="143146" y="0"/>
                  </a:lnTo>
                  <a:lnTo>
                    <a:pt x="146909" y="3990"/>
                  </a:lnTo>
                  <a:lnTo>
                    <a:pt x="149887" y="8017"/>
                  </a:lnTo>
                  <a:lnTo>
                    <a:pt x="151315" y="21899"/>
                  </a:lnTo>
                  <a:lnTo>
                    <a:pt x="148188" y="39828"/>
                  </a:lnTo>
                  <a:lnTo>
                    <a:pt x="133116" y="70460"/>
                  </a:lnTo>
                  <a:lnTo>
                    <a:pt x="95251" y="116499"/>
                  </a:lnTo>
                  <a:lnTo>
                    <a:pt x="53958" y="149659"/>
                  </a:lnTo>
                  <a:lnTo>
                    <a:pt x="36008" y="154701"/>
                  </a:lnTo>
                  <a:lnTo>
                    <a:pt x="27271" y="155057"/>
                  </a:lnTo>
                  <a:lnTo>
                    <a:pt x="20035" y="153177"/>
                  </a:lnTo>
                  <a:lnTo>
                    <a:pt x="8232" y="145447"/>
                  </a:lnTo>
                  <a:lnTo>
                    <a:pt x="2046" y="133073"/>
                  </a:lnTo>
                  <a:lnTo>
                    <a:pt x="0" y="118166"/>
                  </a:lnTo>
                  <a:lnTo>
                    <a:pt x="1444" y="102134"/>
                  </a:lnTo>
                  <a:lnTo>
                    <a:pt x="4229" y="96023"/>
                  </a:lnTo>
                  <a:lnTo>
                    <a:pt x="12966" y="87354"/>
                  </a:lnTo>
                  <a:lnTo>
                    <a:pt x="27666" y="83030"/>
                  </a:lnTo>
                  <a:lnTo>
                    <a:pt x="45961" y="82518"/>
                  </a:lnTo>
                  <a:lnTo>
                    <a:pt x="65851" y="86996"/>
                  </a:lnTo>
                  <a:lnTo>
                    <a:pt x="96881" y="104192"/>
                  </a:lnTo>
                  <a:lnTo>
                    <a:pt x="131787" y="138945"/>
                  </a:lnTo>
                  <a:lnTo>
                    <a:pt x="152212" y="175033"/>
                  </a:lnTo>
                  <a:lnTo>
                    <a:pt x="155846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554">
              <a:extLst>
                <a:ext uri="{FF2B5EF4-FFF2-40B4-BE49-F238E27FC236}">
                  <a16:creationId xmlns:a16="http://schemas.microsoft.com/office/drawing/2014/main" xmlns="" id="{E066A8EC-B170-4886-88B5-D3EBB3B165B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118348" y="5624207"/>
              <a:ext cx="73067" cy="268594"/>
            </a:xfrm>
            <a:custGeom>
              <a:avLst/>
              <a:gdLst/>
              <a:ahLst/>
              <a:cxnLst/>
              <a:rect l="0" t="0" r="0" b="0"/>
              <a:pathLst>
                <a:path w="73067" h="268594">
                  <a:moveTo>
                    <a:pt x="2" y="20943"/>
                  </a:moveTo>
                  <a:lnTo>
                    <a:pt x="2" y="20943"/>
                  </a:lnTo>
                  <a:lnTo>
                    <a:pt x="0" y="10830"/>
                  </a:lnTo>
                  <a:lnTo>
                    <a:pt x="1413" y="7145"/>
                  </a:lnTo>
                  <a:lnTo>
                    <a:pt x="6743" y="1170"/>
                  </a:lnTo>
                  <a:lnTo>
                    <a:pt x="10141" y="0"/>
                  </a:lnTo>
                  <a:lnTo>
                    <a:pt x="17678" y="581"/>
                  </a:lnTo>
                  <a:lnTo>
                    <a:pt x="25732" y="12599"/>
                  </a:lnTo>
                  <a:lnTo>
                    <a:pt x="40082" y="46928"/>
                  </a:lnTo>
                  <a:lnTo>
                    <a:pt x="51681" y="77647"/>
                  </a:lnTo>
                  <a:lnTo>
                    <a:pt x="63893" y="112467"/>
                  </a:lnTo>
                  <a:lnTo>
                    <a:pt x="70731" y="149109"/>
                  </a:lnTo>
                  <a:lnTo>
                    <a:pt x="73066" y="184445"/>
                  </a:lnTo>
                  <a:lnTo>
                    <a:pt x="71751" y="214260"/>
                  </a:lnTo>
                  <a:lnTo>
                    <a:pt x="63169" y="235978"/>
                  </a:lnTo>
                  <a:lnTo>
                    <a:pt x="49949" y="251982"/>
                  </a:lnTo>
                  <a:lnTo>
                    <a:pt x="34665" y="263798"/>
                  </a:lnTo>
                  <a:lnTo>
                    <a:pt x="22229" y="268108"/>
                  </a:lnTo>
                  <a:lnTo>
                    <a:pt x="6352" y="26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555">
              <a:extLst>
                <a:ext uri="{FF2B5EF4-FFF2-40B4-BE49-F238E27FC236}">
                  <a16:creationId xmlns:a16="http://schemas.microsoft.com/office/drawing/2014/main" xmlns="" id="{5A8CB504-5D1E-464C-A792-E0A05E5795F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797550" y="586740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6350"/>
                  </a:moveTo>
                  <a:lnTo>
                    <a:pt x="0" y="6350"/>
                  </a:lnTo>
                  <a:lnTo>
                    <a:pt x="44057" y="5645"/>
                  </a:lnTo>
                  <a:lnTo>
                    <a:pt x="75319" y="2979"/>
                  </a:lnTo>
                  <a:lnTo>
                    <a:pt x="108499" y="1324"/>
                  </a:lnTo>
                  <a:lnTo>
                    <a:pt x="142766" y="588"/>
                  </a:lnTo>
                  <a:lnTo>
                    <a:pt x="179163" y="26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56">
              <a:extLst>
                <a:ext uri="{FF2B5EF4-FFF2-40B4-BE49-F238E27FC236}">
                  <a16:creationId xmlns:a16="http://schemas.microsoft.com/office/drawing/2014/main" xmlns="" id="{A113D89B-2688-4CC7-BA77-37F1657A1DD1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648450" y="5750348"/>
              <a:ext cx="133351" cy="9103"/>
            </a:xfrm>
            <a:custGeom>
              <a:avLst/>
              <a:gdLst/>
              <a:ahLst/>
              <a:cxnLst/>
              <a:rect l="0" t="0" r="0" b="0"/>
              <a:pathLst>
                <a:path w="133351" h="9103">
                  <a:moveTo>
                    <a:pt x="0" y="9102"/>
                  </a:moveTo>
                  <a:lnTo>
                    <a:pt x="0" y="9102"/>
                  </a:lnTo>
                  <a:lnTo>
                    <a:pt x="46741" y="264"/>
                  </a:lnTo>
                  <a:lnTo>
                    <a:pt x="80039" y="0"/>
                  </a:lnTo>
                  <a:lnTo>
                    <a:pt x="13335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57">
              <a:extLst>
                <a:ext uri="{FF2B5EF4-FFF2-40B4-BE49-F238E27FC236}">
                  <a16:creationId xmlns:a16="http://schemas.microsoft.com/office/drawing/2014/main" xmlns="" id="{1603F734-5303-4030-9874-4D9B99E59C4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984765" y="6121400"/>
              <a:ext cx="117336" cy="190701"/>
            </a:xfrm>
            <a:custGeom>
              <a:avLst/>
              <a:gdLst/>
              <a:ahLst/>
              <a:cxnLst/>
              <a:rect l="0" t="0" r="0" b="0"/>
              <a:pathLst>
                <a:path w="117336" h="190701">
                  <a:moveTo>
                    <a:pt x="3035" y="0"/>
                  </a:moveTo>
                  <a:lnTo>
                    <a:pt x="3035" y="0"/>
                  </a:lnTo>
                  <a:lnTo>
                    <a:pt x="11873" y="24419"/>
                  </a:lnTo>
                  <a:lnTo>
                    <a:pt x="14971" y="67226"/>
                  </a:lnTo>
                  <a:lnTo>
                    <a:pt x="14803" y="111720"/>
                  </a:lnTo>
                  <a:lnTo>
                    <a:pt x="10598" y="154379"/>
                  </a:lnTo>
                  <a:lnTo>
                    <a:pt x="4171" y="190700"/>
                  </a:lnTo>
                  <a:lnTo>
                    <a:pt x="3086" y="190634"/>
                  </a:lnTo>
                  <a:lnTo>
                    <a:pt x="0" y="184915"/>
                  </a:lnTo>
                  <a:lnTo>
                    <a:pt x="1037" y="149570"/>
                  </a:lnTo>
                  <a:lnTo>
                    <a:pt x="5814" y="102250"/>
                  </a:lnTo>
                  <a:lnTo>
                    <a:pt x="15069" y="62595"/>
                  </a:lnTo>
                  <a:lnTo>
                    <a:pt x="30119" y="35246"/>
                  </a:lnTo>
                  <a:lnTo>
                    <a:pt x="41883" y="24366"/>
                  </a:lnTo>
                  <a:lnTo>
                    <a:pt x="47984" y="20478"/>
                  </a:lnTo>
                  <a:lnTo>
                    <a:pt x="53462" y="19296"/>
                  </a:lnTo>
                  <a:lnTo>
                    <a:pt x="58525" y="19920"/>
                  </a:lnTo>
                  <a:lnTo>
                    <a:pt x="63312" y="21746"/>
                  </a:lnTo>
                  <a:lnTo>
                    <a:pt x="80161" y="44544"/>
                  </a:lnTo>
                  <a:lnTo>
                    <a:pt x="99043" y="90173"/>
                  </a:lnTo>
                  <a:lnTo>
                    <a:pt x="110298" y="136188"/>
                  </a:lnTo>
                  <a:lnTo>
                    <a:pt x="11733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58">
              <a:extLst>
                <a:ext uri="{FF2B5EF4-FFF2-40B4-BE49-F238E27FC236}">
                  <a16:creationId xmlns:a16="http://schemas.microsoft.com/office/drawing/2014/main" xmlns="" id="{1AC2EC21-E2A3-4993-9DB1-118FC4AE3A7A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657491" y="5810250"/>
              <a:ext cx="194160" cy="31751"/>
            </a:xfrm>
            <a:custGeom>
              <a:avLst/>
              <a:gdLst/>
              <a:ahLst/>
              <a:cxnLst/>
              <a:rect l="0" t="0" r="0" b="0"/>
              <a:pathLst>
                <a:path w="1941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7200" y="25283"/>
                  </a:lnTo>
                  <a:lnTo>
                    <a:pt x="41554" y="19800"/>
                  </a:lnTo>
                  <a:lnTo>
                    <a:pt x="78827" y="13269"/>
                  </a:lnTo>
                  <a:lnTo>
                    <a:pt x="123145" y="7543"/>
                  </a:lnTo>
                  <a:lnTo>
                    <a:pt x="162597" y="3352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59">
              <a:extLst>
                <a:ext uri="{FF2B5EF4-FFF2-40B4-BE49-F238E27FC236}">
                  <a16:creationId xmlns:a16="http://schemas.microsoft.com/office/drawing/2014/main" xmlns="" id="{AB548661-CA5E-4CB2-A238-1DA10E31F3EB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464300" y="58483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16301" y="57136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60">
              <a:extLst>
                <a:ext uri="{FF2B5EF4-FFF2-40B4-BE49-F238E27FC236}">
                  <a16:creationId xmlns:a16="http://schemas.microsoft.com/office/drawing/2014/main" xmlns="" id="{911C3235-8774-49EB-8C58-E9851475A5BE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129604" y="5607050"/>
              <a:ext cx="93397" cy="266701"/>
            </a:xfrm>
            <a:custGeom>
              <a:avLst/>
              <a:gdLst/>
              <a:ahLst/>
              <a:cxnLst/>
              <a:rect l="0" t="0" r="0" b="0"/>
              <a:pathLst>
                <a:path w="93397" h="266701">
                  <a:moveTo>
                    <a:pt x="87046" y="0"/>
                  </a:moveTo>
                  <a:lnTo>
                    <a:pt x="87046" y="0"/>
                  </a:lnTo>
                  <a:lnTo>
                    <a:pt x="83675" y="0"/>
                  </a:lnTo>
                  <a:lnTo>
                    <a:pt x="80139" y="1881"/>
                  </a:lnTo>
                  <a:lnTo>
                    <a:pt x="62006" y="22322"/>
                  </a:lnTo>
                  <a:lnTo>
                    <a:pt x="39331" y="57022"/>
                  </a:lnTo>
                  <a:lnTo>
                    <a:pt x="24917" y="88136"/>
                  </a:lnTo>
                  <a:lnTo>
                    <a:pt x="12161" y="123133"/>
                  </a:lnTo>
                  <a:lnTo>
                    <a:pt x="1788" y="159854"/>
                  </a:lnTo>
                  <a:lnTo>
                    <a:pt x="0" y="189815"/>
                  </a:lnTo>
                  <a:lnTo>
                    <a:pt x="5319" y="214184"/>
                  </a:lnTo>
                  <a:lnTo>
                    <a:pt x="17092" y="234421"/>
                  </a:lnTo>
                  <a:lnTo>
                    <a:pt x="33612" y="249062"/>
                  </a:lnTo>
                  <a:lnTo>
                    <a:pt x="52714" y="258860"/>
                  </a:lnTo>
                  <a:lnTo>
                    <a:pt x="93396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9" name="SMARTInkShape-Group89">
            <a:extLst>
              <a:ext uri="{FF2B5EF4-FFF2-40B4-BE49-F238E27FC236}">
                <a16:creationId xmlns:a16="http://schemas.microsoft.com/office/drawing/2014/main" xmlns="" id="{ABC4E8F7-A1E6-4D04-9D74-79EC9684FC61}"/>
              </a:ext>
            </a:extLst>
          </p:cNvPr>
          <p:cNvGrpSpPr/>
          <p:nvPr/>
        </p:nvGrpSpPr>
        <p:grpSpPr>
          <a:xfrm>
            <a:off x="2861232" y="5557133"/>
            <a:ext cx="561419" cy="252444"/>
            <a:chOff x="2861232" y="5557133"/>
            <a:chExt cx="561419" cy="252444"/>
          </a:xfrm>
        </p:grpSpPr>
        <p:sp>
          <p:nvSpPr>
            <p:cNvPr id="646" name="SMARTInkShape-561">
              <a:extLst>
                <a:ext uri="{FF2B5EF4-FFF2-40B4-BE49-F238E27FC236}">
                  <a16:creationId xmlns:a16="http://schemas.microsoft.com/office/drawing/2014/main" xmlns="" id="{F5EF05A0-1F48-4A30-9316-573ADFE3E24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194050" y="5568950"/>
              <a:ext cx="228601" cy="145839"/>
            </a:xfrm>
            <a:custGeom>
              <a:avLst/>
              <a:gdLst/>
              <a:ahLst/>
              <a:cxnLst/>
              <a:rect l="0" t="0" r="0" b="0"/>
              <a:pathLst>
                <a:path w="228601" h="14583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0394" y="883"/>
                  </a:lnTo>
                  <a:lnTo>
                    <a:pt x="26938" y="4154"/>
                  </a:lnTo>
                  <a:lnTo>
                    <a:pt x="30659" y="7003"/>
                  </a:lnTo>
                  <a:lnTo>
                    <a:pt x="36675" y="19576"/>
                  </a:lnTo>
                  <a:lnTo>
                    <a:pt x="53027" y="59762"/>
                  </a:lnTo>
                  <a:lnTo>
                    <a:pt x="71570" y="106349"/>
                  </a:lnTo>
                  <a:lnTo>
                    <a:pt x="89710" y="141632"/>
                  </a:lnTo>
                  <a:lnTo>
                    <a:pt x="92262" y="144516"/>
                  </a:lnTo>
                  <a:lnTo>
                    <a:pt x="94669" y="145733"/>
                  </a:lnTo>
                  <a:lnTo>
                    <a:pt x="96979" y="145838"/>
                  </a:lnTo>
                  <a:lnTo>
                    <a:pt x="99225" y="144498"/>
                  </a:lnTo>
                  <a:lnTo>
                    <a:pt x="139550" y="98515"/>
                  </a:lnTo>
                  <a:lnTo>
                    <a:pt x="176456" y="51997"/>
                  </a:lnTo>
                  <a:lnTo>
                    <a:pt x="208667" y="1510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62">
              <a:extLst>
                <a:ext uri="{FF2B5EF4-FFF2-40B4-BE49-F238E27FC236}">
                  <a16:creationId xmlns:a16="http://schemas.microsoft.com/office/drawing/2014/main" xmlns="" id="{EC621CBA-906A-4ECA-A312-93BC0D72E1D0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044824" y="5596115"/>
              <a:ext cx="101459" cy="197203"/>
            </a:xfrm>
            <a:custGeom>
              <a:avLst/>
              <a:gdLst/>
              <a:ahLst/>
              <a:cxnLst/>
              <a:rect l="0" t="0" r="0" b="0"/>
              <a:pathLst>
                <a:path w="101459" h="197203">
                  <a:moveTo>
                    <a:pt x="79376" y="10935"/>
                  </a:moveTo>
                  <a:lnTo>
                    <a:pt x="79376" y="10935"/>
                  </a:lnTo>
                  <a:lnTo>
                    <a:pt x="79376" y="4193"/>
                  </a:lnTo>
                  <a:lnTo>
                    <a:pt x="78670" y="2207"/>
                  </a:lnTo>
                  <a:lnTo>
                    <a:pt x="77494" y="883"/>
                  </a:lnTo>
                  <a:lnTo>
                    <a:pt x="76005" y="0"/>
                  </a:lnTo>
                  <a:lnTo>
                    <a:pt x="73601" y="1529"/>
                  </a:lnTo>
                  <a:lnTo>
                    <a:pt x="41399" y="42382"/>
                  </a:lnTo>
                  <a:lnTo>
                    <a:pt x="18813" y="82498"/>
                  </a:lnTo>
                  <a:lnTo>
                    <a:pt x="7539" y="116118"/>
                  </a:lnTo>
                  <a:lnTo>
                    <a:pt x="0" y="160634"/>
                  </a:lnTo>
                  <a:lnTo>
                    <a:pt x="1137" y="187149"/>
                  </a:lnTo>
                  <a:lnTo>
                    <a:pt x="5345" y="191912"/>
                  </a:lnTo>
                  <a:lnTo>
                    <a:pt x="19427" y="197202"/>
                  </a:lnTo>
                  <a:lnTo>
                    <a:pt x="28121" y="195087"/>
                  </a:lnTo>
                  <a:lnTo>
                    <a:pt x="47188" y="183326"/>
                  </a:lnTo>
                  <a:lnTo>
                    <a:pt x="74386" y="153501"/>
                  </a:lnTo>
                  <a:lnTo>
                    <a:pt x="93576" y="107740"/>
                  </a:lnTo>
                  <a:lnTo>
                    <a:pt x="101458" y="67448"/>
                  </a:lnTo>
                  <a:lnTo>
                    <a:pt x="100422" y="43280"/>
                  </a:lnTo>
                  <a:lnTo>
                    <a:pt x="98345" y="38848"/>
                  </a:lnTo>
                  <a:lnTo>
                    <a:pt x="95550" y="35894"/>
                  </a:lnTo>
                  <a:lnTo>
                    <a:pt x="85726" y="29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63">
              <a:extLst>
                <a:ext uri="{FF2B5EF4-FFF2-40B4-BE49-F238E27FC236}">
                  <a16:creationId xmlns:a16="http://schemas.microsoft.com/office/drawing/2014/main" xmlns="" id="{2702D874-D529-4AC9-9E14-F9ECB40F854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861232" y="5557133"/>
              <a:ext cx="186769" cy="252444"/>
            </a:xfrm>
            <a:custGeom>
              <a:avLst/>
              <a:gdLst/>
              <a:ahLst/>
              <a:cxnLst/>
              <a:rect l="0" t="0" r="0" b="0"/>
              <a:pathLst>
                <a:path w="186769" h="252444">
                  <a:moveTo>
                    <a:pt x="34368" y="5467"/>
                  </a:moveTo>
                  <a:lnTo>
                    <a:pt x="34368" y="5467"/>
                  </a:lnTo>
                  <a:lnTo>
                    <a:pt x="34368" y="0"/>
                  </a:lnTo>
                  <a:lnTo>
                    <a:pt x="34368" y="47173"/>
                  </a:lnTo>
                  <a:lnTo>
                    <a:pt x="32956" y="81858"/>
                  </a:lnTo>
                  <a:lnTo>
                    <a:pt x="27626" y="125496"/>
                  </a:lnTo>
                  <a:lnTo>
                    <a:pt x="20553" y="165587"/>
                  </a:lnTo>
                  <a:lnTo>
                    <a:pt x="13411" y="200104"/>
                  </a:lnTo>
                  <a:lnTo>
                    <a:pt x="3078" y="241600"/>
                  </a:lnTo>
                  <a:lnTo>
                    <a:pt x="808" y="245438"/>
                  </a:lnTo>
                  <a:lnTo>
                    <a:pt x="0" y="247999"/>
                  </a:lnTo>
                  <a:lnTo>
                    <a:pt x="167" y="249704"/>
                  </a:lnTo>
                  <a:lnTo>
                    <a:pt x="984" y="250842"/>
                  </a:lnTo>
                  <a:lnTo>
                    <a:pt x="5655" y="252105"/>
                  </a:lnTo>
                  <a:lnTo>
                    <a:pt x="8876" y="252443"/>
                  </a:lnTo>
                  <a:lnTo>
                    <a:pt x="52770" y="241095"/>
                  </a:lnTo>
                  <a:lnTo>
                    <a:pt x="91326" y="232386"/>
                  </a:lnTo>
                  <a:lnTo>
                    <a:pt x="138909" y="220172"/>
                  </a:lnTo>
                  <a:lnTo>
                    <a:pt x="18676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90">
            <a:extLst>
              <a:ext uri="{FF2B5EF4-FFF2-40B4-BE49-F238E27FC236}">
                <a16:creationId xmlns:a16="http://schemas.microsoft.com/office/drawing/2014/main" xmlns="" id="{07E9BD57-5FC7-4BB9-811D-5BB45C0525A2}"/>
              </a:ext>
            </a:extLst>
          </p:cNvPr>
          <p:cNvGrpSpPr/>
          <p:nvPr/>
        </p:nvGrpSpPr>
        <p:grpSpPr>
          <a:xfrm>
            <a:off x="3130550" y="5882542"/>
            <a:ext cx="342901" cy="188059"/>
            <a:chOff x="3130550" y="5882542"/>
            <a:chExt cx="342901" cy="188059"/>
          </a:xfrm>
        </p:grpSpPr>
        <p:sp>
          <p:nvSpPr>
            <p:cNvPr id="650" name="SMARTInkShape-564">
              <a:extLst>
                <a:ext uri="{FF2B5EF4-FFF2-40B4-BE49-F238E27FC236}">
                  <a16:creationId xmlns:a16="http://schemas.microsoft.com/office/drawing/2014/main" xmlns="" id="{74BF01E9-9EDE-4106-9D5E-FE540A024D0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162300" y="6036756"/>
              <a:ext cx="311151" cy="33845"/>
            </a:xfrm>
            <a:custGeom>
              <a:avLst/>
              <a:gdLst/>
              <a:ahLst/>
              <a:cxnLst/>
              <a:rect l="0" t="0" r="0" b="0"/>
              <a:pathLst>
                <a:path w="311151" h="33845">
                  <a:moveTo>
                    <a:pt x="0" y="33844"/>
                  </a:moveTo>
                  <a:lnTo>
                    <a:pt x="0" y="33844"/>
                  </a:lnTo>
                  <a:lnTo>
                    <a:pt x="45826" y="25055"/>
                  </a:lnTo>
                  <a:lnTo>
                    <a:pt x="85984" y="17943"/>
                  </a:lnTo>
                  <a:lnTo>
                    <a:pt x="109534" y="14071"/>
                  </a:lnTo>
                  <a:lnTo>
                    <a:pt x="134406" y="10078"/>
                  </a:lnTo>
                  <a:lnTo>
                    <a:pt x="159454" y="6711"/>
                  </a:lnTo>
                  <a:lnTo>
                    <a:pt x="184619" y="3761"/>
                  </a:lnTo>
                  <a:lnTo>
                    <a:pt x="209863" y="1089"/>
                  </a:lnTo>
                  <a:lnTo>
                    <a:pt x="252963" y="0"/>
                  </a:lnTo>
                  <a:lnTo>
                    <a:pt x="311150" y="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65">
              <a:extLst>
                <a:ext uri="{FF2B5EF4-FFF2-40B4-BE49-F238E27FC236}">
                  <a16:creationId xmlns:a16="http://schemas.microsoft.com/office/drawing/2014/main" xmlns="" id="{D2643D84-2B47-4F19-89C4-FA904D3F882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130550" y="5882542"/>
              <a:ext cx="336551" cy="35659"/>
            </a:xfrm>
            <a:custGeom>
              <a:avLst/>
              <a:gdLst/>
              <a:ahLst/>
              <a:cxnLst/>
              <a:rect l="0" t="0" r="0" b="0"/>
              <a:pathLst>
                <a:path w="336551" h="35659">
                  <a:moveTo>
                    <a:pt x="0" y="35658"/>
                  </a:moveTo>
                  <a:lnTo>
                    <a:pt x="0" y="35658"/>
                  </a:lnTo>
                  <a:lnTo>
                    <a:pt x="6742" y="28917"/>
                  </a:lnTo>
                  <a:lnTo>
                    <a:pt x="41274" y="17982"/>
                  </a:lnTo>
                  <a:lnTo>
                    <a:pt x="79727" y="9929"/>
                  </a:lnTo>
                  <a:lnTo>
                    <a:pt x="124334" y="3057"/>
                  </a:lnTo>
                  <a:lnTo>
                    <a:pt x="170030" y="0"/>
                  </a:lnTo>
                  <a:lnTo>
                    <a:pt x="214328" y="525"/>
                  </a:lnTo>
                  <a:lnTo>
                    <a:pt x="254712" y="3110"/>
                  </a:lnTo>
                  <a:lnTo>
                    <a:pt x="299131" y="8532"/>
                  </a:lnTo>
                  <a:lnTo>
                    <a:pt x="336550" y="16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566">
            <a:extLst>
              <a:ext uri="{FF2B5EF4-FFF2-40B4-BE49-F238E27FC236}">
                <a16:creationId xmlns:a16="http://schemas.microsoft.com/office/drawing/2014/main" xmlns="" id="{7E6B0925-A55C-4CA0-8011-5D19D5DA8B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34999" y="4578350"/>
            <a:ext cx="15452" cy="273051"/>
          </a:xfrm>
          <a:custGeom>
            <a:avLst/>
            <a:gdLst/>
            <a:ahLst/>
            <a:cxnLst/>
            <a:rect l="0" t="0" r="0" b="0"/>
            <a:pathLst>
              <a:path w="15452" h="273051">
                <a:moveTo>
                  <a:pt x="9101" y="0"/>
                </a:moveTo>
                <a:lnTo>
                  <a:pt x="9101" y="0"/>
                </a:lnTo>
                <a:lnTo>
                  <a:pt x="7220" y="12552"/>
                </a:lnTo>
                <a:lnTo>
                  <a:pt x="262" y="54925"/>
                </a:lnTo>
                <a:lnTo>
                  <a:pt x="0" y="89087"/>
                </a:lnTo>
                <a:lnTo>
                  <a:pt x="2232" y="127084"/>
                </a:lnTo>
                <a:lnTo>
                  <a:pt x="5576" y="165136"/>
                </a:lnTo>
                <a:lnTo>
                  <a:pt x="11429" y="212148"/>
                </a:lnTo>
                <a:lnTo>
                  <a:pt x="14920" y="259447"/>
                </a:lnTo>
                <a:lnTo>
                  <a:pt x="15451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5" name="SMARTInkShape-Group92">
            <a:extLst>
              <a:ext uri="{FF2B5EF4-FFF2-40B4-BE49-F238E27FC236}">
                <a16:creationId xmlns:a16="http://schemas.microsoft.com/office/drawing/2014/main" xmlns="" id="{9E815DA0-17CC-4B87-BEA4-40FE73B7C02F}"/>
              </a:ext>
            </a:extLst>
          </p:cNvPr>
          <p:cNvGrpSpPr/>
          <p:nvPr/>
        </p:nvGrpSpPr>
        <p:grpSpPr>
          <a:xfrm>
            <a:off x="8049980" y="4394200"/>
            <a:ext cx="3107210" cy="729812"/>
            <a:chOff x="8049980" y="4394200"/>
            <a:chExt cx="3107210" cy="729812"/>
          </a:xfrm>
        </p:grpSpPr>
        <p:sp>
          <p:nvSpPr>
            <p:cNvPr id="654" name="SMARTInkShape-567">
              <a:extLst>
                <a:ext uri="{FF2B5EF4-FFF2-40B4-BE49-F238E27FC236}">
                  <a16:creationId xmlns:a16="http://schemas.microsoft.com/office/drawing/2014/main" xmlns="" id="{E7352A47-954C-4F10-8753-509AC3DD124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118850" y="4549248"/>
              <a:ext cx="38340" cy="365653"/>
            </a:xfrm>
            <a:custGeom>
              <a:avLst/>
              <a:gdLst/>
              <a:ahLst/>
              <a:cxnLst/>
              <a:rect l="0" t="0" r="0" b="0"/>
              <a:pathLst>
                <a:path w="38340" h="365653">
                  <a:moveTo>
                    <a:pt x="0" y="16402"/>
                  </a:moveTo>
                  <a:lnTo>
                    <a:pt x="0" y="16402"/>
                  </a:lnTo>
                  <a:lnTo>
                    <a:pt x="3371" y="6289"/>
                  </a:lnTo>
                  <a:lnTo>
                    <a:pt x="5774" y="3309"/>
                  </a:lnTo>
                  <a:lnTo>
                    <a:pt x="12209" y="0"/>
                  </a:lnTo>
                  <a:lnTo>
                    <a:pt x="15194" y="1234"/>
                  </a:lnTo>
                  <a:lnTo>
                    <a:pt x="20393" y="8249"/>
                  </a:lnTo>
                  <a:lnTo>
                    <a:pt x="30700" y="42882"/>
                  </a:lnTo>
                  <a:lnTo>
                    <a:pt x="37400" y="67922"/>
                  </a:lnTo>
                  <a:lnTo>
                    <a:pt x="38339" y="112133"/>
                  </a:lnTo>
                  <a:lnTo>
                    <a:pt x="35437" y="169123"/>
                  </a:lnTo>
                  <a:lnTo>
                    <a:pt x="29974" y="234632"/>
                  </a:lnTo>
                  <a:lnTo>
                    <a:pt x="26333" y="278305"/>
                  </a:lnTo>
                  <a:lnTo>
                    <a:pt x="19050" y="36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568">
              <a:extLst>
                <a:ext uri="{FF2B5EF4-FFF2-40B4-BE49-F238E27FC236}">
                  <a16:creationId xmlns:a16="http://schemas.microsoft.com/office/drawing/2014/main" xmlns="" id="{38795580-A975-4B11-A3DC-253A28762B5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991850" y="4580115"/>
              <a:ext cx="61898" cy="366536"/>
            </a:xfrm>
            <a:custGeom>
              <a:avLst/>
              <a:gdLst/>
              <a:ahLst/>
              <a:cxnLst/>
              <a:rect l="0" t="0" r="0" b="0"/>
              <a:pathLst>
                <a:path w="61898" h="3665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4363" y="117"/>
                  </a:lnTo>
                  <a:lnTo>
                    <a:pt x="5026" y="901"/>
                  </a:lnTo>
                  <a:lnTo>
                    <a:pt x="16201" y="34196"/>
                  </a:lnTo>
                  <a:lnTo>
                    <a:pt x="25618" y="63131"/>
                  </a:lnTo>
                  <a:lnTo>
                    <a:pt x="38245" y="102177"/>
                  </a:lnTo>
                  <a:lnTo>
                    <a:pt x="53013" y="147963"/>
                  </a:lnTo>
                  <a:lnTo>
                    <a:pt x="60037" y="189776"/>
                  </a:lnTo>
                  <a:lnTo>
                    <a:pt x="61897" y="228940"/>
                  </a:lnTo>
                  <a:lnTo>
                    <a:pt x="60315" y="266338"/>
                  </a:lnTo>
                  <a:lnTo>
                    <a:pt x="56437" y="294092"/>
                  </a:lnTo>
                  <a:lnTo>
                    <a:pt x="44603" y="332456"/>
                  </a:lnTo>
                  <a:lnTo>
                    <a:pt x="31750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69">
              <a:extLst>
                <a:ext uri="{FF2B5EF4-FFF2-40B4-BE49-F238E27FC236}">
                  <a16:creationId xmlns:a16="http://schemas.microsoft.com/office/drawing/2014/main" xmlns="" id="{B22472E3-28D1-4DF6-BF37-07C0D11E623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553700" y="48323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1983" y="8937"/>
                  </a:lnTo>
                  <a:lnTo>
                    <a:pt x="74188" y="397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70">
              <a:extLst>
                <a:ext uri="{FF2B5EF4-FFF2-40B4-BE49-F238E27FC236}">
                  <a16:creationId xmlns:a16="http://schemas.microsoft.com/office/drawing/2014/main" xmlns="" id="{C2745AB8-8B0C-4ED2-89AB-C3327F328C5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166100" y="4394200"/>
              <a:ext cx="31751" cy="266701"/>
            </a:xfrm>
            <a:custGeom>
              <a:avLst/>
              <a:gdLst/>
              <a:ahLst/>
              <a:cxnLst/>
              <a:rect l="0" t="0" r="0" b="0"/>
              <a:pathLst>
                <a:path w="31751" h="266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6301" y="43351"/>
                  </a:lnTo>
                  <a:lnTo>
                    <a:pt x="18235" y="88182"/>
                  </a:lnTo>
                  <a:lnTo>
                    <a:pt x="18688" y="123153"/>
                  </a:lnTo>
                  <a:lnTo>
                    <a:pt x="18889" y="157981"/>
                  </a:lnTo>
                  <a:lnTo>
                    <a:pt x="20883" y="205559"/>
                  </a:lnTo>
                  <a:lnTo>
                    <a:pt x="27879" y="249450"/>
                  </a:lnTo>
                  <a:lnTo>
                    <a:pt x="317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71">
              <a:extLst>
                <a:ext uri="{FF2B5EF4-FFF2-40B4-BE49-F238E27FC236}">
                  <a16:creationId xmlns:a16="http://schemas.microsoft.com/office/drawing/2014/main" xmlns="" id="{1716D6DE-0918-4158-B424-D6F039D23A2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049980" y="4717421"/>
              <a:ext cx="224071" cy="41840"/>
            </a:xfrm>
            <a:custGeom>
              <a:avLst/>
              <a:gdLst/>
              <a:ahLst/>
              <a:cxnLst/>
              <a:rect l="0" t="0" r="0" b="0"/>
              <a:pathLst>
                <a:path w="224071" h="41840">
                  <a:moveTo>
                    <a:pt x="8170" y="32379"/>
                  </a:moveTo>
                  <a:lnTo>
                    <a:pt x="8170" y="32379"/>
                  </a:lnTo>
                  <a:lnTo>
                    <a:pt x="147" y="36743"/>
                  </a:lnTo>
                  <a:lnTo>
                    <a:pt x="0" y="37405"/>
                  </a:lnTo>
                  <a:lnTo>
                    <a:pt x="8203" y="41839"/>
                  </a:lnTo>
                  <a:lnTo>
                    <a:pt x="32874" y="40748"/>
                  </a:lnTo>
                  <a:lnTo>
                    <a:pt x="77108" y="29214"/>
                  </a:lnTo>
                  <a:lnTo>
                    <a:pt x="114068" y="18272"/>
                  </a:lnTo>
                  <a:lnTo>
                    <a:pt x="151192" y="7765"/>
                  </a:lnTo>
                  <a:lnTo>
                    <a:pt x="193070" y="0"/>
                  </a:lnTo>
                  <a:lnTo>
                    <a:pt x="224070" y="6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72">
              <a:extLst>
                <a:ext uri="{FF2B5EF4-FFF2-40B4-BE49-F238E27FC236}">
                  <a16:creationId xmlns:a16="http://schemas.microsoft.com/office/drawing/2014/main" xmlns="" id="{9CCFE939-EB36-49E4-A7FE-145FBC56764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096250" y="4951366"/>
              <a:ext cx="115633" cy="172646"/>
            </a:xfrm>
            <a:custGeom>
              <a:avLst/>
              <a:gdLst/>
              <a:ahLst/>
              <a:cxnLst/>
              <a:rect l="0" t="0" r="0" b="0"/>
              <a:pathLst>
                <a:path w="115633" h="172646">
                  <a:moveTo>
                    <a:pt x="0" y="52434"/>
                  </a:moveTo>
                  <a:lnTo>
                    <a:pt x="0" y="52434"/>
                  </a:lnTo>
                  <a:lnTo>
                    <a:pt x="0" y="49063"/>
                  </a:lnTo>
                  <a:lnTo>
                    <a:pt x="705" y="48070"/>
                  </a:lnTo>
                  <a:lnTo>
                    <a:pt x="1881" y="47408"/>
                  </a:lnTo>
                  <a:lnTo>
                    <a:pt x="3370" y="46967"/>
                  </a:lnTo>
                  <a:lnTo>
                    <a:pt x="8788" y="54002"/>
                  </a:lnTo>
                  <a:lnTo>
                    <a:pt x="17891" y="75711"/>
                  </a:lnTo>
                  <a:lnTo>
                    <a:pt x="23917" y="118023"/>
                  </a:lnTo>
                  <a:lnTo>
                    <a:pt x="23323" y="162131"/>
                  </a:lnTo>
                  <a:lnTo>
                    <a:pt x="20317" y="172426"/>
                  </a:lnTo>
                  <a:lnTo>
                    <a:pt x="19895" y="172645"/>
                  </a:lnTo>
                  <a:lnTo>
                    <a:pt x="19160" y="132845"/>
                  </a:lnTo>
                  <a:lnTo>
                    <a:pt x="22847" y="89900"/>
                  </a:lnTo>
                  <a:lnTo>
                    <a:pt x="32875" y="49659"/>
                  </a:lnTo>
                  <a:lnTo>
                    <a:pt x="46665" y="19157"/>
                  </a:lnTo>
                  <a:lnTo>
                    <a:pt x="58134" y="5893"/>
                  </a:lnTo>
                  <a:lnTo>
                    <a:pt x="70288" y="0"/>
                  </a:lnTo>
                  <a:lnTo>
                    <a:pt x="75786" y="1250"/>
                  </a:lnTo>
                  <a:lnTo>
                    <a:pt x="85658" y="10165"/>
                  </a:lnTo>
                  <a:lnTo>
                    <a:pt x="107152" y="49023"/>
                  </a:lnTo>
                  <a:lnTo>
                    <a:pt x="115632" y="84349"/>
                  </a:lnTo>
                  <a:lnTo>
                    <a:pt x="114773" y="124487"/>
                  </a:lnTo>
                  <a:lnTo>
                    <a:pt x="114300" y="147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73">
              <a:extLst>
                <a:ext uri="{FF2B5EF4-FFF2-40B4-BE49-F238E27FC236}">
                  <a16:creationId xmlns:a16="http://schemas.microsoft.com/office/drawing/2014/main" xmlns="" id="{5CC8B438-3468-4381-B024-828C1EFDDF0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229600" y="4839991"/>
              <a:ext cx="139701" cy="112492"/>
            </a:xfrm>
            <a:custGeom>
              <a:avLst/>
              <a:gdLst/>
              <a:ahLst/>
              <a:cxnLst/>
              <a:rect l="0" t="0" r="0" b="0"/>
              <a:pathLst>
                <a:path w="139701" h="112492">
                  <a:moveTo>
                    <a:pt x="0" y="36809"/>
                  </a:moveTo>
                  <a:lnTo>
                    <a:pt x="0" y="36809"/>
                  </a:lnTo>
                  <a:lnTo>
                    <a:pt x="7840" y="12028"/>
                  </a:lnTo>
                  <a:lnTo>
                    <a:pt x="9459" y="9705"/>
                  </a:lnTo>
                  <a:lnTo>
                    <a:pt x="18481" y="3065"/>
                  </a:lnTo>
                  <a:lnTo>
                    <a:pt x="33463" y="0"/>
                  </a:lnTo>
                  <a:lnTo>
                    <a:pt x="47937" y="2462"/>
                  </a:lnTo>
                  <a:lnTo>
                    <a:pt x="64533" y="14403"/>
                  </a:lnTo>
                  <a:lnTo>
                    <a:pt x="67717" y="21166"/>
                  </a:lnTo>
                  <a:lnTo>
                    <a:pt x="69372" y="38088"/>
                  </a:lnTo>
                  <a:lnTo>
                    <a:pt x="65874" y="53606"/>
                  </a:lnTo>
                  <a:lnTo>
                    <a:pt x="46659" y="100796"/>
                  </a:lnTo>
                  <a:lnTo>
                    <a:pt x="41656" y="109077"/>
                  </a:lnTo>
                  <a:lnTo>
                    <a:pt x="41881" y="110387"/>
                  </a:lnTo>
                  <a:lnTo>
                    <a:pt x="42737" y="111261"/>
                  </a:lnTo>
                  <a:lnTo>
                    <a:pt x="54055" y="112491"/>
                  </a:lnTo>
                  <a:lnTo>
                    <a:pt x="92052" y="107836"/>
                  </a:lnTo>
                  <a:lnTo>
                    <a:pt x="139700" y="100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74">
              <a:extLst>
                <a:ext uri="{FF2B5EF4-FFF2-40B4-BE49-F238E27FC236}">
                  <a16:creationId xmlns:a16="http://schemas.microsoft.com/office/drawing/2014/main" xmlns="" id="{84A6EAAF-AB6A-49EB-9D03-46060F9C4EB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550079" y="4496285"/>
              <a:ext cx="185975" cy="373489"/>
            </a:xfrm>
            <a:custGeom>
              <a:avLst/>
              <a:gdLst/>
              <a:ahLst/>
              <a:cxnLst/>
              <a:rect l="0" t="0" r="0" b="0"/>
              <a:pathLst>
                <a:path w="185975" h="373489">
                  <a:moveTo>
                    <a:pt x="3371" y="43965"/>
                  </a:moveTo>
                  <a:lnTo>
                    <a:pt x="3371" y="43965"/>
                  </a:lnTo>
                  <a:lnTo>
                    <a:pt x="0" y="43965"/>
                  </a:lnTo>
                  <a:lnTo>
                    <a:pt x="418" y="44670"/>
                  </a:lnTo>
                  <a:lnTo>
                    <a:pt x="18331" y="59545"/>
                  </a:lnTo>
                  <a:lnTo>
                    <a:pt x="39161" y="100165"/>
                  </a:lnTo>
                  <a:lnTo>
                    <a:pt x="53145" y="144672"/>
                  </a:lnTo>
                  <a:lnTo>
                    <a:pt x="59837" y="170370"/>
                  </a:lnTo>
                  <a:lnTo>
                    <a:pt x="67121" y="196674"/>
                  </a:lnTo>
                  <a:lnTo>
                    <a:pt x="74798" y="223382"/>
                  </a:lnTo>
                  <a:lnTo>
                    <a:pt x="82738" y="250359"/>
                  </a:lnTo>
                  <a:lnTo>
                    <a:pt x="99088" y="295386"/>
                  </a:lnTo>
                  <a:lnTo>
                    <a:pt x="115056" y="331391"/>
                  </a:lnTo>
                  <a:lnTo>
                    <a:pt x="138790" y="369975"/>
                  </a:lnTo>
                  <a:lnTo>
                    <a:pt x="142335" y="373488"/>
                  </a:lnTo>
                  <a:lnTo>
                    <a:pt x="146107" y="373008"/>
                  </a:lnTo>
                  <a:lnTo>
                    <a:pt x="154063" y="364949"/>
                  </a:lnTo>
                  <a:lnTo>
                    <a:pt x="163105" y="327690"/>
                  </a:lnTo>
                  <a:lnTo>
                    <a:pt x="167968" y="281072"/>
                  </a:lnTo>
                  <a:lnTo>
                    <a:pt x="170253" y="252836"/>
                  </a:lnTo>
                  <a:lnTo>
                    <a:pt x="172480" y="219196"/>
                  </a:lnTo>
                  <a:lnTo>
                    <a:pt x="174670" y="181952"/>
                  </a:lnTo>
                  <a:lnTo>
                    <a:pt x="176837" y="142306"/>
                  </a:lnTo>
                  <a:lnTo>
                    <a:pt x="178988" y="108820"/>
                  </a:lnTo>
                  <a:lnTo>
                    <a:pt x="181125" y="79441"/>
                  </a:lnTo>
                  <a:lnTo>
                    <a:pt x="184679" y="33626"/>
                  </a:lnTo>
                  <a:lnTo>
                    <a:pt x="185974" y="2723"/>
                  </a:lnTo>
                  <a:lnTo>
                    <a:pt x="185080" y="242"/>
                  </a:lnTo>
                  <a:lnTo>
                    <a:pt x="183778" y="0"/>
                  </a:lnTo>
                  <a:lnTo>
                    <a:pt x="181171" y="43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75">
              <a:extLst>
                <a:ext uri="{FF2B5EF4-FFF2-40B4-BE49-F238E27FC236}">
                  <a16:creationId xmlns:a16="http://schemas.microsoft.com/office/drawing/2014/main" xmlns="" id="{BD64B3F5-31EA-4953-B6A1-69E0393A4B3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770131" y="4702694"/>
              <a:ext cx="119870" cy="156446"/>
            </a:xfrm>
            <a:custGeom>
              <a:avLst/>
              <a:gdLst/>
              <a:ahLst/>
              <a:cxnLst/>
              <a:rect l="0" t="0" r="0" b="0"/>
              <a:pathLst>
                <a:path w="119870" h="156446">
                  <a:moveTo>
                    <a:pt x="81769" y="40756"/>
                  </a:moveTo>
                  <a:lnTo>
                    <a:pt x="81769" y="40756"/>
                  </a:lnTo>
                  <a:lnTo>
                    <a:pt x="47877" y="4618"/>
                  </a:lnTo>
                  <a:lnTo>
                    <a:pt x="36367" y="0"/>
                  </a:lnTo>
                  <a:lnTo>
                    <a:pt x="24195" y="1711"/>
                  </a:lnTo>
                  <a:lnTo>
                    <a:pt x="17987" y="4142"/>
                  </a:lnTo>
                  <a:lnTo>
                    <a:pt x="7326" y="21897"/>
                  </a:lnTo>
                  <a:lnTo>
                    <a:pt x="0" y="48602"/>
                  </a:lnTo>
                  <a:lnTo>
                    <a:pt x="1251" y="93959"/>
                  </a:lnTo>
                  <a:lnTo>
                    <a:pt x="14403" y="132721"/>
                  </a:lnTo>
                  <a:lnTo>
                    <a:pt x="25723" y="150773"/>
                  </a:lnTo>
                  <a:lnTo>
                    <a:pt x="30999" y="155023"/>
                  </a:lnTo>
                  <a:lnTo>
                    <a:pt x="35928" y="156445"/>
                  </a:lnTo>
                  <a:lnTo>
                    <a:pt x="40624" y="155982"/>
                  </a:lnTo>
                  <a:lnTo>
                    <a:pt x="45167" y="152851"/>
                  </a:lnTo>
                  <a:lnTo>
                    <a:pt x="53978" y="141846"/>
                  </a:lnTo>
                  <a:lnTo>
                    <a:pt x="63500" y="116413"/>
                  </a:lnTo>
                  <a:lnTo>
                    <a:pt x="68580" y="72194"/>
                  </a:lnTo>
                  <a:lnTo>
                    <a:pt x="69448" y="70887"/>
                  </a:lnTo>
                  <a:lnTo>
                    <a:pt x="70732" y="70721"/>
                  </a:lnTo>
                  <a:lnTo>
                    <a:pt x="72296" y="71317"/>
                  </a:lnTo>
                  <a:lnTo>
                    <a:pt x="112331" y="117025"/>
                  </a:lnTo>
                  <a:lnTo>
                    <a:pt x="119869" y="123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76">
              <a:extLst>
                <a:ext uri="{FF2B5EF4-FFF2-40B4-BE49-F238E27FC236}">
                  <a16:creationId xmlns:a16="http://schemas.microsoft.com/office/drawing/2014/main" xmlns="" id="{BED17323-9140-49A3-BC38-6E2E3770973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902700" y="4667250"/>
              <a:ext cx="139701" cy="186773"/>
            </a:xfrm>
            <a:custGeom>
              <a:avLst/>
              <a:gdLst/>
              <a:ahLst/>
              <a:cxnLst/>
              <a:rect l="0" t="0" r="0" b="0"/>
              <a:pathLst>
                <a:path w="139701" h="186773">
                  <a:moveTo>
                    <a:pt x="0" y="50800"/>
                  </a:moveTo>
                  <a:lnTo>
                    <a:pt x="0" y="50800"/>
                  </a:lnTo>
                  <a:lnTo>
                    <a:pt x="0" y="40687"/>
                  </a:lnTo>
                  <a:lnTo>
                    <a:pt x="705" y="37707"/>
                  </a:lnTo>
                  <a:lnTo>
                    <a:pt x="1881" y="35722"/>
                  </a:lnTo>
                  <a:lnTo>
                    <a:pt x="3370" y="34398"/>
                  </a:lnTo>
                  <a:lnTo>
                    <a:pt x="5776" y="34221"/>
                  </a:lnTo>
                  <a:lnTo>
                    <a:pt x="12209" y="35906"/>
                  </a:lnTo>
                  <a:lnTo>
                    <a:pt x="30507" y="50934"/>
                  </a:lnTo>
                  <a:lnTo>
                    <a:pt x="56904" y="95799"/>
                  </a:lnTo>
                  <a:lnTo>
                    <a:pt x="74715" y="132807"/>
                  </a:lnTo>
                  <a:lnTo>
                    <a:pt x="82125" y="155451"/>
                  </a:lnTo>
                  <a:lnTo>
                    <a:pt x="82126" y="171630"/>
                  </a:lnTo>
                  <a:lnTo>
                    <a:pt x="78129" y="182113"/>
                  </a:lnTo>
                  <a:lnTo>
                    <a:pt x="73999" y="186772"/>
                  </a:lnTo>
                  <a:lnTo>
                    <a:pt x="70500" y="185898"/>
                  </a:lnTo>
                  <a:lnTo>
                    <a:pt x="60967" y="179282"/>
                  </a:lnTo>
                  <a:lnTo>
                    <a:pt x="55318" y="161761"/>
                  </a:lnTo>
                  <a:lnTo>
                    <a:pt x="54021" y="120366"/>
                  </a:lnTo>
                  <a:lnTo>
                    <a:pt x="55063" y="103527"/>
                  </a:lnTo>
                  <a:lnTo>
                    <a:pt x="67511" y="71648"/>
                  </a:lnTo>
                  <a:lnTo>
                    <a:pt x="87861" y="4313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577">
              <a:extLst>
                <a:ext uri="{FF2B5EF4-FFF2-40B4-BE49-F238E27FC236}">
                  <a16:creationId xmlns:a16="http://schemas.microsoft.com/office/drawing/2014/main" xmlns="" id="{F5C41DC5-BA88-45C0-82C3-75AE5F6BF2D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154647" y="4515733"/>
              <a:ext cx="160804" cy="424568"/>
            </a:xfrm>
            <a:custGeom>
              <a:avLst/>
              <a:gdLst/>
              <a:ahLst/>
              <a:cxnLst/>
              <a:rect l="0" t="0" r="0" b="0"/>
              <a:pathLst>
                <a:path w="160804" h="424568">
                  <a:moveTo>
                    <a:pt x="160803" y="5467"/>
                  </a:moveTo>
                  <a:lnTo>
                    <a:pt x="160803" y="5467"/>
                  </a:lnTo>
                  <a:lnTo>
                    <a:pt x="160803" y="2096"/>
                  </a:lnTo>
                  <a:lnTo>
                    <a:pt x="159391" y="1103"/>
                  </a:lnTo>
                  <a:lnTo>
                    <a:pt x="154060" y="0"/>
                  </a:lnTo>
                  <a:lnTo>
                    <a:pt x="133013" y="2749"/>
                  </a:lnTo>
                  <a:lnTo>
                    <a:pt x="101063" y="28259"/>
                  </a:lnTo>
                  <a:lnTo>
                    <a:pt x="75220" y="62869"/>
                  </a:lnTo>
                  <a:lnTo>
                    <a:pt x="48683" y="108591"/>
                  </a:lnTo>
                  <a:lnTo>
                    <a:pt x="36668" y="135599"/>
                  </a:lnTo>
                  <a:lnTo>
                    <a:pt x="25130" y="164188"/>
                  </a:lnTo>
                  <a:lnTo>
                    <a:pt x="16027" y="193125"/>
                  </a:lnTo>
                  <a:lnTo>
                    <a:pt x="8546" y="222295"/>
                  </a:lnTo>
                  <a:lnTo>
                    <a:pt x="2148" y="251619"/>
                  </a:lnTo>
                  <a:lnTo>
                    <a:pt x="0" y="277517"/>
                  </a:lnTo>
                  <a:lnTo>
                    <a:pt x="3258" y="323229"/>
                  </a:lnTo>
                  <a:lnTo>
                    <a:pt x="19286" y="357185"/>
                  </a:lnTo>
                  <a:lnTo>
                    <a:pt x="43578" y="383331"/>
                  </a:lnTo>
                  <a:lnTo>
                    <a:pt x="73190" y="404359"/>
                  </a:lnTo>
                  <a:lnTo>
                    <a:pt x="105166" y="415585"/>
                  </a:lnTo>
                  <a:lnTo>
                    <a:pt x="154453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578">
              <a:extLst>
                <a:ext uri="{FF2B5EF4-FFF2-40B4-BE49-F238E27FC236}">
                  <a16:creationId xmlns:a16="http://schemas.microsoft.com/office/drawing/2014/main" xmlns="" id="{6CD66D63-D4D0-4263-9DED-AA3ED65A79F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425453" y="4573406"/>
              <a:ext cx="232898" cy="263427"/>
            </a:xfrm>
            <a:custGeom>
              <a:avLst/>
              <a:gdLst/>
              <a:ahLst/>
              <a:cxnLst/>
              <a:rect l="0" t="0" r="0" b="0"/>
              <a:pathLst>
                <a:path w="232898" h="263427">
                  <a:moveTo>
                    <a:pt x="213847" y="17644"/>
                  </a:moveTo>
                  <a:lnTo>
                    <a:pt x="213847" y="17644"/>
                  </a:lnTo>
                  <a:lnTo>
                    <a:pt x="213847" y="10902"/>
                  </a:lnTo>
                  <a:lnTo>
                    <a:pt x="215728" y="5710"/>
                  </a:lnTo>
                  <a:lnTo>
                    <a:pt x="219314" y="0"/>
                  </a:lnTo>
                  <a:lnTo>
                    <a:pt x="209822" y="2381"/>
                  </a:lnTo>
                  <a:lnTo>
                    <a:pt x="173380" y="17668"/>
                  </a:lnTo>
                  <a:lnTo>
                    <a:pt x="138240" y="30355"/>
                  </a:lnTo>
                  <a:lnTo>
                    <a:pt x="100517" y="43754"/>
                  </a:lnTo>
                  <a:lnTo>
                    <a:pt x="64935" y="59117"/>
                  </a:lnTo>
                  <a:lnTo>
                    <a:pt x="23283" y="76891"/>
                  </a:lnTo>
                  <a:lnTo>
                    <a:pt x="2083" y="91094"/>
                  </a:lnTo>
                  <a:lnTo>
                    <a:pt x="0" y="95539"/>
                  </a:lnTo>
                  <a:lnTo>
                    <a:pt x="21" y="99913"/>
                  </a:lnTo>
                  <a:lnTo>
                    <a:pt x="1447" y="104240"/>
                  </a:lnTo>
                  <a:lnTo>
                    <a:pt x="5925" y="107830"/>
                  </a:lnTo>
                  <a:lnTo>
                    <a:pt x="44103" y="120543"/>
                  </a:lnTo>
                  <a:lnTo>
                    <a:pt x="83589" y="132329"/>
                  </a:lnTo>
                  <a:lnTo>
                    <a:pt x="111989" y="144758"/>
                  </a:lnTo>
                  <a:lnTo>
                    <a:pt x="118426" y="148953"/>
                  </a:lnTo>
                  <a:lnTo>
                    <a:pt x="119892" y="154572"/>
                  </a:lnTo>
                  <a:lnTo>
                    <a:pt x="118049" y="161141"/>
                  </a:lnTo>
                  <a:lnTo>
                    <a:pt x="113998" y="168342"/>
                  </a:lnTo>
                  <a:lnTo>
                    <a:pt x="88071" y="191960"/>
                  </a:lnTo>
                  <a:lnTo>
                    <a:pt x="42795" y="220156"/>
                  </a:lnTo>
                  <a:lnTo>
                    <a:pt x="10856" y="244227"/>
                  </a:lnTo>
                  <a:lnTo>
                    <a:pt x="4390" y="253108"/>
                  </a:lnTo>
                  <a:lnTo>
                    <a:pt x="3654" y="256464"/>
                  </a:lnTo>
                  <a:lnTo>
                    <a:pt x="3868" y="259408"/>
                  </a:lnTo>
                  <a:lnTo>
                    <a:pt x="8244" y="261370"/>
                  </a:lnTo>
                  <a:lnTo>
                    <a:pt x="36745" y="263426"/>
                  </a:lnTo>
                  <a:lnTo>
                    <a:pt x="67402" y="261406"/>
                  </a:lnTo>
                  <a:lnTo>
                    <a:pt x="105957" y="258157"/>
                  </a:lnTo>
                  <a:lnTo>
                    <a:pt x="148255" y="255066"/>
                  </a:lnTo>
                  <a:lnTo>
                    <a:pt x="190575" y="253692"/>
                  </a:lnTo>
                  <a:lnTo>
                    <a:pt x="232897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579">
              <a:extLst>
                <a:ext uri="{FF2B5EF4-FFF2-40B4-BE49-F238E27FC236}">
                  <a16:creationId xmlns:a16="http://schemas.microsoft.com/office/drawing/2014/main" xmlns="" id="{11D8F554-D3F4-4F2D-B8EB-230084D3629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844265" y="4598775"/>
              <a:ext cx="188736" cy="24026"/>
            </a:xfrm>
            <a:custGeom>
              <a:avLst/>
              <a:gdLst/>
              <a:ahLst/>
              <a:cxnLst/>
              <a:rect l="0" t="0" r="0" b="0"/>
              <a:pathLst>
                <a:path w="188736" h="24026">
                  <a:moveTo>
                    <a:pt x="10935" y="24025"/>
                  </a:moveTo>
                  <a:lnTo>
                    <a:pt x="10935" y="24025"/>
                  </a:lnTo>
                  <a:lnTo>
                    <a:pt x="2207" y="14591"/>
                  </a:lnTo>
                  <a:lnTo>
                    <a:pt x="0" y="9719"/>
                  </a:lnTo>
                  <a:lnTo>
                    <a:pt x="822" y="8138"/>
                  </a:lnTo>
                  <a:lnTo>
                    <a:pt x="2783" y="7085"/>
                  </a:lnTo>
                  <a:lnTo>
                    <a:pt x="46053" y="888"/>
                  </a:lnTo>
                  <a:lnTo>
                    <a:pt x="91504" y="0"/>
                  </a:lnTo>
                  <a:lnTo>
                    <a:pt x="138602" y="4599"/>
                  </a:lnTo>
                  <a:lnTo>
                    <a:pt x="188735" y="17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580">
              <a:extLst>
                <a:ext uri="{FF2B5EF4-FFF2-40B4-BE49-F238E27FC236}">
                  <a16:creationId xmlns:a16="http://schemas.microsoft.com/office/drawing/2014/main" xmlns="" id="{528D860E-A6C9-40BF-957E-E59EF03FBFB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842500" y="4833674"/>
              <a:ext cx="209551" cy="11377"/>
            </a:xfrm>
            <a:custGeom>
              <a:avLst/>
              <a:gdLst/>
              <a:ahLst/>
              <a:cxnLst/>
              <a:rect l="0" t="0" r="0" b="0"/>
              <a:pathLst>
                <a:path w="209551" h="11377">
                  <a:moveTo>
                    <a:pt x="0" y="5026"/>
                  </a:moveTo>
                  <a:lnTo>
                    <a:pt x="0" y="5026"/>
                  </a:lnTo>
                  <a:lnTo>
                    <a:pt x="34532" y="1655"/>
                  </a:lnTo>
                  <a:lnTo>
                    <a:pt x="65912" y="0"/>
                  </a:lnTo>
                  <a:lnTo>
                    <a:pt x="106199" y="675"/>
                  </a:lnTo>
                  <a:lnTo>
                    <a:pt x="130773" y="2832"/>
                  </a:lnTo>
                  <a:lnTo>
                    <a:pt x="174536" y="7578"/>
                  </a:lnTo>
                  <a:lnTo>
                    <a:pt x="209550" y="1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581">
              <a:extLst>
                <a:ext uri="{FF2B5EF4-FFF2-40B4-BE49-F238E27FC236}">
                  <a16:creationId xmlns:a16="http://schemas.microsoft.com/office/drawing/2014/main" xmlns="" id="{86B175E2-1C63-4EB9-BA6A-6F97DBF83FC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128161" y="4582683"/>
              <a:ext cx="114390" cy="294118"/>
            </a:xfrm>
            <a:custGeom>
              <a:avLst/>
              <a:gdLst/>
              <a:ahLst/>
              <a:cxnLst/>
              <a:rect l="0" t="0" r="0" b="0"/>
              <a:pathLst>
                <a:path w="114390" h="294118">
                  <a:moveTo>
                    <a:pt x="108039" y="21067"/>
                  </a:moveTo>
                  <a:lnTo>
                    <a:pt x="108039" y="21067"/>
                  </a:lnTo>
                  <a:lnTo>
                    <a:pt x="108037" y="14325"/>
                  </a:lnTo>
                  <a:lnTo>
                    <a:pt x="106158" y="9133"/>
                  </a:lnTo>
                  <a:lnTo>
                    <a:pt x="104668" y="6761"/>
                  </a:lnTo>
                  <a:lnTo>
                    <a:pt x="95830" y="52"/>
                  </a:lnTo>
                  <a:lnTo>
                    <a:pt x="91432" y="0"/>
                  </a:lnTo>
                  <a:lnTo>
                    <a:pt x="80903" y="3708"/>
                  </a:lnTo>
                  <a:lnTo>
                    <a:pt x="56331" y="27212"/>
                  </a:lnTo>
                  <a:lnTo>
                    <a:pt x="30080" y="67730"/>
                  </a:lnTo>
                  <a:lnTo>
                    <a:pt x="16711" y="104836"/>
                  </a:lnTo>
                  <a:lnTo>
                    <a:pt x="6772" y="145787"/>
                  </a:lnTo>
                  <a:lnTo>
                    <a:pt x="0" y="185153"/>
                  </a:lnTo>
                  <a:lnTo>
                    <a:pt x="285" y="220054"/>
                  </a:lnTo>
                  <a:lnTo>
                    <a:pt x="7230" y="250617"/>
                  </a:lnTo>
                  <a:lnTo>
                    <a:pt x="22078" y="275960"/>
                  </a:lnTo>
                  <a:lnTo>
                    <a:pt x="35915" y="283423"/>
                  </a:lnTo>
                  <a:lnTo>
                    <a:pt x="73867" y="289835"/>
                  </a:lnTo>
                  <a:lnTo>
                    <a:pt x="114389" y="29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582">
              <a:extLst>
                <a:ext uri="{FF2B5EF4-FFF2-40B4-BE49-F238E27FC236}">
                  <a16:creationId xmlns:a16="http://schemas.microsoft.com/office/drawing/2014/main" xmlns="" id="{211DF311-5A21-4172-B1AE-2C6C3482BBB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257015" y="4636383"/>
              <a:ext cx="163336" cy="227718"/>
            </a:xfrm>
            <a:custGeom>
              <a:avLst/>
              <a:gdLst/>
              <a:ahLst/>
              <a:cxnLst/>
              <a:rect l="0" t="0" r="0" b="0"/>
              <a:pathLst>
                <a:path w="163336" h="2277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36292" y="40468"/>
                  </a:lnTo>
                  <a:lnTo>
                    <a:pt x="71051" y="87490"/>
                  </a:lnTo>
                  <a:lnTo>
                    <a:pt x="102329" y="133644"/>
                  </a:lnTo>
                  <a:lnTo>
                    <a:pt x="133398" y="180263"/>
                  </a:lnTo>
                  <a:lnTo>
                    <a:pt x="163335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583">
              <a:extLst>
                <a:ext uri="{FF2B5EF4-FFF2-40B4-BE49-F238E27FC236}">
                  <a16:creationId xmlns:a16="http://schemas.microsoft.com/office/drawing/2014/main" xmlns="" id="{59E827B7-F9FE-458F-B866-1FE7DF829F5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0267950" y="4637265"/>
              <a:ext cx="158751" cy="271286"/>
            </a:xfrm>
            <a:custGeom>
              <a:avLst/>
              <a:gdLst/>
              <a:ahLst/>
              <a:cxnLst/>
              <a:rect l="0" t="0" r="0" b="0"/>
              <a:pathLst>
                <a:path w="158751" h="271286">
                  <a:moveTo>
                    <a:pt x="158750" y="10935"/>
                  </a:moveTo>
                  <a:lnTo>
                    <a:pt x="158750" y="10935"/>
                  </a:lnTo>
                  <a:lnTo>
                    <a:pt x="155379" y="4193"/>
                  </a:lnTo>
                  <a:lnTo>
                    <a:pt x="152974" y="2207"/>
                  </a:lnTo>
                  <a:lnTo>
                    <a:pt x="146541" y="0"/>
                  </a:lnTo>
                  <a:lnTo>
                    <a:pt x="111389" y="32468"/>
                  </a:lnTo>
                  <a:lnTo>
                    <a:pt x="95426" y="55629"/>
                  </a:lnTo>
                  <a:lnTo>
                    <a:pt x="78435" y="84476"/>
                  </a:lnTo>
                  <a:lnTo>
                    <a:pt x="60757" y="117112"/>
                  </a:lnTo>
                  <a:lnTo>
                    <a:pt x="46854" y="143808"/>
                  </a:lnTo>
                  <a:lnTo>
                    <a:pt x="25762" y="186642"/>
                  </a:lnTo>
                  <a:lnTo>
                    <a:pt x="8729" y="231781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584">
              <a:extLst>
                <a:ext uri="{FF2B5EF4-FFF2-40B4-BE49-F238E27FC236}">
                  <a16:creationId xmlns:a16="http://schemas.microsoft.com/office/drawing/2014/main" xmlns="" id="{E3762B89-0307-46D1-A73D-2725D821CB4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0477500" y="48260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139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585">
              <a:extLst>
                <a:ext uri="{FF2B5EF4-FFF2-40B4-BE49-F238E27FC236}">
                  <a16:creationId xmlns:a16="http://schemas.microsoft.com/office/drawing/2014/main" xmlns="" id="{D90B0318-F8B5-4BA2-A4A7-59701F93318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0439400" y="47434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20226" y="34729"/>
                  </a:lnTo>
                  <a:lnTo>
                    <a:pt x="26184" y="3020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586">
              <a:extLst>
                <a:ext uri="{FF2B5EF4-FFF2-40B4-BE49-F238E27FC236}">
                  <a16:creationId xmlns:a16="http://schemas.microsoft.com/office/drawing/2014/main" xmlns="" id="{FC7DCF6E-408F-43AE-B55C-215EE05F928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0598150" y="47688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35747" y="0"/>
                  </a:lnTo>
                  <a:lnTo>
                    <a:pt x="82915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587">
              <a:extLst>
                <a:ext uri="{FF2B5EF4-FFF2-40B4-BE49-F238E27FC236}">
                  <a16:creationId xmlns:a16="http://schemas.microsoft.com/office/drawing/2014/main" xmlns="" id="{A46FEEC8-78F3-4983-8082-62A8091F4AD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805046" y="4705350"/>
              <a:ext cx="186805" cy="146051"/>
            </a:xfrm>
            <a:custGeom>
              <a:avLst/>
              <a:gdLst/>
              <a:ahLst/>
              <a:cxnLst/>
              <a:rect l="0" t="0" r="0" b="0"/>
              <a:pathLst>
                <a:path w="186805" h="146051">
                  <a:moveTo>
                    <a:pt x="167754" y="0"/>
                  </a:moveTo>
                  <a:lnTo>
                    <a:pt x="167754" y="0"/>
                  </a:lnTo>
                  <a:lnTo>
                    <a:pt x="164383" y="20226"/>
                  </a:lnTo>
                  <a:lnTo>
                    <a:pt x="145750" y="41000"/>
                  </a:lnTo>
                  <a:lnTo>
                    <a:pt x="115691" y="69667"/>
                  </a:lnTo>
                  <a:lnTo>
                    <a:pt x="78011" y="103595"/>
                  </a:lnTo>
                  <a:lnTo>
                    <a:pt x="50070" y="124096"/>
                  </a:lnTo>
                  <a:lnTo>
                    <a:pt x="11498" y="141232"/>
                  </a:lnTo>
                  <a:lnTo>
                    <a:pt x="2906" y="137899"/>
                  </a:lnTo>
                  <a:lnTo>
                    <a:pt x="0" y="128620"/>
                  </a:lnTo>
                  <a:lnTo>
                    <a:pt x="884" y="115381"/>
                  </a:lnTo>
                  <a:lnTo>
                    <a:pt x="21936" y="112904"/>
                  </a:lnTo>
                  <a:lnTo>
                    <a:pt x="56433" y="117603"/>
                  </a:lnTo>
                  <a:lnTo>
                    <a:pt x="99888" y="127085"/>
                  </a:lnTo>
                  <a:lnTo>
                    <a:pt x="128858" y="133407"/>
                  </a:lnTo>
                  <a:lnTo>
                    <a:pt x="18680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8" name="SMARTInkShape-Group93">
            <a:extLst>
              <a:ext uri="{FF2B5EF4-FFF2-40B4-BE49-F238E27FC236}">
                <a16:creationId xmlns:a16="http://schemas.microsoft.com/office/drawing/2014/main" xmlns="" id="{185EDC9D-688C-40DA-9840-ADC4F34BD8B7}"/>
              </a:ext>
            </a:extLst>
          </p:cNvPr>
          <p:cNvGrpSpPr/>
          <p:nvPr/>
        </p:nvGrpSpPr>
        <p:grpSpPr>
          <a:xfrm>
            <a:off x="7429500" y="4702454"/>
            <a:ext cx="139701" cy="103614"/>
            <a:chOff x="7429500" y="4702454"/>
            <a:chExt cx="139701" cy="103614"/>
          </a:xfrm>
        </p:grpSpPr>
        <p:sp>
          <p:nvSpPr>
            <p:cNvPr id="676" name="SMARTInkShape-588">
              <a:extLst>
                <a:ext uri="{FF2B5EF4-FFF2-40B4-BE49-F238E27FC236}">
                  <a16:creationId xmlns:a16="http://schemas.microsoft.com/office/drawing/2014/main" xmlns="" id="{112B72C6-2510-40FD-BDC4-83890BEE32E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438541" y="4800600"/>
              <a:ext cx="130660" cy="5468"/>
            </a:xfrm>
            <a:custGeom>
              <a:avLst/>
              <a:gdLst/>
              <a:ahLst/>
              <a:cxnLst/>
              <a:rect l="0" t="0" r="0" b="0"/>
              <a:pathLst>
                <a:path w="130660" h="5468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35394" y="1208"/>
                  </a:lnTo>
                  <a:lnTo>
                    <a:pt x="81736" y="357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589">
              <a:extLst>
                <a:ext uri="{FF2B5EF4-FFF2-40B4-BE49-F238E27FC236}">
                  <a16:creationId xmlns:a16="http://schemas.microsoft.com/office/drawing/2014/main" xmlns="" id="{21F41F76-518F-4C16-B19B-8021D6D0D41E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429500" y="4702454"/>
              <a:ext cx="139701" cy="15597"/>
            </a:xfrm>
            <a:custGeom>
              <a:avLst/>
              <a:gdLst/>
              <a:ahLst/>
              <a:cxnLst/>
              <a:rect l="0" t="0" r="0" b="0"/>
              <a:pathLst>
                <a:path w="139701" h="15597">
                  <a:moveTo>
                    <a:pt x="0" y="15596"/>
                  </a:moveTo>
                  <a:lnTo>
                    <a:pt x="0" y="15596"/>
                  </a:lnTo>
                  <a:lnTo>
                    <a:pt x="32508" y="4764"/>
                  </a:lnTo>
                  <a:lnTo>
                    <a:pt x="61451" y="0"/>
                  </a:lnTo>
                  <a:lnTo>
                    <a:pt x="106918" y="3997"/>
                  </a:lnTo>
                  <a:lnTo>
                    <a:pt x="139700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9" name="SMARTInkShape-590">
            <a:extLst>
              <a:ext uri="{FF2B5EF4-FFF2-40B4-BE49-F238E27FC236}">
                <a16:creationId xmlns:a16="http://schemas.microsoft.com/office/drawing/2014/main" xmlns="" id="{297E661B-78A3-4D9D-9ED2-CA3F4818D7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03898" y="4331844"/>
            <a:ext cx="6353" cy="227457"/>
          </a:xfrm>
          <a:custGeom>
            <a:avLst/>
            <a:gdLst/>
            <a:ahLst/>
            <a:cxnLst/>
            <a:rect l="0" t="0" r="0" b="0"/>
            <a:pathLst>
              <a:path w="6353" h="227457">
                <a:moveTo>
                  <a:pt x="2" y="11556"/>
                </a:moveTo>
                <a:lnTo>
                  <a:pt x="2" y="11556"/>
                </a:lnTo>
                <a:lnTo>
                  <a:pt x="0" y="0"/>
                </a:lnTo>
                <a:lnTo>
                  <a:pt x="3373" y="9307"/>
                </a:lnTo>
                <a:lnTo>
                  <a:pt x="2105" y="52400"/>
                </a:lnTo>
                <a:lnTo>
                  <a:pt x="4780" y="97584"/>
                </a:lnTo>
                <a:lnTo>
                  <a:pt x="5886" y="142565"/>
                </a:lnTo>
                <a:lnTo>
                  <a:pt x="6214" y="184350"/>
                </a:lnTo>
                <a:lnTo>
                  <a:pt x="6352" y="2274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6" name="SMARTInkShape-Group95">
            <a:extLst>
              <a:ext uri="{FF2B5EF4-FFF2-40B4-BE49-F238E27FC236}">
                <a16:creationId xmlns:a16="http://schemas.microsoft.com/office/drawing/2014/main" xmlns="" id="{0F8BE70D-04FE-4BB6-A16E-F6652AC9549B}"/>
              </a:ext>
            </a:extLst>
          </p:cNvPr>
          <p:cNvGrpSpPr/>
          <p:nvPr/>
        </p:nvGrpSpPr>
        <p:grpSpPr>
          <a:xfrm>
            <a:off x="4950998" y="4298950"/>
            <a:ext cx="2138575" cy="723901"/>
            <a:chOff x="4950998" y="4298950"/>
            <a:chExt cx="2138575" cy="723901"/>
          </a:xfrm>
        </p:grpSpPr>
        <p:sp>
          <p:nvSpPr>
            <p:cNvPr id="680" name="SMARTInkShape-591">
              <a:extLst>
                <a:ext uri="{FF2B5EF4-FFF2-40B4-BE49-F238E27FC236}">
                  <a16:creationId xmlns:a16="http://schemas.microsoft.com/office/drawing/2014/main" xmlns="" id="{D844ADD7-E651-40EE-BC89-BE6AE27A442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972300" y="4298950"/>
              <a:ext cx="117273" cy="723901"/>
            </a:xfrm>
            <a:custGeom>
              <a:avLst/>
              <a:gdLst/>
              <a:ahLst/>
              <a:cxnLst/>
              <a:rect l="0" t="0" r="0" b="0"/>
              <a:pathLst>
                <a:path w="117273" h="723901">
                  <a:moveTo>
                    <a:pt x="25400" y="0"/>
                  </a:moveTo>
                  <a:lnTo>
                    <a:pt x="25400" y="0"/>
                  </a:lnTo>
                  <a:lnTo>
                    <a:pt x="46448" y="36628"/>
                  </a:lnTo>
                  <a:lnTo>
                    <a:pt x="58038" y="70607"/>
                  </a:lnTo>
                  <a:lnTo>
                    <a:pt x="70950" y="118164"/>
                  </a:lnTo>
                  <a:lnTo>
                    <a:pt x="78344" y="148625"/>
                  </a:lnTo>
                  <a:lnTo>
                    <a:pt x="86097" y="181634"/>
                  </a:lnTo>
                  <a:lnTo>
                    <a:pt x="93381" y="217045"/>
                  </a:lnTo>
                  <a:lnTo>
                    <a:pt x="100354" y="254057"/>
                  </a:lnTo>
                  <a:lnTo>
                    <a:pt x="107119" y="292138"/>
                  </a:lnTo>
                  <a:lnTo>
                    <a:pt x="111629" y="330931"/>
                  </a:lnTo>
                  <a:lnTo>
                    <a:pt x="114636" y="370199"/>
                  </a:lnTo>
                  <a:lnTo>
                    <a:pt x="116641" y="409782"/>
                  </a:lnTo>
                  <a:lnTo>
                    <a:pt x="117272" y="446049"/>
                  </a:lnTo>
                  <a:lnTo>
                    <a:pt x="116986" y="480105"/>
                  </a:lnTo>
                  <a:lnTo>
                    <a:pt x="116091" y="512687"/>
                  </a:lnTo>
                  <a:lnTo>
                    <a:pt x="112672" y="542874"/>
                  </a:lnTo>
                  <a:lnTo>
                    <a:pt x="107570" y="571466"/>
                  </a:lnTo>
                  <a:lnTo>
                    <a:pt x="101347" y="598994"/>
                  </a:lnTo>
                  <a:lnTo>
                    <a:pt x="85024" y="644633"/>
                  </a:lnTo>
                  <a:lnTo>
                    <a:pt x="66010" y="680203"/>
                  </a:lnTo>
                  <a:lnTo>
                    <a:pt x="45800" y="703068"/>
                  </a:lnTo>
                  <a:lnTo>
                    <a:pt x="26940" y="714642"/>
                  </a:lnTo>
                  <a:lnTo>
                    <a:pt x="0" y="723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592">
              <a:extLst>
                <a:ext uri="{FF2B5EF4-FFF2-40B4-BE49-F238E27FC236}">
                  <a16:creationId xmlns:a16="http://schemas.microsoft.com/office/drawing/2014/main" xmlns="" id="{08B89499-B4E6-4880-AA0C-EA42B0E1356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165850" y="4901031"/>
              <a:ext cx="152401" cy="118623"/>
            </a:xfrm>
            <a:custGeom>
              <a:avLst/>
              <a:gdLst/>
              <a:ahLst/>
              <a:cxnLst/>
              <a:rect l="0" t="0" r="0" b="0"/>
              <a:pathLst>
                <a:path w="152401" h="118623">
                  <a:moveTo>
                    <a:pt x="0" y="32919"/>
                  </a:moveTo>
                  <a:lnTo>
                    <a:pt x="0" y="32919"/>
                  </a:lnTo>
                  <a:lnTo>
                    <a:pt x="4364" y="76657"/>
                  </a:lnTo>
                  <a:lnTo>
                    <a:pt x="6273" y="118622"/>
                  </a:lnTo>
                  <a:lnTo>
                    <a:pt x="10110" y="80267"/>
                  </a:lnTo>
                  <a:lnTo>
                    <a:pt x="24026" y="40704"/>
                  </a:lnTo>
                  <a:lnTo>
                    <a:pt x="42945" y="16175"/>
                  </a:lnTo>
                  <a:lnTo>
                    <a:pt x="66425" y="2245"/>
                  </a:lnTo>
                  <a:lnTo>
                    <a:pt x="82910" y="0"/>
                  </a:lnTo>
                  <a:lnTo>
                    <a:pt x="91256" y="390"/>
                  </a:lnTo>
                  <a:lnTo>
                    <a:pt x="106175" y="8349"/>
                  </a:lnTo>
                  <a:lnTo>
                    <a:pt x="119155" y="22705"/>
                  </a:lnTo>
                  <a:lnTo>
                    <a:pt x="138986" y="64533"/>
                  </a:lnTo>
                  <a:lnTo>
                    <a:pt x="148426" y="92615"/>
                  </a:lnTo>
                  <a:lnTo>
                    <a:pt x="152400" y="115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593">
              <a:extLst>
                <a:ext uri="{FF2B5EF4-FFF2-40B4-BE49-F238E27FC236}">
                  <a16:creationId xmlns:a16="http://schemas.microsoft.com/office/drawing/2014/main" xmlns="" id="{682FA88C-8E00-412D-A2DE-A70592BF33A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327757" y="4737100"/>
              <a:ext cx="1212744" cy="49918"/>
            </a:xfrm>
            <a:custGeom>
              <a:avLst/>
              <a:gdLst/>
              <a:ahLst/>
              <a:cxnLst/>
              <a:rect l="0" t="0" r="0" b="0"/>
              <a:pathLst>
                <a:path w="1212744" h="49918">
                  <a:moveTo>
                    <a:pt x="25293" y="44450"/>
                  </a:moveTo>
                  <a:lnTo>
                    <a:pt x="25293" y="44450"/>
                  </a:lnTo>
                  <a:lnTo>
                    <a:pt x="0" y="44450"/>
                  </a:lnTo>
                  <a:lnTo>
                    <a:pt x="44226" y="44450"/>
                  </a:lnTo>
                  <a:lnTo>
                    <a:pt x="67549" y="45155"/>
                  </a:lnTo>
                  <a:lnTo>
                    <a:pt x="95797" y="46331"/>
                  </a:lnTo>
                  <a:lnTo>
                    <a:pt x="127329" y="47821"/>
                  </a:lnTo>
                  <a:lnTo>
                    <a:pt x="165283" y="48814"/>
                  </a:lnTo>
                  <a:lnTo>
                    <a:pt x="207519" y="49476"/>
                  </a:lnTo>
                  <a:lnTo>
                    <a:pt x="252611" y="49917"/>
                  </a:lnTo>
                  <a:lnTo>
                    <a:pt x="305955" y="49506"/>
                  </a:lnTo>
                  <a:lnTo>
                    <a:pt x="364801" y="48526"/>
                  </a:lnTo>
                  <a:lnTo>
                    <a:pt x="427315" y="47167"/>
                  </a:lnTo>
                  <a:lnTo>
                    <a:pt x="492980" y="44145"/>
                  </a:lnTo>
                  <a:lnTo>
                    <a:pt x="560746" y="40013"/>
                  </a:lnTo>
                  <a:lnTo>
                    <a:pt x="629912" y="35142"/>
                  </a:lnTo>
                  <a:lnTo>
                    <a:pt x="697188" y="30484"/>
                  </a:lnTo>
                  <a:lnTo>
                    <a:pt x="763206" y="25967"/>
                  </a:lnTo>
                  <a:lnTo>
                    <a:pt x="828385" y="21544"/>
                  </a:lnTo>
                  <a:lnTo>
                    <a:pt x="888771" y="17890"/>
                  </a:lnTo>
                  <a:lnTo>
                    <a:pt x="945962" y="14749"/>
                  </a:lnTo>
                  <a:lnTo>
                    <a:pt x="1001021" y="11950"/>
                  </a:lnTo>
                  <a:lnTo>
                    <a:pt x="1049018" y="9377"/>
                  </a:lnTo>
                  <a:lnTo>
                    <a:pt x="1092305" y="6957"/>
                  </a:lnTo>
                  <a:lnTo>
                    <a:pt x="1132449" y="4638"/>
                  </a:lnTo>
                  <a:lnTo>
                    <a:pt x="12127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594">
              <a:extLst>
                <a:ext uri="{FF2B5EF4-FFF2-40B4-BE49-F238E27FC236}">
                  <a16:creationId xmlns:a16="http://schemas.microsoft.com/office/drawing/2014/main" xmlns="" id="{8C7A5B72-F81B-403D-923F-2EA3C9508E6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838950" y="4305300"/>
              <a:ext cx="57687" cy="311151"/>
            </a:xfrm>
            <a:custGeom>
              <a:avLst/>
              <a:gdLst/>
              <a:ahLst/>
              <a:cxnLst/>
              <a:rect l="0" t="0" r="0" b="0"/>
              <a:pathLst>
                <a:path w="57687" h="311151">
                  <a:moveTo>
                    <a:pt x="25400" y="0"/>
                  </a:moveTo>
                  <a:lnTo>
                    <a:pt x="25400" y="0"/>
                  </a:lnTo>
                  <a:lnTo>
                    <a:pt x="26811" y="17325"/>
                  </a:lnTo>
                  <a:lnTo>
                    <a:pt x="35539" y="51230"/>
                  </a:lnTo>
                  <a:lnTo>
                    <a:pt x="43076" y="88150"/>
                  </a:lnTo>
                  <a:lnTo>
                    <a:pt x="51129" y="128548"/>
                  </a:lnTo>
                  <a:lnTo>
                    <a:pt x="57297" y="169316"/>
                  </a:lnTo>
                  <a:lnTo>
                    <a:pt x="57686" y="208600"/>
                  </a:lnTo>
                  <a:lnTo>
                    <a:pt x="51744" y="241584"/>
                  </a:lnTo>
                  <a:lnTo>
                    <a:pt x="36498" y="278307"/>
                  </a:lnTo>
                  <a:lnTo>
                    <a:pt x="24688" y="29373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595">
              <a:extLst>
                <a:ext uri="{FF2B5EF4-FFF2-40B4-BE49-F238E27FC236}">
                  <a16:creationId xmlns:a16="http://schemas.microsoft.com/office/drawing/2014/main" xmlns="" id="{62C37E65-1CA8-4BB4-9EAB-C304A21A08F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653831" y="4381500"/>
              <a:ext cx="134320" cy="171451"/>
            </a:xfrm>
            <a:custGeom>
              <a:avLst/>
              <a:gdLst/>
              <a:ahLst/>
              <a:cxnLst/>
              <a:rect l="0" t="0" r="0" b="0"/>
              <a:pathLst>
                <a:path w="134320" h="171451">
                  <a:moveTo>
                    <a:pt x="121619" y="0"/>
                  </a:moveTo>
                  <a:lnTo>
                    <a:pt x="121619" y="0"/>
                  </a:lnTo>
                  <a:lnTo>
                    <a:pt x="120914" y="37576"/>
                  </a:lnTo>
                  <a:lnTo>
                    <a:pt x="112830" y="81819"/>
                  </a:lnTo>
                  <a:lnTo>
                    <a:pt x="105012" y="101981"/>
                  </a:lnTo>
                  <a:lnTo>
                    <a:pt x="94483" y="117997"/>
                  </a:lnTo>
                  <a:lnTo>
                    <a:pt x="73283" y="135543"/>
                  </a:lnTo>
                  <a:lnTo>
                    <a:pt x="57332" y="139499"/>
                  </a:lnTo>
                  <a:lnTo>
                    <a:pt x="41542" y="138200"/>
                  </a:lnTo>
                  <a:lnTo>
                    <a:pt x="27468" y="132918"/>
                  </a:lnTo>
                  <a:lnTo>
                    <a:pt x="16039" y="122105"/>
                  </a:lnTo>
                  <a:lnTo>
                    <a:pt x="574" y="102279"/>
                  </a:lnTo>
                  <a:lnTo>
                    <a:pt x="0" y="99230"/>
                  </a:lnTo>
                  <a:lnTo>
                    <a:pt x="1029" y="96493"/>
                  </a:lnTo>
                  <a:lnTo>
                    <a:pt x="3125" y="93962"/>
                  </a:lnTo>
                  <a:lnTo>
                    <a:pt x="6640" y="92980"/>
                  </a:lnTo>
                  <a:lnTo>
                    <a:pt x="16189" y="93771"/>
                  </a:lnTo>
                  <a:lnTo>
                    <a:pt x="59565" y="110751"/>
                  </a:lnTo>
                  <a:lnTo>
                    <a:pt x="101087" y="140069"/>
                  </a:lnTo>
                  <a:lnTo>
                    <a:pt x="13431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596">
              <a:extLst>
                <a:ext uri="{FF2B5EF4-FFF2-40B4-BE49-F238E27FC236}">
                  <a16:creationId xmlns:a16="http://schemas.microsoft.com/office/drawing/2014/main" xmlns="" id="{090CE124-49B8-4CDA-8EB6-5700CD31FDD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458833" y="4552950"/>
              <a:ext cx="189618" cy="5468"/>
            </a:xfrm>
            <a:custGeom>
              <a:avLst/>
              <a:gdLst/>
              <a:ahLst/>
              <a:cxnLst/>
              <a:rect l="0" t="0" r="0" b="0"/>
              <a:pathLst>
                <a:path w="189618" h="546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822" y="4364"/>
                  </a:lnTo>
                  <a:lnTo>
                    <a:pt x="9491" y="5467"/>
                  </a:lnTo>
                  <a:lnTo>
                    <a:pt x="44624" y="1812"/>
                  </a:lnTo>
                  <a:lnTo>
                    <a:pt x="90682" y="536"/>
                  </a:lnTo>
                  <a:lnTo>
                    <a:pt x="135530" y="159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597">
              <a:extLst>
                <a:ext uri="{FF2B5EF4-FFF2-40B4-BE49-F238E27FC236}">
                  <a16:creationId xmlns:a16="http://schemas.microsoft.com/office/drawing/2014/main" xmlns="" id="{7F676B12-AC25-428E-A316-C75752B4F4A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437080" y="4483100"/>
              <a:ext cx="116121" cy="1"/>
            </a:xfrm>
            <a:custGeom>
              <a:avLst/>
              <a:gdLst/>
              <a:ahLst/>
              <a:cxnLst/>
              <a:rect l="0" t="0" r="0" b="0"/>
              <a:pathLst>
                <a:path w="116121" h="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43809" y="0"/>
                  </a:lnTo>
                  <a:lnTo>
                    <a:pt x="85914" y="0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598">
              <a:extLst>
                <a:ext uri="{FF2B5EF4-FFF2-40B4-BE49-F238E27FC236}">
                  <a16:creationId xmlns:a16="http://schemas.microsoft.com/office/drawing/2014/main" xmlns="" id="{7B39F2E0-E8A5-4F2B-B1DA-12CAE6769FF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318250" y="4414133"/>
              <a:ext cx="38101" cy="26486"/>
            </a:xfrm>
            <a:custGeom>
              <a:avLst/>
              <a:gdLst/>
              <a:ahLst/>
              <a:cxnLst/>
              <a:rect l="0" t="0" r="0" b="0"/>
              <a:pathLst>
                <a:path w="38101" h="26486">
                  <a:moveTo>
                    <a:pt x="38100" y="5467"/>
                  </a:moveTo>
                  <a:lnTo>
                    <a:pt x="38100" y="5467"/>
                  </a:lnTo>
                  <a:lnTo>
                    <a:pt x="27960" y="1103"/>
                  </a:lnTo>
                  <a:lnTo>
                    <a:pt x="20424" y="0"/>
                  </a:lnTo>
                  <a:lnTo>
                    <a:pt x="17849" y="411"/>
                  </a:lnTo>
                  <a:lnTo>
                    <a:pt x="16134" y="1391"/>
                  </a:lnTo>
                  <a:lnTo>
                    <a:pt x="14989" y="2749"/>
                  </a:lnTo>
                  <a:lnTo>
                    <a:pt x="13378" y="11403"/>
                  </a:lnTo>
                  <a:lnTo>
                    <a:pt x="14881" y="17042"/>
                  </a:lnTo>
                  <a:lnTo>
                    <a:pt x="16272" y="19534"/>
                  </a:lnTo>
                  <a:lnTo>
                    <a:pt x="24969" y="26411"/>
                  </a:lnTo>
                  <a:lnTo>
                    <a:pt x="27936" y="26485"/>
                  </a:lnTo>
                  <a:lnTo>
                    <a:pt x="30617" y="25124"/>
                  </a:lnTo>
                  <a:lnTo>
                    <a:pt x="33112" y="22805"/>
                  </a:lnTo>
                  <a:lnTo>
                    <a:pt x="33364" y="20554"/>
                  </a:lnTo>
                  <a:lnTo>
                    <a:pt x="32120" y="18346"/>
                  </a:lnTo>
                  <a:lnTo>
                    <a:pt x="23628" y="11870"/>
                  </a:lnTo>
                  <a:lnTo>
                    <a:pt x="19986" y="9736"/>
                  </a:lnTo>
                  <a:lnTo>
                    <a:pt x="16146" y="9018"/>
                  </a:lnTo>
                  <a:lnTo>
                    <a:pt x="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599">
              <a:extLst>
                <a:ext uri="{FF2B5EF4-FFF2-40B4-BE49-F238E27FC236}">
                  <a16:creationId xmlns:a16="http://schemas.microsoft.com/office/drawing/2014/main" xmlns="" id="{454BB6B5-59BA-4931-9B46-A747152CB68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318250" y="45212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5"/>
                  </a:lnTo>
                  <a:lnTo>
                    <a:pt x="10126" y="16620"/>
                  </a:lnTo>
                  <a:lnTo>
                    <a:pt x="12361" y="59086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00">
              <a:extLst>
                <a:ext uri="{FF2B5EF4-FFF2-40B4-BE49-F238E27FC236}">
                  <a16:creationId xmlns:a16="http://schemas.microsoft.com/office/drawing/2014/main" xmlns="" id="{AA487B77-1EF9-4CF6-8832-2C8A1F602B1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137697" y="4365429"/>
              <a:ext cx="136104" cy="200222"/>
            </a:xfrm>
            <a:custGeom>
              <a:avLst/>
              <a:gdLst/>
              <a:ahLst/>
              <a:cxnLst/>
              <a:rect l="0" t="0" r="0" b="0"/>
              <a:pathLst>
                <a:path w="136104" h="200222">
                  <a:moveTo>
                    <a:pt x="9103" y="3371"/>
                  </a:moveTo>
                  <a:lnTo>
                    <a:pt x="9103" y="3371"/>
                  </a:lnTo>
                  <a:lnTo>
                    <a:pt x="5732" y="0"/>
                  </a:lnTo>
                  <a:lnTo>
                    <a:pt x="4034" y="418"/>
                  </a:lnTo>
                  <a:lnTo>
                    <a:pt x="264" y="4647"/>
                  </a:lnTo>
                  <a:lnTo>
                    <a:pt x="0" y="13110"/>
                  </a:lnTo>
                  <a:lnTo>
                    <a:pt x="3646" y="25337"/>
                  </a:lnTo>
                  <a:lnTo>
                    <a:pt x="19715" y="52056"/>
                  </a:lnTo>
                  <a:lnTo>
                    <a:pt x="62001" y="94570"/>
                  </a:lnTo>
                  <a:lnTo>
                    <a:pt x="94861" y="131052"/>
                  </a:lnTo>
                  <a:lnTo>
                    <a:pt x="124507" y="177934"/>
                  </a:lnTo>
                  <a:lnTo>
                    <a:pt x="136103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01">
              <a:extLst>
                <a:ext uri="{FF2B5EF4-FFF2-40B4-BE49-F238E27FC236}">
                  <a16:creationId xmlns:a16="http://schemas.microsoft.com/office/drawing/2014/main" xmlns="" id="{2A887131-71E2-4675-9C5F-A5E5903F75F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986071" y="4305993"/>
              <a:ext cx="113000" cy="241135"/>
            </a:xfrm>
            <a:custGeom>
              <a:avLst/>
              <a:gdLst/>
              <a:ahLst/>
              <a:cxnLst/>
              <a:rect l="0" t="0" r="0" b="0"/>
              <a:pathLst>
                <a:path w="113000" h="241135">
                  <a:moveTo>
                    <a:pt x="103579" y="31057"/>
                  </a:moveTo>
                  <a:lnTo>
                    <a:pt x="103579" y="31057"/>
                  </a:lnTo>
                  <a:lnTo>
                    <a:pt x="112418" y="13380"/>
                  </a:lnTo>
                  <a:lnTo>
                    <a:pt x="112999" y="10100"/>
                  </a:lnTo>
                  <a:lnTo>
                    <a:pt x="112681" y="7208"/>
                  </a:lnTo>
                  <a:lnTo>
                    <a:pt x="110473" y="867"/>
                  </a:lnTo>
                  <a:lnTo>
                    <a:pt x="106408" y="0"/>
                  </a:lnTo>
                  <a:lnTo>
                    <a:pt x="98486" y="321"/>
                  </a:lnTo>
                  <a:lnTo>
                    <a:pt x="85558" y="2815"/>
                  </a:lnTo>
                  <a:lnTo>
                    <a:pt x="62413" y="18299"/>
                  </a:lnTo>
                  <a:lnTo>
                    <a:pt x="34310" y="54245"/>
                  </a:lnTo>
                  <a:lnTo>
                    <a:pt x="10382" y="100644"/>
                  </a:lnTo>
                  <a:lnTo>
                    <a:pt x="0" y="146768"/>
                  </a:lnTo>
                  <a:lnTo>
                    <a:pt x="295" y="188343"/>
                  </a:lnTo>
                  <a:lnTo>
                    <a:pt x="8222" y="220731"/>
                  </a:lnTo>
                  <a:lnTo>
                    <a:pt x="13902" y="228062"/>
                  </a:lnTo>
                  <a:lnTo>
                    <a:pt x="29621" y="238089"/>
                  </a:lnTo>
                  <a:lnTo>
                    <a:pt x="50247" y="241134"/>
                  </a:lnTo>
                  <a:lnTo>
                    <a:pt x="84529" y="24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02">
              <a:extLst>
                <a:ext uri="{FF2B5EF4-FFF2-40B4-BE49-F238E27FC236}">
                  <a16:creationId xmlns:a16="http://schemas.microsoft.com/office/drawing/2014/main" xmlns="" id="{AFB73FCC-3BC8-4DC6-A07C-FBCA6F9DB0F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696833" y="4533900"/>
              <a:ext cx="208668" cy="18091"/>
            </a:xfrm>
            <a:custGeom>
              <a:avLst/>
              <a:gdLst/>
              <a:ahLst/>
              <a:cxnLst/>
              <a:rect l="0" t="0" r="0" b="0"/>
              <a:pathLst>
                <a:path w="208668" h="18091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6120" y="15810"/>
                  </a:lnTo>
                  <a:lnTo>
                    <a:pt x="13499" y="18090"/>
                  </a:lnTo>
                  <a:lnTo>
                    <a:pt x="60878" y="17042"/>
                  </a:lnTo>
                  <a:lnTo>
                    <a:pt x="103964" y="12105"/>
                  </a:lnTo>
                  <a:lnTo>
                    <a:pt x="146834" y="8055"/>
                  </a:lnTo>
                  <a:lnTo>
                    <a:pt x="189553" y="3316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03">
              <a:extLst>
                <a:ext uri="{FF2B5EF4-FFF2-40B4-BE49-F238E27FC236}">
                  <a16:creationId xmlns:a16="http://schemas.microsoft.com/office/drawing/2014/main" xmlns="" id="{FB1035E3-FB43-4C9F-99D0-18DEB34B9B2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704066" y="4343847"/>
              <a:ext cx="176035" cy="31304"/>
            </a:xfrm>
            <a:custGeom>
              <a:avLst/>
              <a:gdLst/>
              <a:ahLst/>
              <a:cxnLst/>
              <a:rect l="0" t="0" r="0" b="0"/>
              <a:pathLst>
                <a:path w="176035" h="31304">
                  <a:moveTo>
                    <a:pt x="10934" y="24953"/>
                  </a:moveTo>
                  <a:lnTo>
                    <a:pt x="10934" y="24953"/>
                  </a:lnTo>
                  <a:lnTo>
                    <a:pt x="2206" y="15519"/>
                  </a:lnTo>
                  <a:lnTo>
                    <a:pt x="0" y="10647"/>
                  </a:lnTo>
                  <a:lnTo>
                    <a:pt x="116" y="9066"/>
                  </a:lnTo>
                  <a:lnTo>
                    <a:pt x="900" y="8013"/>
                  </a:lnTo>
                  <a:lnTo>
                    <a:pt x="5769" y="6134"/>
                  </a:lnTo>
                  <a:lnTo>
                    <a:pt x="37535" y="1062"/>
                  </a:lnTo>
                  <a:lnTo>
                    <a:pt x="76671" y="0"/>
                  </a:lnTo>
                  <a:lnTo>
                    <a:pt x="115785" y="3448"/>
                  </a:lnTo>
                  <a:lnTo>
                    <a:pt x="147834" y="15288"/>
                  </a:lnTo>
                  <a:lnTo>
                    <a:pt x="176034" y="31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04">
              <a:extLst>
                <a:ext uri="{FF2B5EF4-FFF2-40B4-BE49-F238E27FC236}">
                  <a16:creationId xmlns:a16="http://schemas.microsoft.com/office/drawing/2014/main" xmlns="" id="{2815A11D-0101-4F0F-80F1-48CEA94B33C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307449" y="4313415"/>
              <a:ext cx="229752" cy="280150"/>
            </a:xfrm>
            <a:custGeom>
              <a:avLst/>
              <a:gdLst/>
              <a:ahLst/>
              <a:cxnLst/>
              <a:rect l="0" t="0" r="0" b="0"/>
              <a:pathLst>
                <a:path w="229752" h="280150">
                  <a:moveTo>
                    <a:pt x="204351" y="10935"/>
                  </a:moveTo>
                  <a:lnTo>
                    <a:pt x="204351" y="10935"/>
                  </a:lnTo>
                  <a:lnTo>
                    <a:pt x="209818" y="0"/>
                  </a:lnTo>
                  <a:lnTo>
                    <a:pt x="209407" y="117"/>
                  </a:lnTo>
                  <a:lnTo>
                    <a:pt x="171333" y="28788"/>
                  </a:lnTo>
                  <a:lnTo>
                    <a:pt x="131852" y="55421"/>
                  </a:lnTo>
                  <a:lnTo>
                    <a:pt x="84406" y="85656"/>
                  </a:lnTo>
                  <a:lnTo>
                    <a:pt x="44713" y="116958"/>
                  </a:lnTo>
                  <a:lnTo>
                    <a:pt x="3325" y="152131"/>
                  </a:lnTo>
                  <a:lnTo>
                    <a:pt x="483" y="155866"/>
                  </a:lnTo>
                  <a:lnTo>
                    <a:pt x="0" y="159061"/>
                  </a:lnTo>
                  <a:lnTo>
                    <a:pt x="1090" y="161897"/>
                  </a:lnTo>
                  <a:lnTo>
                    <a:pt x="3227" y="164493"/>
                  </a:lnTo>
                  <a:lnTo>
                    <a:pt x="32004" y="173729"/>
                  </a:lnTo>
                  <a:lnTo>
                    <a:pt x="75282" y="184477"/>
                  </a:lnTo>
                  <a:lnTo>
                    <a:pt x="85368" y="190605"/>
                  </a:lnTo>
                  <a:lnTo>
                    <a:pt x="89045" y="194215"/>
                  </a:lnTo>
                  <a:lnTo>
                    <a:pt x="89380" y="199444"/>
                  </a:lnTo>
                  <a:lnTo>
                    <a:pt x="84108" y="212780"/>
                  </a:lnTo>
                  <a:lnTo>
                    <a:pt x="58408" y="239267"/>
                  </a:lnTo>
                  <a:lnTo>
                    <a:pt x="17024" y="274744"/>
                  </a:lnTo>
                  <a:lnTo>
                    <a:pt x="17378" y="276413"/>
                  </a:lnTo>
                  <a:lnTo>
                    <a:pt x="21533" y="280149"/>
                  </a:lnTo>
                  <a:lnTo>
                    <a:pt x="64191" y="278454"/>
                  </a:lnTo>
                  <a:lnTo>
                    <a:pt x="104495" y="275996"/>
                  </a:lnTo>
                  <a:lnTo>
                    <a:pt x="147718" y="272681"/>
                  </a:lnTo>
                  <a:lnTo>
                    <a:pt x="189922" y="269817"/>
                  </a:lnTo>
                  <a:lnTo>
                    <a:pt x="229751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05">
              <a:extLst>
                <a:ext uri="{FF2B5EF4-FFF2-40B4-BE49-F238E27FC236}">
                  <a16:creationId xmlns:a16="http://schemas.microsoft.com/office/drawing/2014/main" xmlns="" id="{A5C69746-0F3E-4EC4-9B83-00B8F65C847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950998" y="4341040"/>
              <a:ext cx="167103" cy="619422"/>
            </a:xfrm>
            <a:custGeom>
              <a:avLst/>
              <a:gdLst/>
              <a:ahLst/>
              <a:cxnLst/>
              <a:rect l="0" t="0" r="0" b="0"/>
              <a:pathLst>
                <a:path w="167103" h="619422">
                  <a:moveTo>
                    <a:pt x="141702" y="15060"/>
                  </a:moveTo>
                  <a:lnTo>
                    <a:pt x="141702" y="15060"/>
                  </a:lnTo>
                  <a:lnTo>
                    <a:pt x="138331" y="8318"/>
                  </a:lnTo>
                  <a:lnTo>
                    <a:pt x="132913" y="3126"/>
                  </a:lnTo>
                  <a:lnTo>
                    <a:pt x="129493" y="754"/>
                  </a:lnTo>
                  <a:lnTo>
                    <a:pt x="120048" y="0"/>
                  </a:lnTo>
                  <a:lnTo>
                    <a:pt x="114566" y="786"/>
                  </a:lnTo>
                  <a:lnTo>
                    <a:pt x="89995" y="18749"/>
                  </a:lnTo>
                  <a:lnTo>
                    <a:pt x="63744" y="59897"/>
                  </a:lnTo>
                  <a:lnTo>
                    <a:pt x="44730" y="103662"/>
                  </a:lnTo>
                  <a:lnTo>
                    <a:pt x="34721" y="129161"/>
                  </a:lnTo>
                  <a:lnTo>
                    <a:pt x="25931" y="157450"/>
                  </a:lnTo>
                  <a:lnTo>
                    <a:pt x="17955" y="187598"/>
                  </a:lnTo>
                  <a:lnTo>
                    <a:pt x="10520" y="218985"/>
                  </a:lnTo>
                  <a:lnTo>
                    <a:pt x="5565" y="250493"/>
                  </a:lnTo>
                  <a:lnTo>
                    <a:pt x="2261" y="282082"/>
                  </a:lnTo>
                  <a:lnTo>
                    <a:pt x="57" y="313725"/>
                  </a:lnTo>
                  <a:lnTo>
                    <a:pt x="0" y="343992"/>
                  </a:lnTo>
                  <a:lnTo>
                    <a:pt x="1373" y="373342"/>
                  </a:lnTo>
                  <a:lnTo>
                    <a:pt x="3700" y="402083"/>
                  </a:lnTo>
                  <a:lnTo>
                    <a:pt x="8073" y="430413"/>
                  </a:lnTo>
                  <a:lnTo>
                    <a:pt x="13810" y="458473"/>
                  </a:lnTo>
                  <a:lnTo>
                    <a:pt x="20457" y="486352"/>
                  </a:lnTo>
                  <a:lnTo>
                    <a:pt x="29122" y="511288"/>
                  </a:lnTo>
                  <a:lnTo>
                    <a:pt x="50039" y="555928"/>
                  </a:lnTo>
                  <a:lnTo>
                    <a:pt x="85615" y="603276"/>
                  </a:lnTo>
                  <a:lnTo>
                    <a:pt x="97960" y="611815"/>
                  </a:lnTo>
                  <a:lnTo>
                    <a:pt x="122967" y="619421"/>
                  </a:lnTo>
                  <a:lnTo>
                    <a:pt x="142547" y="616688"/>
                  </a:lnTo>
                  <a:lnTo>
                    <a:pt x="167102" y="605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606">
              <a:extLst>
                <a:ext uri="{FF2B5EF4-FFF2-40B4-BE49-F238E27FC236}">
                  <a16:creationId xmlns:a16="http://schemas.microsoft.com/office/drawing/2014/main" xmlns="" id="{10000FA7-72BD-4526-9B94-E81B8C5AC28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165850" y="4340029"/>
              <a:ext cx="120651" cy="244672"/>
            </a:xfrm>
            <a:custGeom>
              <a:avLst/>
              <a:gdLst/>
              <a:ahLst/>
              <a:cxnLst/>
              <a:rect l="0" t="0" r="0" b="0"/>
              <a:pathLst>
                <a:path w="120651" h="244672">
                  <a:moveTo>
                    <a:pt x="120650" y="3371"/>
                  </a:moveTo>
                  <a:lnTo>
                    <a:pt x="120650" y="3371"/>
                  </a:lnTo>
                  <a:lnTo>
                    <a:pt x="113909" y="0"/>
                  </a:lnTo>
                  <a:lnTo>
                    <a:pt x="103072" y="3990"/>
                  </a:lnTo>
                  <a:lnTo>
                    <a:pt x="89555" y="14228"/>
                  </a:lnTo>
                  <a:lnTo>
                    <a:pt x="70044" y="41944"/>
                  </a:lnTo>
                  <a:lnTo>
                    <a:pt x="50857" y="84964"/>
                  </a:lnTo>
                  <a:lnTo>
                    <a:pt x="38126" y="117010"/>
                  </a:lnTo>
                  <a:lnTo>
                    <a:pt x="22428" y="163415"/>
                  </a:lnTo>
                  <a:lnTo>
                    <a:pt x="12212" y="205073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0" name="SMARTInkShape-Group96">
            <a:extLst>
              <a:ext uri="{FF2B5EF4-FFF2-40B4-BE49-F238E27FC236}">
                <a16:creationId xmlns:a16="http://schemas.microsoft.com/office/drawing/2014/main" xmlns="" id="{081D2E4E-E56E-44DD-94B8-CB0AE104230E}"/>
              </a:ext>
            </a:extLst>
          </p:cNvPr>
          <p:cNvGrpSpPr/>
          <p:nvPr/>
        </p:nvGrpSpPr>
        <p:grpSpPr>
          <a:xfrm>
            <a:off x="4095850" y="4453667"/>
            <a:ext cx="634901" cy="328367"/>
            <a:chOff x="4095850" y="4453667"/>
            <a:chExt cx="634901" cy="328367"/>
          </a:xfrm>
        </p:grpSpPr>
        <p:sp>
          <p:nvSpPr>
            <p:cNvPr id="697" name="SMARTInkShape-607">
              <a:extLst>
                <a:ext uri="{FF2B5EF4-FFF2-40B4-BE49-F238E27FC236}">
                  <a16:creationId xmlns:a16="http://schemas.microsoft.com/office/drawing/2014/main" xmlns="" id="{EA785A43-2A0A-4C1F-9922-21D339B2280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095850" y="4453667"/>
              <a:ext cx="209451" cy="328367"/>
            </a:xfrm>
            <a:custGeom>
              <a:avLst/>
              <a:gdLst/>
              <a:ahLst/>
              <a:cxnLst/>
              <a:rect l="0" t="0" r="0" b="0"/>
              <a:pathLst>
                <a:path w="209451" h="328367">
                  <a:moveTo>
                    <a:pt x="12600" y="67533"/>
                  </a:moveTo>
                  <a:lnTo>
                    <a:pt x="12600" y="67533"/>
                  </a:lnTo>
                  <a:lnTo>
                    <a:pt x="3762" y="46485"/>
                  </a:lnTo>
                  <a:lnTo>
                    <a:pt x="0" y="12328"/>
                  </a:lnTo>
                  <a:lnTo>
                    <a:pt x="18860" y="45086"/>
                  </a:lnTo>
                  <a:lnTo>
                    <a:pt x="37973" y="91221"/>
                  </a:lnTo>
                  <a:lnTo>
                    <a:pt x="54451" y="132388"/>
                  </a:lnTo>
                  <a:lnTo>
                    <a:pt x="72828" y="177497"/>
                  </a:lnTo>
                  <a:lnTo>
                    <a:pt x="90403" y="221063"/>
                  </a:lnTo>
                  <a:lnTo>
                    <a:pt x="105740" y="260181"/>
                  </a:lnTo>
                  <a:lnTo>
                    <a:pt x="124394" y="304531"/>
                  </a:lnTo>
                  <a:lnTo>
                    <a:pt x="134253" y="321032"/>
                  </a:lnTo>
                  <a:lnTo>
                    <a:pt x="143338" y="328366"/>
                  </a:lnTo>
                  <a:lnTo>
                    <a:pt x="147737" y="327499"/>
                  </a:lnTo>
                  <a:lnTo>
                    <a:pt x="156387" y="319011"/>
                  </a:lnTo>
                  <a:lnTo>
                    <a:pt x="169190" y="284881"/>
                  </a:lnTo>
                  <a:lnTo>
                    <a:pt x="173918" y="249269"/>
                  </a:lnTo>
                  <a:lnTo>
                    <a:pt x="176019" y="204749"/>
                  </a:lnTo>
                  <a:lnTo>
                    <a:pt x="176579" y="178060"/>
                  </a:lnTo>
                  <a:lnTo>
                    <a:pt x="176953" y="149684"/>
                  </a:lnTo>
                  <a:lnTo>
                    <a:pt x="177202" y="123006"/>
                  </a:lnTo>
                  <a:lnTo>
                    <a:pt x="177368" y="97460"/>
                  </a:lnTo>
                  <a:lnTo>
                    <a:pt x="178963" y="52611"/>
                  </a:lnTo>
                  <a:lnTo>
                    <a:pt x="186384" y="11057"/>
                  </a:lnTo>
                  <a:lnTo>
                    <a:pt x="188615" y="100"/>
                  </a:lnTo>
                  <a:lnTo>
                    <a:pt x="191327" y="0"/>
                  </a:lnTo>
                  <a:lnTo>
                    <a:pt x="209450" y="16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08">
              <a:extLst>
                <a:ext uri="{FF2B5EF4-FFF2-40B4-BE49-F238E27FC236}">
                  <a16:creationId xmlns:a16="http://schemas.microsoft.com/office/drawing/2014/main" xmlns="" id="{D8680380-1212-4E25-80E2-12DB9A261A2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422475" y="4578623"/>
              <a:ext cx="105076" cy="153069"/>
            </a:xfrm>
            <a:custGeom>
              <a:avLst/>
              <a:gdLst/>
              <a:ahLst/>
              <a:cxnLst/>
              <a:rect l="0" t="0" r="0" b="0"/>
              <a:pathLst>
                <a:path w="105076" h="153069">
                  <a:moveTo>
                    <a:pt x="98725" y="56877"/>
                  </a:moveTo>
                  <a:lnTo>
                    <a:pt x="98725" y="56877"/>
                  </a:lnTo>
                  <a:lnTo>
                    <a:pt x="77677" y="16056"/>
                  </a:lnTo>
                  <a:lnTo>
                    <a:pt x="66087" y="5103"/>
                  </a:lnTo>
                  <a:lnTo>
                    <a:pt x="60033" y="1194"/>
                  </a:lnTo>
                  <a:lnTo>
                    <a:pt x="53880" y="0"/>
                  </a:lnTo>
                  <a:lnTo>
                    <a:pt x="41399" y="2435"/>
                  </a:lnTo>
                  <a:lnTo>
                    <a:pt x="28797" y="17629"/>
                  </a:lnTo>
                  <a:lnTo>
                    <a:pt x="6830" y="64254"/>
                  </a:lnTo>
                  <a:lnTo>
                    <a:pt x="0" y="105002"/>
                  </a:lnTo>
                  <a:lnTo>
                    <a:pt x="1348" y="138243"/>
                  </a:lnTo>
                  <a:lnTo>
                    <a:pt x="3468" y="144988"/>
                  </a:lnTo>
                  <a:lnTo>
                    <a:pt x="6292" y="149484"/>
                  </a:lnTo>
                  <a:lnTo>
                    <a:pt x="9587" y="152481"/>
                  </a:lnTo>
                  <a:lnTo>
                    <a:pt x="13899" y="153068"/>
                  </a:lnTo>
                  <a:lnTo>
                    <a:pt x="24337" y="149958"/>
                  </a:lnTo>
                  <a:lnTo>
                    <a:pt x="42111" y="130161"/>
                  </a:lnTo>
                  <a:lnTo>
                    <a:pt x="60599" y="97642"/>
                  </a:lnTo>
                  <a:lnTo>
                    <a:pt x="65792" y="78833"/>
                  </a:lnTo>
                  <a:lnTo>
                    <a:pt x="69506" y="73691"/>
                  </a:lnTo>
                  <a:lnTo>
                    <a:pt x="70779" y="73730"/>
                  </a:lnTo>
                  <a:lnTo>
                    <a:pt x="71628" y="75169"/>
                  </a:lnTo>
                  <a:lnTo>
                    <a:pt x="78877" y="96550"/>
                  </a:lnTo>
                  <a:lnTo>
                    <a:pt x="105075" y="145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09">
              <a:extLst>
                <a:ext uri="{FF2B5EF4-FFF2-40B4-BE49-F238E27FC236}">
                  <a16:creationId xmlns:a16="http://schemas.microsoft.com/office/drawing/2014/main" xmlns="" id="{A2023D54-25D5-480D-8FDA-E2FE0C624F9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559300" y="4546600"/>
              <a:ext cx="171451" cy="210003"/>
            </a:xfrm>
            <a:custGeom>
              <a:avLst/>
              <a:gdLst/>
              <a:ahLst/>
              <a:cxnLst/>
              <a:rect l="0" t="0" r="0" b="0"/>
              <a:pathLst>
                <a:path w="171451" h="210003">
                  <a:moveTo>
                    <a:pt x="0" y="114300"/>
                  </a:moveTo>
                  <a:lnTo>
                    <a:pt x="0" y="114300"/>
                  </a:lnTo>
                  <a:lnTo>
                    <a:pt x="8838" y="73479"/>
                  </a:lnTo>
                  <a:lnTo>
                    <a:pt x="14927" y="51875"/>
                  </a:lnTo>
                  <a:lnTo>
                    <a:pt x="17712" y="47284"/>
                  </a:lnTo>
                  <a:lnTo>
                    <a:pt x="20981" y="44222"/>
                  </a:lnTo>
                  <a:lnTo>
                    <a:pt x="24570" y="42182"/>
                  </a:lnTo>
                  <a:lnTo>
                    <a:pt x="29080" y="42938"/>
                  </a:lnTo>
                  <a:lnTo>
                    <a:pt x="39736" y="49422"/>
                  </a:lnTo>
                  <a:lnTo>
                    <a:pt x="64529" y="91816"/>
                  </a:lnTo>
                  <a:lnTo>
                    <a:pt x="85599" y="136173"/>
                  </a:lnTo>
                  <a:lnTo>
                    <a:pt x="96545" y="175344"/>
                  </a:lnTo>
                  <a:lnTo>
                    <a:pt x="99397" y="202629"/>
                  </a:lnTo>
                  <a:lnTo>
                    <a:pt x="97563" y="210002"/>
                  </a:lnTo>
                  <a:lnTo>
                    <a:pt x="96087" y="209851"/>
                  </a:lnTo>
                  <a:lnTo>
                    <a:pt x="92565" y="204039"/>
                  </a:lnTo>
                  <a:lnTo>
                    <a:pt x="86615" y="182125"/>
                  </a:lnTo>
                  <a:lnTo>
                    <a:pt x="87125" y="139806"/>
                  </a:lnTo>
                  <a:lnTo>
                    <a:pt x="98487" y="93792"/>
                  </a:lnTo>
                  <a:lnTo>
                    <a:pt x="122001" y="5224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SMARTInkShape-Group97">
            <a:extLst>
              <a:ext uri="{FF2B5EF4-FFF2-40B4-BE49-F238E27FC236}">
                <a16:creationId xmlns:a16="http://schemas.microsoft.com/office/drawing/2014/main" xmlns="" id="{6C5917EF-9F60-44A6-A0A6-02E70C63ACC5}"/>
              </a:ext>
            </a:extLst>
          </p:cNvPr>
          <p:cNvGrpSpPr/>
          <p:nvPr/>
        </p:nvGrpSpPr>
        <p:grpSpPr>
          <a:xfrm>
            <a:off x="3536950" y="4621764"/>
            <a:ext cx="171451" cy="128037"/>
            <a:chOff x="3536950" y="4621764"/>
            <a:chExt cx="171451" cy="128037"/>
          </a:xfrm>
        </p:grpSpPr>
        <p:sp>
          <p:nvSpPr>
            <p:cNvPr id="701" name="SMARTInkShape-610">
              <a:extLst>
                <a:ext uri="{FF2B5EF4-FFF2-40B4-BE49-F238E27FC236}">
                  <a16:creationId xmlns:a16="http://schemas.microsoft.com/office/drawing/2014/main" xmlns="" id="{9CB29DAD-987E-486B-991E-7050C72195B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556000" y="4621764"/>
              <a:ext cx="114301" cy="20087"/>
            </a:xfrm>
            <a:custGeom>
              <a:avLst/>
              <a:gdLst/>
              <a:ahLst/>
              <a:cxnLst/>
              <a:rect l="0" t="0" r="0" b="0"/>
              <a:pathLst>
                <a:path w="114301" h="20087">
                  <a:moveTo>
                    <a:pt x="0" y="20086"/>
                  </a:moveTo>
                  <a:lnTo>
                    <a:pt x="0" y="20086"/>
                  </a:lnTo>
                  <a:lnTo>
                    <a:pt x="45208" y="6271"/>
                  </a:lnTo>
                  <a:lnTo>
                    <a:pt x="83480" y="0"/>
                  </a:lnTo>
                  <a:lnTo>
                    <a:pt x="114300" y="1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11">
              <a:extLst>
                <a:ext uri="{FF2B5EF4-FFF2-40B4-BE49-F238E27FC236}">
                  <a16:creationId xmlns:a16="http://schemas.microsoft.com/office/drawing/2014/main" xmlns="" id="{9D7806CF-DD32-4B88-BE41-63D8E5D2FB1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536950" y="47117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12961" y="36689"/>
                  </a:lnTo>
                  <a:lnTo>
                    <a:pt x="59004" y="24285"/>
                  </a:lnTo>
                  <a:lnTo>
                    <a:pt x="93252" y="16437"/>
                  </a:lnTo>
                  <a:lnTo>
                    <a:pt x="131991" y="824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SMARTInkShape-Group98">
            <a:extLst>
              <a:ext uri="{FF2B5EF4-FFF2-40B4-BE49-F238E27FC236}">
                <a16:creationId xmlns:a16="http://schemas.microsoft.com/office/drawing/2014/main" xmlns="" id="{7BABA46B-0BE2-4527-94C4-9772DA3EFA07}"/>
              </a:ext>
            </a:extLst>
          </p:cNvPr>
          <p:cNvGrpSpPr/>
          <p:nvPr/>
        </p:nvGrpSpPr>
        <p:grpSpPr>
          <a:xfrm>
            <a:off x="1511378" y="4291854"/>
            <a:ext cx="1735385" cy="636193"/>
            <a:chOff x="1511378" y="4291854"/>
            <a:chExt cx="1735385" cy="636193"/>
          </a:xfrm>
        </p:grpSpPr>
        <p:sp>
          <p:nvSpPr>
            <p:cNvPr id="704" name="SMARTInkShape-612">
              <a:extLst>
                <a:ext uri="{FF2B5EF4-FFF2-40B4-BE49-F238E27FC236}">
                  <a16:creationId xmlns:a16="http://schemas.microsoft.com/office/drawing/2014/main" xmlns="" id="{52E08701-8CE5-4E61-ADBB-DCEBF2905FA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511378" y="4362684"/>
              <a:ext cx="165023" cy="368664"/>
            </a:xfrm>
            <a:custGeom>
              <a:avLst/>
              <a:gdLst/>
              <a:ahLst/>
              <a:cxnLst/>
              <a:rect l="0" t="0" r="0" b="0"/>
              <a:pathLst>
                <a:path w="165023" h="368664">
                  <a:moveTo>
                    <a:pt x="6272" y="18816"/>
                  </a:moveTo>
                  <a:lnTo>
                    <a:pt x="6272" y="18816"/>
                  </a:lnTo>
                  <a:lnTo>
                    <a:pt x="6272" y="12074"/>
                  </a:lnTo>
                  <a:lnTo>
                    <a:pt x="5566" y="10088"/>
                  </a:lnTo>
                  <a:lnTo>
                    <a:pt x="4390" y="8764"/>
                  </a:lnTo>
                  <a:lnTo>
                    <a:pt x="2901" y="7881"/>
                  </a:lnTo>
                  <a:lnTo>
                    <a:pt x="1908" y="6587"/>
                  </a:lnTo>
                  <a:lnTo>
                    <a:pt x="184" y="804"/>
                  </a:lnTo>
                  <a:lnTo>
                    <a:pt x="0" y="3444"/>
                  </a:lnTo>
                  <a:lnTo>
                    <a:pt x="8721" y="45946"/>
                  </a:lnTo>
                  <a:lnTo>
                    <a:pt x="16533" y="78146"/>
                  </a:lnTo>
                  <a:lnTo>
                    <a:pt x="27060" y="120679"/>
                  </a:lnTo>
                  <a:lnTo>
                    <a:pt x="40676" y="167805"/>
                  </a:lnTo>
                  <a:lnTo>
                    <a:pt x="48258" y="192225"/>
                  </a:lnTo>
                  <a:lnTo>
                    <a:pt x="66090" y="238174"/>
                  </a:lnTo>
                  <a:lnTo>
                    <a:pt x="85069" y="279997"/>
                  </a:lnTo>
                  <a:lnTo>
                    <a:pt x="102911" y="315048"/>
                  </a:lnTo>
                  <a:lnTo>
                    <a:pt x="131587" y="359761"/>
                  </a:lnTo>
                  <a:lnTo>
                    <a:pt x="142165" y="367903"/>
                  </a:lnTo>
                  <a:lnTo>
                    <a:pt x="145551" y="368663"/>
                  </a:lnTo>
                  <a:lnTo>
                    <a:pt x="147808" y="367759"/>
                  </a:lnTo>
                  <a:lnTo>
                    <a:pt x="149312" y="365744"/>
                  </a:lnTo>
                  <a:lnTo>
                    <a:pt x="151022" y="328566"/>
                  </a:lnTo>
                  <a:lnTo>
                    <a:pt x="148687" y="292185"/>
                  </a:lnTo>
                  <a:lnTo>
                    <a:pt x="148487" y="268795"/>
                  </a:lnTo>
                  <a:lnTo>
                    <a:pt x="149060" y="242619"/>
                  </a:lnTo>
                  <a:lnTo>
                    <a:pt x="150147" y="214584"/>
                  </a:lnTo>
                  <a:lnTo>
                    <a:pt x="150872" y="187428"/>
                  </a:lnTo>
                  <a:lnTo>
                    <a:pt x="151355" y="160857"/>
                  </a:lnTo>
                  <a:lnTo>
                    <a:pt x="151678" y="134677"/>
                  </a:lnTo>
                  <a:lnTo>
                    <a:pt x="153917" y="90536"/>
                  </a:lnTo>
                  <a:lnTo>
                    <a:pt x="157264" y="54219"/>
                  </a:lnTo>
                  <a:lnTo>
                    <a:pt x="163281" y="9686"/>
                  </a:lnTo>
                  <a:lnTo>
                    <a:pt x="164506" y="118"/>
                  </a:lnTo>
                  <a:lnTo>
                    <a:pt x="164678" y="0"/>
                  </a:lnTo>
                  <a:lnTo>
                    <a:pt x="165022" y="3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613">
              <a:extLst>
                <a:ext uri="{FF2B5EF4-FFF2-40B4-BE49-F238E27FC236}">
                  <a16:creationId xmlns:a16="http://schemas.microsoft.com/office/drawing/2014/main" xmlns="" id="{43A9E890-5820-413D-9122-1B6988436D6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745218" y="4551723"/>
              <a:ext cx="102633" cy="115528"/>
            </a:xfrm>
            <a:custGeom>
              <a:avLst/>
              <a:gdLst/>
              <a:ahLst/>
              <a:cxnLst/>
              <a:rect l="0" t="0" r="0" b="0"/>
              <a:pathLst>
                <a:path w="102633" h="115528">
                  <a:moveTo>
                    <a:pt x="51832" y="64727"/>
                  </a:moveTo>
                  <a:lnTo>
                    <a:pt x="51832" y="64727"/>
                  </a:lnTo>
                  <a:lnTo>
                    <a:pt x="49950" y="44004"/>
                  </a:lnTo>
                  <a:lnTo>
                    <a:pt x="36905" y="9967"/>
                  </a:lnTo>
                  <a:lnTo>
                    <a:pt x="28970" y="3230"/>
                  </a:lnTo>
                  <a:lnTo>
                    <a:pt x="23891" y="446"/>
                  </a:lnTo>
                  <a:lnTo>
                    <a:pt x="19799" y="0"/>
                  </a:lnTo>
                  <a:lnTo>
                    <a:pt x="16366" y="1115"/>
                  </a:lnTo>
                  <a:lnTo>
                    <a:pt x="13371" y="3269"/>
                  </a:lnTo>
                  <a:lnTo>
                    <a:pt x="2414" y="19784"/>
                  </a:lnTo>
                  <a:lnTo>
                    <a:pt x="0" y="36521"/>
                  </a:lnTo>
                  <a:lnTo>
                    <a:pt x="4199" y="76011"/>
                  </a:lnTo>
                  <a:lnTo>
                    <a:pt x="11823" y="105526"/>
                  </a:lnTo>
                  <a:lnTo>
                    <a:pt x="15941" y="111082"/>
                  </a:lnTo>
                  <a:lnTo>
                    <a:pt x="18027" y="111152"/>
                  </a:lnTo>
                  <a:lnTo>
                    <a:pt x="20123" y="109788"/>
                  </a:lnTo>
                  <a:lnTo>
                    <a:pt x="22226" y="107468"/>
                  </a:lnTo>
                  <a:lnTo>
                    <a:pt x="31255" y="61891"/>
                  </a:lnTo>
                  <a:lnTo>
                    <a:pt x="35161" y="53354"/>
                  </a:lnTo>
                  <a:lnTo>
                    <a:pt x="37190" y="51501"/>
                  </a:lnTo>
                  <a:lnTo>
                    <a:pt x="39248" y="50970"/>
                  </a:lnTo>
                  <a:lnTo>
                    <a:pt x="41326" y="51323"/>
                  </a:lnTo>
                  <a:lnTo>
                    <a:pt x="54364" y="61931"/>
                  </a:lnTo>
                  <a:lnTo>
                    <a:pt x="92916" y="106680"/>
                  </a:lnTo>
                  <a:lnTo>
                    <a:pt x="102632" y="11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14">
              <a:extLst>
                <a:ext uri="{FF2B5EF4-FFF2-40B4-BE49-F238E27FC236}">
                  <a16:creationId xmlns:a16="http://schemas.microsoft.com/office/drawing/2014/main" xmlns="" id="{71ACD9C1-609F-41D9-A38C-433C5311648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75942" y="4521200"/>
              <a:ext cx="117959" cy="185768"/>
            </a:xfrm>
            <a:custGeom>
              <a:avLst/>
              <a:gdLst/>
              <a:ahLst/>
              <a:cxnLst/>
              <a:rect l="0" t="0" r="0" b="0"/>
              <a:pathLst>
                <a:path w="117959" h="185768">
                  <a:moveTo>
                    <a:pt x="3658" y="50800"/>
                  </a:moveTo>
                  <a:lnTo>
                    <a:pt x="3658" y="50800"/>
                  </a:lnTo>
                  <a:lnTo>
                    <a:pt x="287" y="40687"/>
                  </a:lnTo>
                  <a:lnTo>
                    <a:pt x="0" y="37708"/>
                  </a:lnTo>
                  <a:lnTo>
                    <a:pt x="513" y="35722"/>
                  </a:lnTo>
                  <a:lnTo>
                    <a:pt x="1562" y="34398"/>
                  </a:lnTo>
                  <a:lnTo>
                    <a:pt x="4608" y="32927"/>
                  </a:lnTo>
                  <a:lnTo>
                    <a:pt x="6408" y="32534"/>
                  </a:lnTo>
                  <a:lnTo>
                    <a:pt x="19054" y="42095"/>
                  </a:lnTo>
                  <a:lnTo>
                    <a:pt x="42291" y="80909"/>
                  </a:lnTo>
                  <a:lnTo>
                    <a:pt x="59555" y="123299"/>
                  </a:lnTo>
                  <a:lnTo>
                    <a:pt x="68354" y="157732"/>
                  </a:lnTo>
                  <a:lnTo>
                    <a:pt x="67455" y="185767"/>
                  </a:lnTo>
                  <a:lnTo>
                    <a:pt x="66650" y="185227"/>
                  </a:lnTo>
                  <a:lnTo>
                    <a:pt x="62147" y="172239"/>
                  </a:lnTo>
                  <a:lnTo>
                    <a:pt x="57755" y="141110"/>
                  </a:lnTo>
                  <a:lnTo>
                    <a:pt x="61001" y="98176"/>
                  </a:lnTo>
                  <a:lnTo>
                    <a:pt x="71291" y="59428"/>
                  </a:lnTo>
                  <a:lnTo>
                    <a:pt x="88138" y="30151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15">
              <a:extLst>
                <a:ext uri="{FF2B5EF4-FFF2-40B4-BE49-F238E27FC236}">
                  <a16:creationId xmlns:a16="http://schemas.microsoft.com/office/drawing/2014/main" xmlns="" id="{68E2C06D-53EC-4B52-8014-A4133842A28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138204" y="4382383"/>
              <a:ext cx="96997" cy="373768"/>
            </a:xfrm>
            <a:custGeom>
              <a:avLst/>
              <a:gdLst/>
              <a:ahLst/>
              <a:cxnLst/>
              <a:rect l="0" t="0" r="0" b="0"/>
              <a:pathLst>
                <a:path w="96997" h="373768">
                  <a:moveTo>
                    <a:pt x="96996" y="5467"/>
                  </a:moveTo>
                  <a:lnTo>
                    <a:pt x="96996" y="5467"/>
                  </a:lnTo>
                  <a:lnTo>
                    <a:pt x="86857" y="1103"/>
                  </a:lnTo>
                  <a:lnTo>
                    <a:pt x="79319" y="0"/>
                  </a:lnTo>
                  <a:lnTo>
                    <a:pt x="69384" y="5154"/>
                  </a:lnTo>
                  <a:lnTo>
                    <a:pt x="63771" y="9492"/>
                  </a:lnTo>
                  <a:lnTo>
                    <a:pt x="45759" y="35823"/>
                  </a:lnTo>
                  <a:lnTo>
                    <a:pt x="33302" y="65995"/>
                  </a:lnTo>
                  <a:lnTo>
                    <a:pt x="21415" y="104335"/>
                  </a:lnTo>
                  <a:lnTo>
                    <a:pt x="11429" y="149597"/>
                  </a:lnTo>
                  <a:lnTo>
                    <a:pt x="4168" y="196054"/>
                  </a:lnTo>
                  <a:lnTo>
                    <a:pt x="0" y="240455"/>
                  </a:lnTo>
                  <a:lnTo>
                    <a:pt x="500" y="279005"/>
                  </a:lnTo>
                  <a:lnTo>
                    <a:pt x="8119" y="322328"/>
                  </a:lnTo>
                  <a:lnTo>
                    <a:pt x="21041" y="342438"/>
                  </a:lnTo>
                  <a:lnTo>
                    <a:pt x="39250" y="357021"/>
                  </a:lnTo>
                  <a:lnTo>
                    <a:pt x="84296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16">
              <a:extLst>
                <a:ext uri="{FF2B5EF4-FFF2-40B4-BE49-F238E27FC236}">
                  <a16:creationId xmlns:a16="http://schemas.microsoft.com/office/drawing/2014/main" xmlns="" id="{91306EA0-7833-4982-B121-87DFF325188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391866" y="4450865"/>
              <a:ext cx="92661" cy="477182"/>
            </a:xfrm>
            <a:custGeom>
              <a:avLst/>
              <a:gdLst/>
              <a:ahLst/>
              <a:cxnLst/>
              <a:rect l="0" t="0" r="0" b="0"/>
              <a:pathLst>
                <a:path w="92661" h="477182">
                  <a:moveTo>
                    <a:pt x="14784" y="165585"/>
                  </a:moveTo>
                  <a:lnTo>
                    <a:pt x="14784" y="165585"/>
                  </a:lnTo>
                  <a:lnTo>
                    <a:pt x="11413" y="165585"/>
                  </a:lnTo>
                  <a:lnTo>
                    <a:pt x="10420" y="166996"/>
                  </a:lnTo>
                  <a:lnTo>
                    <a:pt x="9317" y="172327"/>
                  </a:lnTo>
                  <a:lnTo>
                    <a:pt x="12972" y="210347"/>
                  </a:lnTo>
                  <a:lnTo>
                    <a:pt x="13979" y="244276"/>
                  </a:lnTo>
                  <a:lnTo>
                    <a:pt x="18189" y="282873"/>
                  </a:lnTo>
                  <a:lnTo>
                    <a:pt x="24059" y="324252"/>
                  </a:lnTo>
                  <a:lnTo>
                    <a:pt x="29019" y="368513"/>
                  </a:lnTo>
                  <a:lnTo>
                    <a:pt x="33575" y="408410"/>
                  </a:lnTo>
                  <a:lnTo>
                    <a:pt x="38226" y="453198"/>
                  </a:lnTo>
                  <a:lnTo>
                    <a:pt x="38608" y="469801"/>
                  </a:lnTo>
                  <a:lnTo>
                    <a:pt x="36426" y="477181"/>
                  </a:lnTo>
                  <a:lnTo>
                    <a:pt x="34856" y="476327"/>
                  </a:lnTo>
                  <a:lnTo>
                    <a:pt x="21852" y="440471"/>
                  </a:lnTo>
                  <a:lnTo>
                    <a:pt x="14162" y="406290"/>
                  </a:lnTo>
                  <a:lnTo>
                    <a:pt x="6747" y="359348"/>
                  </a:lnTo>
                  <a:lnTo>
                    <a:pt x="3781" y="330038"/>
                  </a:lnTo>
                  <a:lnTo>
                    <a:pt x="1099" y="298503"/>
                  </a:lnTo>
                  <a:lnTo>
                    <a:pt x="16" y="265486"/>
                  </a:lnTo>
                  <a:lnTo>
                    <a:pt x="0" y="231480"/>
                  </a:lnTo>
                  <a:lnTo>
                    <a:pt x="695" y="196815"/>
                  </a:lnTo>
                  <a:lnTo>
                    <a:pt x="2569" y="165944"/>
                  </a:lnTo>
                  <a:lnTo>
                    <a:pt x="5230" y="137602"/>
                  </a:lnTo>
                  <a:lnTo>
                    <a:pt x="8414" y="110946"/>
                  </a:lnTo>
                  <a:lnTo>
                    <a:pt x="17597" y="68158"/>
                  </a:lnTo>
                  <a:lnTo>
                    <a:pt x="34667" y="23829"/>
                  </a:lnTo>
                  <a:lnTo>
                    <a:pt x="46199" y="7332"/>
                  </a:lnTo>
                  <a:lnTo>
                    <a:pt x="56028" y="0"/>
                  </a:lnTo>
                  <a:lnTo>
                    <a:pt x="61330" y="868"/>
                  </a:lnTo>
                  <a:lnTo>
                    <a:pt x="72865" y="9357"/>
                  </a:lnTo>
                  <a:lnTo>
                    <a:pt x="81285" y="30063"/>
                  </a:lnTo>
                  <a:lnTo>
                    <a:pt x="89992" y="73454"/>
                  </a:lnTo>
                  <a:lnTo>
                    <a:pt x="92660" y="104177"/>
                  </a:lnTo>
                  <a:lnTo>
                    <a:pt x="85522" y="144568"/>
                  </a:lnTo>
                  <a:lnTo>
                    <a:pt x="75857" y="168003"/>
                  </a:lnTo>
                  <a:lnTo>
                    <a:pt x="60742" y="186416"/>
                  </a:lnTo>
                  <a:lnTo>
                    <a:pt x="38044" y="203036"/>
                  </a:lnTo>
                  <a:lnTo>
                    <a:pt x="22381" y="207961"/>
                  </a:lnTo>
                  <a:lnTo>
                    <a:pt x="8434" y="210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17">
              <a:extLst>
                <a:ext uri="{FF2B5EF4-FFF2-40B4-BE49-F238E27FC236}">
                  <a16:creationId xmlns:a16="http://schemas.microsoft.com/office/drawing/2014/main" xmlns="" id="{9096B121-872F-4A81-85CA-3C6661EE03D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514600" y="4680833"/>
              <a:ext cx="101601" cy="81668"/>
            </a:xfrm>
            <a:custGeom>
              <a:avLst/>
              <a:gdLst/>
              <a:ahLst/>
              <a:cxnLst/>
              <a:rect l="0" t="0" r="0" b="0"/>
              <a:pathLst>
                <a:path w="101601" h="81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49"/>
                  </a:lnTo>
                  <a:lnTo>
                    <a:pt x="59270" y="40582"/>
                  </a:lnTo>
                  <a:lnTo>
                    <a:pt x="10160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18">
              <a:extLst>
                <a:ext uri="{FF2B5EF4-FFF2-40B4-BE49-F238E27FC236}">
                  <a16:creationId xmlns:a16="http://schemas.microsoft.com/office/drawing/2014/main" xmlns="" id="{680FC070-9F5B-440A-9533-6D7A55F7D2B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540000" y="4681715"/>
              <a:ext cx="88901" cy="87136"/>
            </a:xfrm>
            <a:custGeom>
              <a:avLst/>
              <a:gdLst/>
              <a:ahLst/>
              <a:cxnLst/>
              <a:rect l="0" t="0" r="0" b="0"/>
              <a:pathLst>
                <a:path w="88901" h="87136">
                  <a:moveTo>
                    <a:pt x="88900" y="10935"/>
                  </a:moveTo>
                  <a:lnTo>
                    <a:pt x="88900" y="10935"/>
                  </a:lnTo>
                  <a:lnTo>
                    <a:pt x="79466" y="2207"/>
                  </a:lnTo>
                  <a:lnTo>
                    <a:pt x="74594" y="0"/>
                  </a:lnTo>
                  <a:lnTo>
                    <a:pt x="61143" y="2129"/>
                  </a:lnTo>
                  <a:lnTo>
                    <a:pt x="49752" y="11019"/>
                  </a:lnTo>
                  <a:lnTo>
                    <a:pt x="19618" y="48471"/>
                  </a:lnTo>
                  <a:lnTo>
                    <a:pt x="0" y="8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619">
              <a:extLst>
                <a:ext uri="{FF2B5EF4-FFF2-40B4-BE49-F238E27FC236}">
                  <a16:creationId xmlns:a16="http://schemas.microsoft.com/office/drawing/2014/main" xmlns="" id="{49FE4436-1C5C-4A69-BDE0-A3B28489768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451485" y="4291854"/>
              <a:ext cx="126616" cy="140447"/>
            </a:xfrm>
            <a:custGeom>
              <a:avLst/>
              <a:gdLst/>
              <a:ahLst/>
              <a:cxnLst/>
              <a:rect l="0" t="0" r="0" b="0"/>
              <a:pathLst>
                <a:path w="126616" h="140447">
                  <a:moveTo>
                    <a:pt x="18665" y="26146"/>
                  </a:moveTo>
                  <a:lnTo>
                    <a:pt x="18665" y="26146"/>
                  </a:lnTo>
                  <a:lnTo>
                    <a:pt x="23691" y="14212"/>
                  </a:lnTo>
                  <a:lnTo>
                    <a:pt x="24937" y="2046"/>
                  </a:lnTo>
                  <a:lnTo>
                    <a:pt x="23589" y="22692"/>
                  </a:lnTo>
                  <a:lnTo>
                    <a:pt x="13079" y="66072"/>
                  </a:lnTo>
                  <a:lnTo>
                    <a:pt x="2538" y="111367"/>
                  </a:lnTo>
                  <a:lnTo>
                    <a:pt x="481" y="121873"/>
                  </a:lnTo>
                  <a:lnTo>
                    <a:pt x="192" y="122420"/>
                  </a:lnTo>
                  <a:lnTo>
                    <a:pt x="0" y="122079"/>
                  </a:lnTo>
                  <a:lnTo>
                    <a:pt x="8487" y="79361"/>
                  </a:lnTo>
                  <a:lnTo>
                    <a:pt x="20993" y="37493"/>
                  </a:lnTo>
                  <a:lnTo>
                    <a:pt x="29389" y="12183"/>
                  </a:lnTo>
                  <a:lnTo>
                    <a:pt x="36602" y="2771"/>
                  </a:lnTo>
                  <a:lnTo>
                    <a:pt x="40500" y="685"/>
                  </a:lnTo>
                  <a:lnTo>
                    <a:pt x="44511" y="0"/>
                  </a:lnTo>
                  <a:lnTo>
                    <a:pt x="48596" y="248"/>
                  </a:lnTo>
                  <a:lnTo>
                    <a:pt x="58779" y="8051"/>
                  </a:lnTo>
                  <a:lnTo>
                    <a:pt x="79192" y="36055"/>
                  </a:lnTo>
                  <a:lnTo>
                    <a:pt x="92448" y="73834"/>
                  </a:lnTo>
                  <a:lnTo>
                    <a:pt x="109805" y="113386"/>
                  </a:lnTo>
                  <a:lnTo>
                    <a:pt x="126615" y="140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20">
              <a:extLst>
                <a:ext uri="{FF2B5EF4-FFF2-40B4-BE49-F238E27FC236}">
                  <a16:creationId xmlns:a16="http://schemas.microsoft.com/office/drawing/2014/main" xmlns="" id="{974EEA29-993F-4D2E-8F71-31015007682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762217" y="4448868"/>
              <a:ext cx="95284" cy="274153"/>
            </a:xfrm>
            <a:custGeom>
              <a:avLst/>
              <a:gdLst/>
              <a:ahLst/>
              <a:cxnLst/>
              <a:rect l="0" t="0" r="0" b="0"/>
              <a:pathLst>
                <a:path w="95284" h="274153">
                  <a:moveTo>
                    <a:pt x="95283" y="15182"/>
                  </a:moveTo>
                  <a:lnTo>
                    <a:pt x="95283" y="15182"/>
                  </a:lnTo>
                  <a:lnTo>
                    <a:pt x="95283" y="8440"/>
                  </a:lnTo>
                  <a:lnTo>
                    <a:pt x="93872" y="5748"/>
                  </a:lnTo>
                  <a:lnTo>
                    <a:pt x="88541" y="876"/>
                  </a:lnTo>
                  <a:lnTo>
                    <a:pt x="85144" y="0"/>
                  </a:lnTo>
                  <a:lnTo>
                    <a:pt x="77606" y="908"/>
                  </a:lnTo>
                  <a:lnTo>
                    <a:pt x="62058" y="15499"/>
                  </a:lnTo>
                  <a:lnTo>
                    <a:pt x="33478" y="63039"/>
                  </a:lnTo>
                  <a:lnTo>
                    <a:pt x="19836" y="98776"/>
                  </a:lnTo>
                  <a:lnTo>
                    <a:pt x="8599" y="140059"/>
                  </a:lnTo>
                  <a:lnTo>
                    <a:pt x="1018" y="181455"/>
                  </a:lnTo>
                  <a:lnTo>
                    <a:pt x="0" y="216316"/>
                  </a:lnTo>
                  <a:lnTo>
                    <a:pt x="3394" y="253597"/>
                  </a:lnTo>
                  <a:lnTo>
                    <a:pt x="7212" y="261614"/>
                  </a:lnTo>
                  <a:lnTo>
                    <a:pt x="18981" y="272403"/>
                  </a:lnTo>
                  <a:lnTo>
                    <a:pt x="27482" y="274152"/>
                  </a:lnTo>
                  <a:lnTo>
                    <a:pt x="69883" y="26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21">
              <a:extLst>
                <a:ext uri="{FF2B5EF4-FFF2-40B4-BE49-F238E27FC236}">
                  <a16:creationId xmlns:a16="http://schemas.microsoft.com/office/drawing/2014/main" xmlns="" id="{C4DF0B48-599F-451B-92AA-F3E1E26DF0C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858722" y="4505129"/>
              <a:ext cx="176579" cy="193872"/>
            </a:xfrm>
            <a:custGeom>
              <a:avLst/>
              <a:gdLst/>
              <a:ahLst/>
              <a:cxnLst/>
              <a:rect l="0" t="0" r="0" b="0"/>
              <a:pathLst>
                <a:path w="176579" h="193872">
                  <a:moveTo>
                    <a:pt x="157528" y="3371"/>
                  </a:moveTo>
                  <a:lnTo>
                    <a:pt x="157528" y="3371"/>
                  </a:lnTo>
                  <a:lnTo>
                    <a:pt x="154157" y="0"/>
                  </a:lnTo>
                  <a:lnTo>
                    <a:pt x="151753" y="418"/>
                  </a:lnTo>
                  <a:lnTo>
                    <a:pt x="145319" y="4647"/>
                  </a:lnTo>
                  <a:lnTo>
                    <a:pt x="139637" y="14992"/>
                  </a:lnTo>
                  <a:lnTo>
                    <a:pt x="117908" y="58523"/>
                  </a:lnTo>
                  <a:lnTo>
                    <a:pt x="91846" y="105831"/>
                  </a:lnTo>
                  <a:lnTo>
                    <a:pt x="59730" y="149199"/>
                  </a:lnTo>
                  <a:lnTo>
                    <a:pt x="43037" y="161787"/>
                  </a:lnTo>
                  <a:lnTo>
                    <a:pt x="34634" y="166132"/>
                  </a:lnTo>
                  <a:lnTo>
                    <a:pt x="26915" y="167617"/>
                  </a:lnTo>
                  <a:lnTo>
                    <a:pt x="12694" y="165505"/>
                  </a:lnTo>
                  <a:lnTo>
                    <a:pt x="8055" y="161554"/>
                  </a:lnTo>
                  <a:lnTo>
                    <a:pt x="2901" y="149639"/>
                  </a:lnTo>
                  <a:lnTo>
                    <a:pt x="0" y="123694"/>
                  </a:lnTo>
                  <a:lnTo>
                    <a:pt x="3084" y="107648"/>
                  </a:lnTo>
                  <a:lnTo>
                    <a:pt x="5882" y="100405"/>
                  </a:lnTo>
                  <a:lnTo>
                    <a:pt x="10569" y="94872"/>
                  </a:lnTo>
                  <a:lnTo>
                    <a:pt x="23304" y="86842"/>
                  </a:lnTo>
                  <a:lnTo>
                    <a:pt x="40252" y="86565"/>
                  </a:lnTo>
                  <a:lnTo>
                    <a:pt x="86620" y="97886"/>
                  </a:lnTo>
                  <a:lnTo>
                    <a:pt x="122094" y="119727"/>
                  </a:lnTo>
                  <a:lnTo>
                    <a:pt x="165976" y="167211"/>
                  </a:lnTo>
                  <a:lnTo>
                    <a:pt x="171866" y="178730"/>
                  </a:lnTo>
                  <a:lnTo>
                    <a:pt x="176578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22">
              <a:extLst>
                <a:ext uri="{FF2B5EF4-FFF2-40B4-BE49-F238E27FC236}">
                  <a16:creationId xmlns:a16="http://schemas.microsoft.com/office/drawing/2014/main" xmlns="" id="{70767765-81C8-47D7-AE29-2595AE2576C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60700" y="4450958"/>
              <a:ext cx="70057" cy="279793"/>
            </a:xfrm>
            <a:custGeom>
              <a:avLst/>
              <a:gdLst/>
              <a:ahLst/>
              <a:cxnLst/>
              <a:rect l="0" t="0" r="0" b="0"/>
              <a:pathLst>
                <a:path w="70057" h="279793">
                  <a:moveTo>
                    <a:pt x="0" y="6742"/>
                  </a:moveTo>
                  <a:lnTo>
                    <a:pt x="0" y="6742"/>
                  </a:lnTo>
                  <a:lnTo>
                    <a:pt x="6742" y="0"/>
                  </a:lnTo>
                  <a:lnTo>
                    <a:pt x="10139" y="837"/>
                  </a:lnTo>
                  <a:lnTo>
                    <a:pt x="17677" y="9291"/>
                  </a:lnTo>
                  <a:lnTo>
                    <a:pt x="33225" y="43402"/>
                  </a:lnTo>
                  <a:lnTo>
                    <a:pt x="45105" y="75246"/>
                  </a:lnTo>
                  <a:lnTo>
                    <a:pt x="56735" y="109861"/>
                  </a:lnTo>
                  <a:lnTo>
                    <a:pt x="66609" y="144059"/>
                  </a:lnTo>
                  <a:lnTo>
                    <a:pt x="70056" y="178073"/>
                  </a:lnTo>
                  <a:lnTo>
                    <a:pt x="67825" y="209890"/>
                  </a:lnTo>
                  <a:lnTo>
                    <a:pt x="54669" y="246223"/>
                  </a:lnTo>
                  <a:lnTo>
                    <a:pt x="38070" y="268905"/>
                  </a:lnTo>
                  <a:lnTo>
                    <a:pt x="19050" y="279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23">
              <a:extLst>
                <a:ext uri="{FF2B5EF4-FFF2-40B4-BE49-F238E27FC236}">
                  <a16:creationId xmlns:a16="http://schemas.microsoft.com/office/drawing/2014/main" xmlns="" id="{8A1D8A42-F25E-4E50-8CB8-A2B2F1D61E9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149600" y="4406900"/>
              <a:ext cx="97163" cy="381001"/>
            </a:xfrm>
            <a:custGeom>
              <a:avLst/>
              <a:gdLst/>
              <a:ahLst/>
              <a:cxnLst/>
              <a:rect l="0" t="0" r="0" b="0"/>
              <a:pathLst>
                <a:path w="97163" h="381001">
                  <a:moveTo>
                    <a:pt x="0" y="0"/>
                  </a:moveTo>
                  <a:lnTo>
                    <a:pt x="0" y="0"/>
                  </a:lnTo>
                  <a:lnTo>
                    <a:pt x="18951" y="25693"/>
                  </a:lnTo>
                  <a:lnTo>
                    <a:pt x="41442" y="69231"/>
                  </a:lnTo>
                  <a:lnTo>
                    <a:pt x="59576" y="106028"/>
                  </a:lnTo>
                  <a:lnTo>
                    <a:pt x="77278" y="146607"/>
                  </a:lnTo>
                  <a:lnTo>
                    <a:pt x="89850" y="190512"/>
                  </a:lnTo>
                  <a:lnTo>
                    <a:pt x="96378" y="232133"/>
                  </a:lnTo>
                  <a:lnTo>
                    <a:pt x="97162" y="271799"/>
                  </a:lnTo>
                  <a:lnTo>
                    <a:pt x="90456" y="310593"/>
                  </a:lnTo>
                  <a:lnTo>
                    <a:pt x="71409" y="354650"/>
                  </a:lnTo>
                  <a:lnTo>
                    <a:pt x="5715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99">
            <a:extLst>
              <a:ext uri="{FF2B5EF4-FFF2-40B4-BE49-F238E27FC236}">
                <a16:creationId xmlns:a16="http://schemas.microsoft.com/office/drawing/2014/main" xmlns="" id="{5C25011F-6F68-4B8C-9909-2D9E30873FD5}"/>
              </a:ext>
            </a:extLst>
          </p:cNvPr>
          <p:cNvGrpSpPr/>
          <p:nvPr/>
        </p:nvGrpSpPr>
        <p:grpSpPr>
          <a:xfrm>
            <a:off x="8983474" y="3213100"/>
            <a:ext cx="287527" cy="450589"/>
            <a:chOff x="8983474" y="3213100"/>
            <a:chExt cx="287527" cy="450589"/>
          </a:xfrm>
        </p:grpSpPr>
        <p:sp>
          <p:nvSpPr>
            <p:cNvPr id="717" name="SMARTInkShape-624">
              <a:extLst>
                <a:ext uri="{FF2B5EF4-FFF2-40B4-BE49-F238E27FC236}">
                  <a16:creationId xmlns:a16="http://schemas.microsoft.com/office/drawing/2014/main" xmlns="" id="{3D3723BA-5179-4D0E-A313-52E32DE9EA2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985793" y="3213100"/>
              <a:ext cx="241833" cy="280207"/>
            </a:xfrm>
            <a:custGeom>
              <a:avLst/>
              <a:gdLst/>
              <a:ahLst/>
              <a:cxnLst/>
              <a:rect l="0" t="0" r="0" b="0"/>
              <a:pathLst>
                <a:path w="241833" h="280207">
                  <a:moveTo>
                    <a:pt x="158207" y="44450"/>
                  </a:moveTo>
                  <a:lnTo>
                    <a:pt x="158207" y="44450"/>
                  </a:lnTo>
                  <a:lnTo>
                    <a:pt x="157502" y="29947"/>
                  </a:lnTo>
                  <a:lnTo>
                    <a:pt x="154836" y="21306"/>
                  </a:lnTo>
                  <a:lnTo>
                    <a:pt x="152431" y="18437"/>
                  </a:lnTo>
                  <a:lnTo>
                    <a:pt x="145998" y="15250"/>
                  </a:lnTo>
                  <a:lnTo>
                    <a:pt x="127700" y="16826"/>
                  </a:lnTo>
                  <a:lnTo>
                    <a:pt x="94292" y="38617"/>
                  </a:lnTo>
                  <a:lnTo>
                    <a:pt x="53113" y="81997"/>
                  </a:lnTo>
                  <a:lnTo>
                    <a:pt x="28007" y="118758"/>
                  </a:lnTo>
                  <a:lnTo>
                    <a:pt x="8618" y="157204"/>
                  </a:lnTo>
                  <a:lnTo>
                    <a:pt x="0" y="193105"/>
                  </a:lnTo>
                  <a:lnTo>
                    <a:pt x="1816" y="224113"/>
                  </a:lnTo>
                  <a:lnTo>
                    <a:pt x="5264" y="238309"/>
                  </a:lnTo>
                  <a:lnTo>
                    <a:pt x="22263" y="259726"/>
                  </a:lnTo>
                  <a:lnTo>
                    <a:pt x="33710" y="268401"/>
                  </a:lnTo>
                  <a:lnTo>
                    <a:pt x="63364" y="278039"/>
                  </a:lnTo>
                  <a:lnTo>
                    <a:pt x="98415" y="280206"/>
                  </a:lnTo>
                  <a:lnTo>
                    <a:pt x="137513" y="274114"/>
                  </a:lnTo>
                  <a:lnTo>
                    <a:pt x="174646" y="258706"/>
                  </a:lnTo>
                  <a:lnTo>
                    <a:pt x="207140" y="237042"/>
                  </a:lnTo>
                  <a:lnTo>
                    <a:pt x="230990" y="210950"/>
                  </a:lnTo>
                  <a:lnTo>
                    <a:pt x="241590" y="179128"/>
                  </a:lnTo>
                  <a:lnTo>
                    <a:pt x="241832" y="142407"/>
                  </a:lnTo>
                  <a:lnTo>
                    <a:pt x="232532" y="100216"/>
                  </a:lnTo>
                  <a:lnTo>
                    <a:pt x="215229" y="61239"/>
                  </a:lnTo>
                  <a:lnTo>
                    <a:pt x="193427" y="29334"/>
                  </a:lnTo>
                  <a:lnTo>
                    <a:pt x="169627" y="10450"/>
                  </a:lnTo>
                  <a:lnTo>
                    <a:pt x="150582" y="2998"/>
                  </a:lnTo>
                  <a:lnTo>
                    <a:pt x="126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25">
              <a:extLst>
                <a:ext uri="{FF2B5EF4-FFF2-40B4-BE49-F238E27FC236}">
                  <a16:creationId xmlns:a16="http://schemas.microsoft.com/office/drawing/2014/main" xmlns="" id="{938C0E0E-A0AC-4218-BA10-1B0C433D880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983474" y="3594693"/>
              <a:ext cx="236727" cy="12108"/>
            </a:xfrm>
            <a:custGeom>
              <a:avLst/>
              <a:gdLst/>
              <a:ahLst/>
              <a:cxnLst/>
              <a:rect l="0" t="0" r="0" b="0"/>
              <a:pathLst>
                <a:path w="236727" h="12108">
                  <a:moveTo>
                    <a:pt x="14476" y="12107"/>
                  </a:moveTo>
                  <a:lnTo>
                    <a:pt x="14476" y="12107"/>
                  </a:lnTo>
                  <a:lnTo>
                    <a:pt x="2543" y="7081"/>
                  </a:lnTo>
                  <a:lnTo>
                    <a:pt x="171" y="6640"/>
                  </a:lnTo>
                  <a:lnTo>
                    <a:pt x="0" y="6345"/>
                  </a:lnTo>
                  <a:lnTo>
                    <a:pt x="39761" y="5103"/>
                  </a:lnTo>
                  <a:lnTo>
                    <a:pt x="70867" y="2409"/>
                  </a:lnTo>
                  <a:lnTo>
                    <a:pt x="107742" y="741"/>
                  </a:lnTo>
                  <a:lnTo>
                    <a:pt x="145534" y="0"/>
                  </a:lnTo>
                  <a:lnTo>
                    <a:pt x="192459" y="288"/>
                  </a:lnTo>
                  <a:lnTo>
                    <a:pt x="236726" y="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26">
              <a:extLst>
                <a:ext uri="{FF2B5EF4-FFF2-40B4-BE49-F238E27FC236}">
                  <a16:creationId xmlns:a16="http://schemas.microsoft.com/office/drawing/2014/main" xmlns="" id="{90764F3F-C603-48A6-B454-B24B7A2ADDD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34113" y="3619500"/>
              <a:ext cx="236888" cy="44189"/>
            </a:xfrm>
            <a:custGeom>
              <a:avLst/>
              <a:gdLst/>
              <a:ahLst/>
              <a:cxnLst/>
              <a:rect l="0" t="0" r="0" b="0"/>
              <a:pathLst>
                <a:path w="236888" h="44189">
                  <a:moveTo>
                    <a:pt x="27337" y="38100"/>
                  </a:moveTo>
                  <a:lnTo>
                    <a:pt x="27337" y="38100"/>
                  </a:lnTo>
                  <a:lnTo>
                    <a:pt x="0" y="43567"/>
                  </a:lnTo>
                  <a:lnTo>
                    <a:pt x="13748" y="44188"/>
                  </a:lnTo>
                  <a:lnTo>
                    <a:pt x="57020" y="37630"/>
                  </a:lnTo>
                  <a:lnTo>
                    <a:pt x="98386" y="28719"/>
                  </a:lnTo>
                  <a:lnTo>
                    <a:pt x="144286" y="18408"/>
                  </a:lnTo>
                  <a:lnTo>
                    <a:pt x="190556" y="9122"/>
                  </a:lnTo>
                  <a:lnTo>
                    <a:pt x="236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100">
            <a:extLst>
              <a:ext uri="{FF2B5EF4-FFF2-40B4-BE49-F238E27FC236}">
                <a16:creationId xmlns:a16="http://schemas.microsoft.com/office/drawing/2014/main" xmlns="" id="{C4C0F241-1538-4DAF-BE33-94436789E8FA}"/>
              </a:ext>
            </a:extLst>
          </p:cNvPr>
          <p:cNvGrpSpPr/>
          <p:nvPr/>
        </p:nvGrpSpPr>
        <p:grpSpPr>
          <a:xfrm>
            <a:off x="8369394" y="3321050"/>
            <a:ext cx="209457" cy="132739"/>
            <a:chOff x="8369394" y="3321050"/>
            <a:chExt cx="209457" cy="132739"/>
          </a:xfrm>
        </p:grpSpPr>
        <p:sp>
          <p:nvSpPr>
            <p:cNvPr id="721" name="SMARTInkShape-627">
              <a:extLst>
                <a:ext uri="{FF2B5EF4-FFF2-40B4-BE49-F238E27FC236}">
                  <a16:creationId xmlns:a16="http://schemas.microsoft.com/office/drawing/2014/main" xmlns="" id="{7AFE760B-6EFE-470B-9D5E-78E121EB922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382000" y="33210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38988" y="0"/>
                  </a:lnTo>
                  <a:lnTo>
                    <a:pt x="81010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28">
              <a:extLst>
                <a:ext uri="{FF2B5EF4-FFF2-40B4-BE49-F238E27FC236}">
                  <a16:creationId xmlns:a16="http://schemas.microsoft.com/office/drawing/2014/main" xmlns="" id="{FF902149-454D-4D35-A19E-E496DD7D2EA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369394" y="3422650"/>
              <a:ext cx="209457" cy="31139"/>
            </a:xfrm>
            <a:custGeom>
              <a:avLst/>
              <a:gdLst/>
              <a:ahLst/>
              <a:cxnLst/>
              <a:rect l="0" t="0" r="0" b="0"/>
              <a:pathLst>
                <a:path w="209457" h="31139">
                  <a:moveTo>
                    <a:pt x="38006" y="0"/>
                  </a:moveTo>
                  <a:lnTo>
                    <a:pt x="38006" y="0"/>
                  </a:lnTo>
                  <a:lnTo>
                    <a:pt x="1176" y="22354"/>
                  </a:lnTo>
                  <a:lnTo>
                    <a:pt x="46" y="24780"/>
                  </a:lnTo>
                  <a:lnTo>
                    <a:pt x="0" y="27103"/>
                  </a:lnTo>
                  <a:lnTo>
                    <a:pt x="3496" y="28652"/>
                  </a:lnTo>
                  <a:lnTo>
                    <a:pt x="40100" y="31138"/>
                  </a:lnTo>
                  <a:lnTo>
                    <a:pt x="71392" y="30773"/>
                  </a:lnTo>
                  <a:lnTo>
                    <a:pt x="111170" y="28258"/>
                  </a:lnTo>
                  <a:lnTo>
                    <a:pt x="150956" y="24788"/>
                  </a:lnTo>
                  <a:lnTo>
                    <a:pt x="20945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" name="SMARTInkShape-Group101">
            <a:extLst>
              <a:ext uri="{FF2B5EF4-FFF2-40B4-BE49-F238E27FC236}">
                <a16:creationId xmlns:a16="http://schemas.microsoft.com/office/drawing/2014/main" xmlns="" id="{B7C9B209-67B5-40A8-8DE5-F8A73138C0F5}"/>
              </a:ext>
            </a:extLst>
          </p:cNvPr>
          <p:cNvGrpSpPr/>
          <p:nvPr/>
        </p:nvGrpSpPr>
        <p:grpSpPr>
          <a:xfrm>
            <a:off x="6432550" y="3048261"/>
            <a:ext cx="1705761" cy="535935"/>
            <a:chOff x="6432550" y="3048261"/>
            <a:chExt cx="1705761" cy="535935"/>
          </a:xfrm>
        </p:grpSpPr>
        <p:sp>
          <p:nvSpPr>
            <p:cNvPr id="724" name="SMARTInkShape-629">
              <a:extLst>
                <a:ext uri="{FF2B5EF4-FFF2-40B4-BE49-F238E27FC236}">
                  <a16:creationId xmlns:a16="http://schemas.microsoft.com/office/drawing/2014/main" xmlns="" id="{3A6698D2-AA4D-458A-815E-94A31F51851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432550" y="3088748"/>
              <a:ext cx="121359" cy="367425"/>
            </a:xfrm>
            <a:custGeom>
              <a:avLst/>
              <a:gdLst/>
              <a:ahLst/>
              <a:cxnLst/>
              <a:rect l="0" t="0" r="0" b="0"/>
              <a:pathLst>
                <a:path w="121359" h="367425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9" y="0"/>
                  </a:lnTo>
                  <a:lnTo>
                    <a:pt x="10126" y="1234"/>
                  </a:lnTo>
                  <a:lnTo>
                    <a:pt x="11556" y="8250"/>
                  </a:lnTo>
                  <a:lnTo>
                    <a:pt x="12361" y="47697"/>
                  </a:lnTo>
                  <a:lnTo>
                    <a:pt x="16312" y="90048"/>
                  </a:lnTo>
                  <a:lnTo>
                    <a:pt x="19341" y="114182"/>
                  </a:lnTo>
                  <a:lnTo>
                    <a:pt x="21361" y="138739"/>
                  </a:lnTo>
                  <a:lnTo>
                    <a:pt x="22707" y="163576"/>
                  </a:lnTo>
                  <a:lnTo>
                    <a:pt x="23605" y="188602"/>
                  </a:lnTo>
                  <a:lnTo>
                    <a:pt x="24602" y="235222"/>
                  </a:lnTo>
                  <a:lnTo>
                    <a:pt x="25045" y="276638"/>
                  </a:lnTo>
                  <a:lnTo>
                    <a:pt x="25295" y="320228"/>
                  </a:lnTo>
                  <a:lnTo>
                    <a:pt x="25379" y="337420"/>
                  </a:lnTo>
                  <a:lnTo>
                    <a:pt x="28766" y="317743"/>
                  </a:lnTo>
                  <a:lnTo>
                    <a:pt x="41298" y="271861"/>
                  </a:lnTo>
                  <a:lnTo>
                    <a:pt x="49164" y="251766"/>
                  </a:lnTo>
                  <a:lnTo>
                    <a:pt x="61127" y="237190"/>
                  </a:lnTo>
                  <a:lnTo>
                    <a:pt x="74440" y="228124"/>
                  </a:lnTo>
                  <a:lnTo>
                    <a:pt x="85061" y="226447"/>
                  </a:lnTo>
                  <a:lnTo>
                    <a:pt x="98247" y="231816"/>
                  </a:lnTo>
                  <a:lnTo>
                    <a:pt x="105714" y="236211"/>
                  </a:lnTo>
                  <a:lnTo>
                    <a:pt x="115894" y="252384"/>
                  </a:lnTo>
                  <a:lnTo>
                    <a:pt x="121358" y="273683"/>
                  </a:lnTo>
                  <a:lnTo>
                    <a:pt x="119762" y="308768"/>
                  </a:lnTo>
                  <a:lnTo>
                    <a:pt x="114141" y="330963"/>
                  </a:lnTo>
                  <a:lnTo>
                    <a:pt x="101293" y="348823"/>
                  </a:lnTo>
                  <a:lnTo>
                    <a:pt x="84530" y="361700"/>
                  </a:lnTo>
                  <a:lnTo>
                    <a:pt x="67672" y="367424"/>
                  </a:lnTo>
                  <a:lnTo>
                    <a:pt x="52655" y="366204"/>
                  </a:lnTo>
                  <a:lnTo>
                    <a:pt x="45686" y="363902"/>
                  </a:lnTo>
                  <a:lnTo>
                    <a:pt x="40335" y="358842"/>
                  </a:lnTo>
                  <a:lnTo>
                    <a:pt x="32508" y="343810"/>
                  </a:lnTo>
                  <a:lnTo>
                    <a:pt x="34204" y="323489"/>
                  </a:lnTo>
                  <a:lnTo>
                    <a:pt x="44450" y="28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30">
              <a:extLst>
                <a:ext uri="{FF2B5EF4-FFF2-40B4-BE49-F238E27FC236}">
                  <a16:creationId xmlns:a16="http://schemas.microsoft.com/office/drawing/2014/main" xmlns="" id="{5D092B68-6B54-4A65-8842-FF6F3140FE4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29400" y="3270250"/>
              <a:ext cx="28771" cy="146051"/>
            </a:xfrm>
            <a:custGeom>
              <a:avLst/>
              <a:gdLst/>
              <a:ahLst/>
              <a:cxnLst/>
              <a:rect l="0" t="0" r="0" b="0"/>
              <a:pathLst>
                <a:path w="28771" h="146051">
                  <a:moveTo>
                    <a:pt x="25400" y="0"/>
                  </a:moveTo>
                  <a:lnTo>
                    <a:pt x="25400" y="0"/>
                  </a:lnTo>
                  <a:lnTo>
                    <a:pt x="28770" y="36628"/>
                  </a:lnTo>
                  <a:lnTo>
                    <a:pt x="24125" y="74666"/>
                  </a:lnTo>
                  <a:lnTo>
                    <a:pt x="14277" y="11951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31">
              <a:extLst>
                <a:ext uri="{FF2B5EF4-FFF2-40B4-BE49-F238E27FC236}">
                  <a16:creationId xmlns:a16="http://schemas.microsoft.com/office/drawing/2014/main" xmlns="" id="{08BEA08C-1653-497B-BFED-1879C613FD6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654800" y="3183998"/>
              <a:ext cx="12701" cy="16403"/>
            </a:xfrm>
            <a:custGeom>
              <a:avLst/>
              <a:gdLst/>
              <a:ahLst/>
              <a:cxnLst/>
              <a:rect l="0" t="0" r="0" b="0"/>
              <a:pathLst>
                <a:path w="12701" h="16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1411" y="528"/>
                  </a:lnTo>
                  <a:lnTo>
                    <a:pt x="12700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32">
              <a:extLst>
                <a:ext uri="{FF2B5EF4-FFF2-40B4-BE49-F238E27FC236}">
                  <a16:creationId xmlns:a16="http://schemas.microsoft.com/office/drawing/2014/main" xmlns="" id="{F346681F-D216-42EA-8713-5532EAE2CB3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715046" y="3236087"/>
              <a:ext cx="216623" cy="200134"/>
            </a:xfrm>
            <a:custGeom>
              <a:avLst/>
              <a:gdLst/>
              <a:ahLst/>
              <a:cxnLst/>
              <a:rect l="0" t="0" r="0" b="0"/>
              <a:pathLst>
                <a:path w="216623" h="200134">
                  <a:moveTo>
                    <a:pt x="73104" y="78613"/>
                  </a:moveTo>
                  <a:lnTo>
                    <a:pt x="73104" y="78613"/>
                  </a:lnTo>
                  <a:lnTo>
                    <a:pt x="71222" y="40949"/>
                  </a:lnTo>
                  <a:lnTo>
                    <a:pt x="67328" y="29418"/>
                  </a:lnTo>
                  <a:lnTo>
                    <a:pt x="60894" y="21941"/>
                  </a:lnTo>
                  <a:lnTo>
                    <a:pt x="56497" y="21076"/>
                  </a:lnTo>
                  <a:lnTo>
                    <a:pt x="45966" y="23878"/>
                  </a:lnTo>
                  <a:lnTo>
                    <a:pt x="24768" y="50244"/>
                  </a:lnTo>
                  <a:lnTo>
                    <a:pt x="7355" y="96077"/>
                  </a:lnTo>
                  <a:lnTo>
                    <a:pt x="0" y="143132"/>
                  </a:lnTo>
                  <a:lnTo>
                    <a:pt x="3925" y="163968"/>
                  </a:lnTo>
                  <a:lnTo>
                    <a:pt x="7934" y="171500"/>
                  </a:lnTo>
                  <a:lnTo>
                    <a:pt x="12019" y="175815"/>
                  </a:lnTo>
                  <a:lnTo>
                    <a:pt x="16151" y="177988"/>
                  </a:lnTo>
                  <a:lnTo>
                    <a:pt x="20320" y="178729"/>
                  </a:lnTo>
                  <a:lnTo>
                    <a:pt x="25215" y="176401"/>
                  </a:lnTo>
                  <a:lnTo>
                    <a:pt x="42216" y="158936"/>
                  </a:lnTo>
                  <a:lnTo>
                    <a:pt x="69390" y="112879"/>
                  </a:lnTo>
                  <a:lnTo>
                    <a:pt x="74511" y="104896"/>
                  </a:lnTo>
                  <a:lnTo>
                    <a:pt x="77570" y="103191"/>
                  </a:lnTo>
                  <a:lnTo>
                    <a:pt x="81021" y="102759"/>
                  </a:lnTo>
                  <a:lnTo>
                    <a:pt x="84732" y="103177"/>
                  </a:lnTo>
                  <a:lnTo>
                    <a:pt x="87204" y="105572"/>
                  </a:lnTo>
                  <a:lnTo>
                    <a:pt x="98245" y="130456"/>
                  </a:lnTo>
                  <a:lnTo>
                    <a:pt x="109637" y="142030"/>
                  </a:lnTo>
                  <a:lnTo>
                    <a:pt x="115098" y="142763"/>
                  </a:lnTo>
                  <a:lnTo>
                    <a:pt x="128693" y="139815"/>
                  </a:lnTo>
                  <a:lnTo>
                    <a:pt x="152212" y="126850"/>
                  </a:lnTo>
                  <a:lnTo>
                    <a:pt x="164943" y="111811"/>
                  </a:lnTo>
                  <a:lnTo>
                    <a:pt x="187984" y="70040"/>
                  </a:lnTo>
                  <a:lnTo>
                    <a:pt x="196513" y="33504"/>
                  </a:lnTo>
                  <a:lnTo>
                    <a:pt x="195669" y="9352"/>
                  </a:lnTo>
                  <a:lnTo>
                    <a:pt x="192914" y="4922"/>
                  </a:lnTo>
                  <a:lnTo>
                    <a:pt x="188960" y="1969"/>
                  </a:lnTo>
                  <a:lnTo>
                    <a:pt x="184208" y="0"/>
                  </a:lnTo>
                  <a:lnTo>
                    <a:pt x="180335" y="99"/>
                  </a:lnTo>
                  <a:lnTo>
                    <a:pt x="177046" y="1576"/>
                  </a:lnTo>
                  <a:lnTo>
                    <a:pt x="174148" y="3972"/>
                  </a:lnTo>
                  <a:lnTo>
                    <a:pt x="172922" y="8391"/>
                  </a:lnTo>
                  <a:lnTo>
                    <a:pt x="173441" y="20827"/>
                  </a:lnTo>
                  <a:lnTo>
                    <a:pt x="193378" y="66944"/>
                  </a:lnTo>
                  <a:lnTo>
                    <a:pt x="210613" y="111821"/>
                  </a:lnTo>
                  <a:lnTo>
                    <a:pt x="216622" y="145524"/>
                  </a:lnTo>
                  <a:lnTo>
                    <a:pt x="213585" y="181331"/>
                  </a:lnTo>
                  <a:lnTo>
                    <a:pt x="210093" y="190822"/>
                  </a:lnTo>
                  <a:lnTo>
                    <a:pt x="202427" y="197393"/>
                  </a:lnTo>
                  <a:lnTo>
                    <a:pt x="197420" y="200133"/>
                  </a:lnTo>
                  <a:lnTo>
                    <a:pt x="192670" y="199843"/>
                  </a:lnTo>
                  <a:lnTo>
                    <a:pt x="174704" y="186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33">
              <a:extLst>
                <a:ext uri="{FF2B5EF4-FFF2-40B4-BE49-F238E27FC236}">
                  <a16:creationId xmlns:a16="http://schemas.microsoft.com/office/drawing/2014/main" xmlns="" id="{7C28DFFB-4450-4CF1-B8D5-26BA732C278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083578" y="3102662"/>
              <a:ext cx="123673" cy="319989"/>
            </a:xfrm>
            <a:custGeom>
              <a:avLst/>
              <a:gdLst/>
              <a:ahLst/>
              <a:cxnLst/>
              <a:rect l="0" t="0" r="0" b="0"/>
              <a:pathLst>
                <a:path w="123673" h="319989">
                  <a:moveTo>
                    <a:pt x="104622" y="8838"/>
                  </a:moveTo>
                  <a:lnTo>
                    <a:pt x="104622" y="8838"/>
                  </a:lnTo>
                  <a:lnTo>
                    <a:pt x="95783" y="0"/>
                  </a:lnTo>
                  <a:lnTo>
                    <a:pt x="84230" y="3498"/>
                  </a:lnTo>
                  <a:lnTo>
                    <a:pt x="76211" y="7395"/>
                  </a:lnTo>
                  <a:lnTo>
                    <a:pt x="48069" y="39847"/>
                  </a:lnTo>
                  <a:lnTo>
                    <a:pt x="31510" y="75066"/>
                  </a:lnTo>
                  <a:lnTo>
                    <a:pt x="17094" y="117295"/>
                  </a:lnTo>
                  <a:lnTo>
                    <a:pt x="3632" y="164285"/>
                  </a:lnTo>
                  <a:lnTo>
                    <a:pt x="0" y="205866"/>
                  </a:lnTo>
                  <a:lnTo>
                    <a:pt x="3796" y="241751"/>
                  </a:lnTo>
                  <a:lnTo>
                    <a:pt x="12538" y="271810"/>
                  </a:lnTo>
                  <a:lnTo>
                    <a:pt x="31005" y="293637"/>
                  </a:lnTo>
                  <a:lnTo>
                    <a:pt x="42844" y="302421"/>
                  </a:lnTo>
                  <a:lnTo>
                    <a:pt x="72932" y="312180"/>
                  </a:lnTo>
                  <a:lnTo>
                    <a:pt x="123672" y="31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34">
              <a:extLst>
                <a:ext uri="{FF2B5EF4-FFF2-40B4-BE49-F238E27FC236}">
                  <a16:creationId xmlns:a16="http://schemas.microsoft.com/office/drawing/2014/main" xmlns="" id="{FCDB5E7F-C137-4600-BF3F-25290BDA2DA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265959" y="3189701"/>
              <a:ext cx="131114" cy="394495"/>
            </a:xfrm>
            <a:custGeom>
              <a:avLst/>
              <a:gdLst/>
              <a:ahLst/>
              <a:cxnLst/>
              <a:rect l="0" t="0" r="0" b="0"/>
              <a:pathLst>
                <a:path w="131114" h="394495">
                  <a:moveTo>
                    <a:pt x="49241" y="112299"/>
                  </a:moveTo>
                  <a:lnTo>
                    <a:pt x="49241" y="112299"/>
                  </a:lnTo>
                  <a:lnTo>
                    <a:pt x="39128" y="115670"/>
                  </a:lnTo>
                  <a:lnTo>
                    <a:pt x="36149" y="118074"/>
                  </a:lnTo>
                  <a:lnTo>
                    <a:pt x="32839" y="124508"/>
                  </a:lnTo>
                  <a:lnTo>
                    <a:pt x="27056" y="161120"/>
                  </a:lnTo>
                  <a:lnTo>
                    <a:pt x="28948" y="203121"/>
                  </a:lnTo>
                  <a:lnTo>
                    <a:pt x="29639" y="239683"/>
                  </a:lnTo>
                  <a:lnTo>
                    <a:pt x="29946" y="275688"/>
                  </a:lnTo>
                  <a:lnTo>
                    <a:pt x="28670" y="310505"/>
                  </a:lnTo>
                  <a:lnTo>
                    <a:pt x="23401" y="344794"/>
                  </a:lnTo>
                  <a:lnTo>
                    <a:pt x="12499" y="382348"/>
                  </a:lnTo>
                  <a:lnTo>
                    <a:pt x="6335" y="392717"/>
                  </a:lnTo>
                  <a:lnTo>
                    <a:pt x="3703" y="394494"/>
                  </a:lnTo>
                  <a:lnTo>
                    <a:pt x="1949" y="390740"/>
                  </a:lnTo>
                  <a:lnTo>
                    <a:pt x="0" y="373399"/>
                  </a:lnTo>
                  <a:lnTo>
                    <a:pt x="5645" y="329126"/>
                  </a:lnTo>
                  <a:lnTo>
                    <a:pt x="8183" y="306945"/>
                  </a:lnTo>
                  <a:lnTo>
                    <a:pt x="10580" y="280869"/>
                  </a:lnTo>
                  <a:lnTo>
                    <a:pt x="12883" y="252195"/>
                  </a:lnTo>
                  <a:lnTo>
                    <a:pt x="17241" y="221791"/>
                  </a:lnTo>
                  <a:lnTo>
                    <a:pt x="22968" y="190232"/>
                  </a:lnTo>
                  <a:lnTo>
                    <a:pt x="29610" y="157904"/>
                  </a:lnTo>
                  <a:lnTo>
                    <a:pt x="36858" y="127886"/>
                  </a:lnTo>
                  <a:lnTo>
                    <a:pt x="44513" y="99408"/>
                  </a:lnTo>
                  <a:lnTo>
                    <a:pt x="52439" y="71954"/>
                  </a:lnTo>
                  <a:lnTo>
                    <a:pt x="66891" y="33925"/>
                  </a:lnTo>
                  <a:lnTo>
                    <a:pt x="81074" y="10439"/>
                  </a:lnTo>
                  <a:lnTo>
                    <a:pt x="96785" y="0"/>
                  </a:lnTo>
                  <a:lnTo>
                    <a:pt x="104219" y="38"/>
                  </a:lnTo>
                  <a:lnTo>
                    <a:pt x="118126" y="7607"/>
                  </a:lnTo>
                  <a:lnTo>
                    <a:pt x="127599" y="29786"/>
                  </a:lnTo>
                  <a:lnTo>
                    <a:pt x="131113" y="44591"/>
                  </a:lnTo>
                  <a:lnTo>
                    <a:pt x="127491" y="76092"/>
                  </a:lnTo>
                  <a:lnTo>
                    <a:pt x="114358" y="107495"/>
                  </a:lnTo>
                  <a:lnTo>
                    <a:pt x="80608" y="146859"/>
                  </a:lnTo>
                  <a:lnTo>
                    <a:pt x="49049" y="170752"/>
                  </a:lnTo>
                  <a:lnTo>
                    <a:pt x="17491" y="182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35">
              <a:extLst>
                <a:ext uri="{FF2B5EF4-FFF2-40B4-BE49-F238E27FC236}">
                  <a16:creationId xmlns:a16="http://schemas.microsoft.com/office/drawing/2014/main" xmlns="" id="{E56F5AD2-98A6-4250-8FFD-A9E801724E7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462133" y="3378200"/>
              <a:ext cx="49918" cy="101601"/>
            </a:xfrm>
            <a:custGeom>
              <a:avLst/>
              <a:gdLst/>
              <a:ahLst/>
              <a:cxnLst/>
              <a:rect l="0" t="0" r="0" b="0"/>
              <a:pathLst>
                <a:path w="49918" h="1016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5775" y="46996"/>
                  </a:lnTo>
                  <a:lnTo>
                    <a:pt x="4991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36">
              <a:extLst>
                <a:ext uri="{FF2B5EF4-FFF2-40B4-BE49-F238E27FC236}">
                  <a16:creationId xmlns:a16="http://schemas.microsoft.com/office/drawing/2014/main" xmlns="" id="{358DE4A6-DE93-4D13-8B36-C3E46C3EC74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448550" y="3406579"/>
              <a:ext cx="114301" cy="92272"/>
            </a:xfrm>
            <a:custGeom>
              <a:avLst/>
              <a:gdLst/>
              <a:ahLst/>
              <a:cxnLst/>
              <a:rect l="0" t="0" r="0" b="0"/>
              <a:pathLst>
                <a:path w="114301" h="9227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98603" y="227"/>
                  </a:lnTo>
                  <a:lnTo>
                    <a:pt x="86862" y="4090"/>
                  </a:lnTo>
                  <a:lnTo>
                    <a:pt x="54448" y="27580"/>
                  </a:lnTo>
                  <a:lnTo>
                    <a:pt x="15427" y="69537"/>
                  </a:lnTo>
                  <a:lnTo>
                    <a:pt x="0" y="92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637">
              <a:extLst>
                <a:ext uri="{FF2B5EF4-FFF2-40B4-BE49-F238E27FC236}">
                  <a16:creationId xmlns:a16="http://schemas.microsoft.com/office/drawing/2014/main" xmlns="" id="{5AF171F3-B779-4CD1-A057-BF7FE688C8E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399548" y="3048261"/>
              <a:ext cx="118853" cy="88640"/>
            </a:xfrm>
            <a:custGeom>
              <a:avLst/>
              <a:gdLst/>
              <a:ahLst/>
              <a:cxnLst/>
              <a:rect l="0" t="0" r="0" b="0"/>
              <a:pathLst>
                <a:path w="118853" h="88640">
                  <a:moveTo>
                    <a:pt x="55352" y="6089"/>
                  </a:moveTo>
                  <a:lnTo>
                    <a:pt x="55352" y="6089"/>
                  </a:lnTo>
                  <a:lnTo>
                    <a:pt x="49884" y="622"/>
                  </a:lnTo>
                  <a:lnTo>
                    <a:pt x="45892" y="0"/>
                  </a:lnTo>
                  <a:lnTo>
                    <a:pt x="36870" y="6559"/>
                  </a:lnTo>
                  <a:lnTo>
                    <a:pt x="14978" y="50647"/>
                  </a:lnTo>
                  <a:lnTo>
                    <a:pt x="0" y="84328"/>
                  </a:lnTo>
                  <a:lnTo>
                    <a:pt x="1517" y="85060"/>
                  </a:lnTo>
                  <a:lnTo>
                    <a:pt x="8847" y="83991"/>
                  </a:lnTo>
                  <a:lnTo>
                    <a:pt x="17279" y="75519"/>
                  </a:lnTo>
                  <a:lnTo>
                    <a:pt x="44536" y="30895"/>
                  </a:lnTo>
                  <a:lnTo>
                    <a:pt x="58311" y="7618"/>
                  </a:lnTo>
                  <a:lnTo>
                    <a:pt x="60852" y="6403"/>
                  </a:lnTo>
                  <a:lnTo>
                    <a:pt x="63958" y="7004"/>
                  </a:lnTo>
                  <a:lnTo>
                    <a:pt x="67439" y="8815"/>
                  </a:lnTo>
                  <a:lnTo>
                    <a:pt x="69760" y="12140"/>
                  </a:lnTo>
                  <a:lnTo>
                    <a:pt x="79129" y="34566"/>
                  </a:lnTo>
                  <a:lnTo>
                    <a:pt x="118852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38">
              <a:extLst>
                <a:ext uri="{FF2B5EF4-FFF2-40B4-BE49-F238E27FC236}">
                  <a16:creationId xmlns:a16="http://schemas.microsoft.com/office/drawing/2014/main" xmlns="" id="{8D61AF65-D2F0-48A3-BC87-1834400A922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663686" y="3212589"/>
              <a:ext cx="108715" cy="235462"/>
            </a:xfrm>
            <a:custGeom>
              <a:avLst/>
              <a:gdLst/>
              <a:ahLst/>
              <a:cxnLst/>
              <a:rect l="0" t="0" r="0" b="0"/>
              <a:pathLst>
                <a:path w="108715" h="235462">
                  <a:moveTo>
                    <a:pt x="108714" y="57661"/>
                  </a:moveTo>
                  <a:lnTo>
                    <a:pt x="108714" y="57661"/>
                  </a:lnTo>
                  <a:lnTo>
                    <a:pt x="108009" y="20112"/>
                  </a:lnTo>
                  <a:lnTo>
                    <a:pt x="105343" y="10163"/>
                  </a:lnTo>
                  <a:lnTo>
                    <a:pt x="99925" y="2919"/>
                  </a:lnTo>
                  <a:lnTo>
                    <a:pt x="96505" y="0"/>
                  </a:lnTo>
                  <a:lnTo>
                    <a:pt x="91402" y="170"/>
                  </a:lnTo>
                  <a:lnTo>
                    <a:pt x="78207" y="6004"/>
                  </a:lnTo>
                  <a:lnTo>
                    <a:pt x="54911" y="27930"/>
                  </a:lnTo>
                  <a:lnTo>
                    <a:pt x="26763" y="66883"/>
                  </a:lnTo>
                  <a:lnTo>
                    <a:pt x="9565" y="114172"/>
                  </a:lnTo>
                  <a:lnTo>
                    <a:pt x="0" y="160561"/>
                  </a:lnTo>
                  <a:lnTo>
                    <a:pt x="2812" y="198843"/>
                  </a:lnTo>
                  <a:lnTo>
                    <a:pt x="7774" y="208227"/>
                  </a:lnTo>
                  <a:lnTo>
                    <a:pt x="22694" y="222416"/>
                  </a:lnTo>
                  <a:lnTo>
                    <a:pt x="42966" y="229663"/>
                  </a:lnTo>
                  <a:lnTo>
                    <a:pt x="76964" y="23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39">
              <a:extLst>
                <a:ext uri="{FF2B5EF4-FFF2-40B4-BE49-F238E27FC236}">
                  <a16:creationId xmlns:a16="http://schemas.microsoft.com/office/drawing/2014/main" xmlns="" id="{B970DBA0-3519-4AF3-A00C-93AF4C474BA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10777" y="3249380"/>
              <a:ext cx="107674" cy="179621"/>
            </a:xfrm>
            <a:custGeom>
              <a:avLst/>
              <a:gdLst/>
              <a:ahLst/>
              <a:cxnLst/>
              <a:rect l="0" t="0" r="0" b="0"/>
              <a:pathLst>
                <a:path w="107674" h="179621">
                  <a:moveTo>
                    <a:pt x="107673" y="8170"/>
                  </a:moveTo>
                  <a:lnTo>
                    <a:pt x="107673" y="8170"/>
                  </a:lnTo>
                  <a:lnTo>
                    <a:pt x="107671" y="1428"/>
                  </a:lnTo>
                  <a:lnTo>
                    <a:pt x="106968" y="147"/>
                  </a:lnTo>
                  <a:lnTo>
                    <a:pt x="105791" y="0"/>
                  </a:lnTo>
                  <a:lnTo>
                    <a:pt x="104302" y="606"/>
                  </a:lnTo>
                  <a:lnTo>
                    <a:pt x="92925" y="39960"/>
                  </a:lnTo>
                  <a:lnTo>
                    <a:pt x="77903" y="79913"/>
                  </a:lnTo>
                  <a:lnTo>
                    <a:pt x="57459" y="119268"/>
                  </a:lnTo>
                  <a:lnTo>
                    <a:pt x="43728" y="140097"/>
                  </a:lnTo>
                  <a:lnTo>
                    <a:pt x="28218" y="154058"/>
                  </a:lnTo>
                  <a:lnTo>
                    <a:pt x="15680" y="159322"/>
                  </a:lnTo>
                  <a:lnTo>
                    <a:pt x="10361" y="159738"/>
                  </a:lnTo>
                  <a:lnTo>
                    <a:pt x="6816" y="157898"/>
                  </a:lnTo>
                  <a:lnTo>
                    <a:pt x="4451" y="154555"/>
                  </a:lnTo>
                  <a:lnTo>
                    <a:pt x="1825" y="143786"/>
                  </a:lnTo>
                  <a:lnTo>
                    <a:pt x="0" y="108205"/>
                  </a:lnTo>
                  <a:lnTo>
                    <a:pt x="2024" y="104494"/>
                  </a:lnTo>
                  <a:lnTo>
                    <a:pt x="5490" y="102019"/>
                  </a:lnTo>
                  <a:lnTo>
                    <a:pt x="9918" y="100369"/>
                  </a:lnTo>
                  <a:lnTo>
                    <a:pt x="22363" y="102299"/>
                  </a:lnTo>
                  <a:lnTo>
                    <a:pt x="45237" y="113201"/>
                  </a:lnTo>
                  <a:lnTo>
                    <a:pt x="78249" y="139219"/>
                  </a:lnTo>
                  <a:lnTo>
                    <a:pt x="93388" y="159887"/>
                  </a:lnTo>
                  <a:lnTo>
                    <a:pt x="101323" y="17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40">
              <a:extLst>
                <a:ext uri="{FF2B5EF4-FFF2-40B4-BE49-F238E27FC236}">
                  <a16:creationId xmlns:a16="http://schemas.microsoft.com/office/drawing/2014/main" xmlns="" id="{E1DE5676-1A9C-4687-A74B-989DA1652FC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962900" y="3230330"/>
              <a:ext cx="56660" cy="230421"/>
            </a:xfrm>
            <a:custGeom>
              <a:avLst/>
              <a:gdLst/>
              <a:ahLst/>
              <a:cxnLst/>
              <a:rect l="0" t="0" r="0" b="0"/>
              <a:pathLst>
                <a:path w="56660" h="230421">
                  <a:moveTo>
                    <a:pt x="44450" y="8170"/>
                  </a:moveTo>
                  <a:lnTo>
                    <a:pt x="44450" y="8170"/>
                  </a:lnTo>
                  <a:lnTo>
                    <a:pt x="44450" y="0"/>
                  </a:lnTo>
                  <a:lnTo>
                    <a:pt x="47820" y="18315"/>
                  </a:lnTo>
                  <a:lnTo>
                    <a:pt x="56659" y="52647"/>
                  </a:lnTo>
                  <a:lnTo>
                    <a:pt x="54815" y="85558"/>
                  </a:lnTo>
                  <a:lnTo>
                    <a:pt x="47645" y="121586"/>
                  </a:lnTo>
                  <a:lnTo>
                    <a:pt x="34970" y="168932"/>
                  </a:lnTo>
                  <a:lnTo>
                    <a:pt x="18828" y="206557"/>
                  </a:lnTo>
                  <a:lnTo>
                    <a:pt x="0" y="23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41">
              <a:extLst>
                <a:ext uri="{FF2B5EF4-FFF2-40B4-BE49-F238E27FC236}">
                  <a16:creationId xmlns:a16="http://schemas.microsoft.com/office/drawing/2014/main" xmlns="" id="{29B81923-CDE8-4C86-93C9-DA0F18A9166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032750" y="3155950"/>
              <a:ext cx="105561" cy="342901"/>
            </a:xfrm>
            <a:custGeom>
              <a:avLst/>
              <a:gdLst/>
              <a:ahLst/>
              <a:cxnLst/>
              <a:rect l="0" t="0" r="0" b="0"/>
              <a:pathLst>
                <a:path w="105561" h="34290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76757" y="5644"/>
                  </a:lnTo>
                  <a:lnTo>
                    <a:pt x="88147" y="43370"/>
                  </a:lnTo>
                  <a:lnTo>
                    <a:pt x="95856" y="76896"/>
                  </a:lnTo>
                  <a:lnTo>
                    <a:pt x="102574" y="116020"/>
                  </a:lnTo>
                  <a:lnTo>
                    <a:pt x="105560" y="159279"/>
                  </a:lnTo>
                  <a:lnTo>
                    <a:pt x="97480" y="200613"/>
                  </a:lnTo>
                  <a:lnTo>
                    <a:pt x="81424" y="239445"/>
                  </a:lnTo>
                  <a:lnTo>
                    <a:pt x="60178" y="275518"/>
                  </a:lnTo>
                  <a:lnTo>
                    <a:pt x="24416" y="31744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" name="SMARTInkShape-Group102">
            <a:extLst>
              <a:ext uri="{FF2B5EF4-FFF2-40B4-BE49-F238E27FC236}">
                <a16:creationId xmlns:a16="http://schemas.microsoft.com/office/drawing/2014/main" xmlns="" id="{62371B5C-93DE-4602-9DE9-08459937DAD2}"/>
              </a:ext>
            </a:extLst>
          </p:cNvPr>
          <p:cNvGrpSpPr/>
          <p:nvPr/>
        </p:nvGrpSpPr>
        <p:grpSpPr>
          <a:xfrm>
            <a:off x="5372100" y="3290183"/>
            <a:ext cx="565151" cy="240418"/>
            <a:chOff x="5372100" y="3290183"/>
            <a:chExt cx="565151" cy="240418"/>
          </a:xfrm>
        </p:grpSpPr>
        <p:sp>
          <p:nvSpPr>
            <p:cNvPr id="738" name="SMARTInkShape-642">
              <a:extLst>
                <a:ext uri="{FF2B5EF4-FFF2-40B4-BE49-F238E27FC236}">
                  <a16:creationId xmlns:a16="http://schemas.microsoft.com/office/drawing/2014/main" xmlns="" id="{C65A23B4-8B84-4A95-9009-73C8F102D01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372100" y="3371850"/>
              <a:ext cx="520701" cy="19051"/>
            </a:xfrm>
            <a:custGeom>
              <a:avLst/>
              <a:gdLst/>
              <a:ahLst/>
              <a:cxnLst/>
              <a:rect l="0" t="0" r="0" b="0"/>
              <a:pathLst>
                <a:path w="520701" h="19051">
                  <a:moveTo>
                    <a:pt x="0" y="19050"/>
                  </a:moveTo>
                  <a:lnTo>
                    <a:pt x="0" y="19050"/>
                  </a:lnTo>
                  <a:lnTo>
                    <a:pt x="13667" y="13981"/>
                  </a:lnTo>
                  <a:lnTo>
                    <a:pt x="51948" y="8925"/>
                  </a:lnTo>
                  <a:lnTo>
                    <a:pt x="97642" y="7495"/>
                  </a:lnTo>
                  <a:lnTo>
                    <a:pt x="125773" y="6407"/>
                  </a:lnTo>
                  <a:lnTo>
                    <a:pt x="156521" y="4977"/>
                  </a:lnTo>
                  <a:lnTo>
                    <a:pt x="189014" y="3318"/>
                  </a:lnTo>
                  <a:lnTo>
                    <a:pt x="223376" y="2212"/>
                  </a:lnTo>
                  <a:lnTo>
                    <a:pt x="258984" y="1475"/>
                  </a:lnTo>
                  <a:lnTo>
                    <a:pt x="295423" y="983"/>
                  </a:lnTo>
                  <a:lnTo>
                    <a:pt x="330298" y="655"/>
                  </a:lnTo>
                  <a:lnTo>
                    <a:pt x="364132" y="437"/>
                  </a:lnTo>
                  <a:lnTo>
                    <a:pt x="397271" y="291"/>
                  </a:lnTo>
                  <a:lnTo>
                    <a:pt x="425715" y="194"/>
                  </a:lnTo>
                  <a:lnTo>
                    <a:pt x="451026" y="129"/>
                  </a:lnTo>
                  <a:lnTo>
                    <a:pt x="489733" y="57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43">
              <a:extLst>
                <a:ext uri="{FF2B5EF4-FFF2-40B4-BE49-F238E27FC236}">
                  <a16:creationId xmlns:a16="http://schemas.microsoft.com/office/drawing/2014/main" xmlns="" id="{3A88B586-5AF6-4B74-9BB7-F05459FE104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33780" y="3397250"/>
              <a:ext cx="503471" cy="104972"/>
            </a:xfrm>
            <a:custGeom>
              <a:avLst/>
              <a:gdLst/>
              <a:ahLst/>
              <a:cxnLst/>
              <a:rect l="0" t="0" r="0" b="0"/>
              <a:pathLst>
                <a:path w="503471" h="104972">
                  <a:moveTo>
                    <a:pt x="8170" y="101600"/>
                  </a:moveTo>
                  <a:lnTo>
                    <a:pt x="8170" y="101600"/>
                  </a:lnTo>
                  <a:lnTo>
                    <a:pt x="1428" y="101600"/>
                  </a:lnTo>
                  <a:lnTo>
                    <a:pt x="148" y="102305"/>
                  </a:lnTo>
                  <a:lnTo>
                    <a:pt x="0" y="103482"/>
                  </a:lnTo>
                  <a:lnTo>
                    <a:pt x="607" y="104971"/>
                  </a:lnTo>
                  <a:lnTo>
                    <a:pt x="35170" y="103696"/>
                  </a:lnTo>
                  <a:lnTo>
                    <a:pt x="57215" y="100881"/>
                  </a:lnTo>
                  <a:lnTo>
                    <a:pt x="83906" y="96887"/>
                  </a:lnTo>
                  <a:lnTo>
                    <a:pt x="113694" y="92108"/>
                  </a:lnTo>
                  <a:lnTo>
                    <a:pt x="146958" y="86805"/>
                  </a:lnTo>
                  <a:lnTo>
                    <a:pt x="182540" y="81154"/>
                  </a:lnTo>
                  <a:lnTo>
                    <a:pt x="219667" y="75269"/>
                  </a:lnTo>
                  <a:lnTo>
                    <a:pt x="257824" y="68524"/>
                  </a:lnTo>
                  <a:lnTo>
                    <a:pt x="296667" y="61205"/>
                  </a:lnTo>
                  <a:lnTo>
                    <a:pt x="335968" y="53503"/>
                  </a:lnTo>
                  <a:lnTo>
                    <a:pt x="369930" y="46252"/>
                  </a:lnTo>
                  <a:lnTo>
                    <a:pt x="400331" y="39301"/>
                  </a:lnTo>
                  <a:lnTo>
                    <a:pt x="428361" y="32550"/>
                  </a:lnTo>
                  <a:lnTo>
                    <a:pt x="465149" y="19405"/>
                  </a:lnTo>
                  <a:lnTo>
                    <a:pt x="503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44">
              <a:extLst>
                <a:ext uri="{FF2B5EF4-FFF2-40B4-BE49-F238E27FC236}">
                  <a16:creationId xmlns:a16="http://schemas.microsoft.com/office/drawing/2014/main" xmlns="" id="{4A97EBB1-D769-4CED-A715-92E9D851C14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764612" y="3290183"/>
              <a:ext cx="163347" cy="240418"/>
            </a:xfrm>
            <a:custGeom>
              <a:avLst/>
              <a:gdLst/>
              <a:ahLst/>
              <a:cxnLst/>
              <a:rect l="0" t="0" r="0" b="0"/>
              <a:pathLst>
                <a:path w="163347" h="240418">
                  <a:moveTo>
                    <a:pt x="20238" y="5467"/>
                  </a:moveTo>
                  <a:lnTo>
                    <a:pt x="20238" y="5467"/>
                  </a:lnTo>
                  <a:lnTo>
                    <a:pt x="464" y="0"/>
                  </a:lnTo>
                  <a:lnTo>
                    <a:pt x="0" y="411"/>
                  </a:lnTo>
                  <a:lnTo>
                    <a:pt x="3248" y="2749"/>
                  </a:lnTo>
                  <a:lnTo>
                    <a:pt x="50299" y="18924"/>
                  </a:lnTo>
                  <a:lnTo>
                    <a:pt x="93351" y="36736"/>
                  </a:lnTo>
                  <a:lnTo>
                    <a:pt x="134329" y="62474"/>
                  </a:lnTo>
                  <a:lnTo>
                    <a:pt x="144982" y="70989"/>
                  </a:lnTo>
                  <a:lnTo>
                    <a:pt x="158700" y="91737"/>
                  </a:lnTo>
                  <a:lnTo>
                    <a:pt x="163346" y="103197"/>
                  </a:lnTo>
                  <a:lnTo>
                    <a:pt x="162863" y="129101"/>
                  </a:lnTo>
                  <a:lnTo>
                    <a:pt x="159772" y="142923"/>
                  </a:lnTo>
                  <a:lnTo>
                    <a:pt x="145048" y="167688"/>
                  </a:lnTo>
                  <a:lnTo>
                    <a:pt x="101101" y="212331"/>
                  </a:lnTo>
                  <a:lnTo>
                    <a:pt x="58338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SMARTInkShape-Group103">
            <a:extLst>
              <a:ext uri="{FF2B5EF4-FFF2-40B4-BE49-F238E27FC236}">
                <a16:creationId xmlns:a16="http://schemas.microsoft.com/office/drawing/2014/main" xmlns="" id="{89094D55-1EA0-4EA5-AED9-33DF34BF1041}"/>
              </a:ext>
            </a:extLst>
          </p:cNvPr>
          <p:cNvGrpSpPr/>
          <p:nvPr/>
        </p:nvGrpSpPr>
        <p:grpSpPr>
          <a:xfrm>
            <a:off x="4057650" y="3110648"/>
            <a:ext cx="954745" cy="519694"/>
            <a:chOff x="4057650" y="3110648"/>
            <a:chExt cx="954745" cy="519694"/>
          </a:xfrm>
        </p:grpSpPr>
        <p:sp>
          <p:nvSpPr>
            <p:cNvPr id="742" name="SMARTInkShape-645">
              <a:extLst>
                <a:ext uri="{FF2B5EF4-FFF2-40B4-BE49-F238E27FC236}">
                  <a16:creationId xmlns:a16="http://schemas.microsoft.com/office/drawing/2014/main" xmlns="" id="{934F18D2-C2C0-4ACD-B978-17200941F17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57650" y="3110648"/>
              <a:ext cx="209487" cy="519694"/>
            </a:xfrm>
            <a:custGeom>
              <a:avLst/>
              <a:gdLst/>
              <a:ahLst/>
              <a:cxnLst/>
              <a:rect l="0" t="0" r="0" b="0"/>
              <a:pathLst>
                <a:path w="209487" h="519694">
                  <a:moveTo>
                    <a:pt x="0" y="197702"/>
                  </a:moveTo>
                  <a:lnTo>
                    <a:pt x="0" y="197702"/>
                  </a:lnTo>
                  <a:lnTo>
                    <a:pt x="3371" y="190960"/>
                  </a:lnTo>
                  <a:lnTo>
                    <a:pt x="5069" y="188974"/>
                  </a:lnTo>
                  <a:lnTo>
                    <a:pt x="8838" y="186767"/>
                  </a:lnTo>
                  <a:lnTo>
                    <a:pt x="10125" y="188295"/>
                  </a:lnTo>
                  <a:lnTo>
                    <a:pt x="15732" y="225156"/>
                  </a:lnTo>
                  <a:lnTo>
                    <a:pt x="19457" y="258822"/>
                  </a:lnTo>
                  <a:lnTo>
                    <a:pt x="23464" y="301067"/>
                  </a:lnTo>
                  <a:lnTo>
                    <a:pt x="25521" y="325173"/>
                  </a:lnTo>
                  <a:lnTo>
                    <a:pt x="27597" y="350416"/>
                  </a:lnTo>
                  <a:lnTo>
                    <a:pt x="28982" y="375006"/>
                  </a:lnTo>
                  <a:lnTo>
                    <a:pt x="29904" y="399160"/>
                  </a:lnTo>
                  <a:lnTo>
                    <a:pt x="30930" y="443872"/>
                  </a:lnTo>
                  <a:lnTo>
                    <a:pt x="31385" y="480207"/>
                  </a:lnTo>
                  <a:lnTo>
                    <a:pt x="31718" y="519693"/>
                  </a:lnTo>
                  <a:lnTo>
                    <a:pt x="26720" y="479243"/>
                  </a:lnTo>
                  <a:lnTo>
                    <a:pt x="25986" y="443482"/>
                  </a:lnTo>
                  <a:lnTo>
                    <a:pt x="25791" y="420116"/>
                  </a:lnTo>
                  <a:lnTo>
                    <a:pt x="25660" y="394661"/>
                  </a:lnTo>
                  <a:lnTo>
                    <a:pt x="26984" y="365697"/>
                  </a:lnTo>
                  <a:lnTo>
                    <a:pt x="29278" y="334393"/>
                  </a:lnTo>
                  <a:lnTo>
                    <a:pt x="32219" y="301529"/>
                  </a:lnTo>
                  <a:lnTo>
                    <a:pt x="38413" y="264098"/>
                  </a:lnTo>
                  <a:lnTo>
                    <a:pt x="46775" y="223622"/>
                  </a:lnTo>
                  <a:lnTo>
                    <a:pt x="56584" y="181115"/>
                  </a:lnTo>
                  <a:lnTo>
                    <a:pt x="68767" y="145016"/>
                  </a:lnTo>
                  <a:lnTo>
                    <a:pt x="82533" y="113189"/>
                  </a:lnTo>
                  <a:lnTo>
                    <a:pt x="97356" y="84210"/>
                  </a:lnTo>
                  <a:lnTo>
                    <a:pt x="123232" y="42604"/>
                  </a:lnTo>
                  <a:lnTo>
                    <a:pt x="145786" y="15175"/>
                  </a:lnTo>
                  <a:lnTo>
                    <a:pt x="165218" y="633"/>
                  </a:lnTo>
                  <a:lnTo>
                    <a:pt x="173644" y="0"/>
                  </a:lnTo>
                  <a:lnTo>
                    <a:pt x="181380" y="3107"/>
                  </a:lnTo>
                  <a:lnTo>
                    <a:pt x="188653" y="8705"/>
                  </a:lnTo>
                  <a:lnTo>
                    <a:pt x="200498" y="31859"/>
                  </a:lnTo>
                  <a:lnTo>
                    <a:pt x="208349" y="64728"/>
                  </a:lnTo>
                  <a:lnTo>
                    <a:pt x="209486" y="105206"/>
                  </a:lnTo>
                  <a:lnTo>
                    <a:pt x="203877" y="147185"/>
                  </a:lnTo>
                  <a:lnTo>
                    <a:pt x="190801" y="188655"/>
                  </a:lnTo>
                  <a:lnTo>
                    <a:pt x="166175" y="228254"/>
                  </a:lnTo>
                  <a:lnTo>
                    <a:pt x="123947" y="269392"/>
                  </a:lnTo>
                  <a:lnTo>
                    <a:pt x="83527" y="289342"/>
                  </a:lnTo>
                  <a:lnTo>
                    <a:pt x="63229" y="291113"/>
                  </a:lnTo>
                  <a:lnTo>
                    <a:pt x="49268" y="287901"/>
                  </a:lnTo>
                  <a:lnTo>
                    <a:pt x="38100" y="280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46">
              <a:extLst>
                <a:ext uri="{FF2B5EF4-FFF2-40B4-BE49-F238E27FC236}">
                  <a16:creationId xmlns:a16="http://schemas.microsoft.com/office/drawing/2014/main" xmlns="" id="{5BFC5F42-C8B6-4B88-98A0-AFEA95482EB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273550" y="3409950"/>
              <a:ext cx="95251" cy="101601"/>
            </a:xfrm>
            <a:custGeom>
              <a:avLst/>
              <a:gdLst/>
              <a:ahLst/>
              <a:cxnLst/>
              <a:rect l="0" t="0" r="0" b="0"/>
              <a:pathLst>
                <a:path w="95251" h="10160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18017" y="26039"/>
                  </a:lnTo>
                  <a:lnTo>
                    <a:pt x="59270" y="65980"/>
                  </a:lnTo>
                  <a:lnTo>
                    <a:pt x="952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47">
              <a:extLst>
                <a:ext uri="{FF2B5EF4-FFF2-40B4-BE49-F238E27FC236}">
                  <a16:creationId xmlns:a16="http://schemas.microsoft.com/office/drawing/2014/main" xmlns="" id="{55D21CA2-B904-40EA-8115-A30E8373693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92600" y="3409950"/>
              <a:ext cx="101601" cy="133351"/>
            </a:xfrm>
            <a:custGeom>
              <a:avLst/>
              <a:gdLst/>
              <a:ahLst/>
              <a:cxnLst/>
              <a:rect l="0" t="0" r="0" b="0"/>
              <a:pathLst>
                <a:path w="101601" h="133351">
                  <a:moveTo>
                    <a:pt x="101600" y="0"/>
                  </a:moveTo>
                  <a:lnTo>
                    <a:pt x="101600" y="0"/>
                  </a:lnTo>
                  <a:lnTo>
                    <a:pt x="94858" y="0"/>
                  </a:lnTo>
                  <a:lnTo>
                    <a:pt x="87785" y="5644"/>
                  </a:lnTo>
                  <a:lnTo>
                    <a:pt x="51469" y="47384"/>
                  </a:lnTo>
                  <a:lnTo>
                    <a:pt x="22161" y="8736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48">
              <a:extLst>
                <a:ext uri="{FF2B5EF4-FFF2-40B4-BE49-F238E27FC236}">
                  <a16:creationId xmlns:a16="http://schemas.microsoft.com/office/drawing/2014/main" xmlns="" id="{8DD83679-4C86-48B8-9F8D-828983312CA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586400" y="3175000"/>
              <a:ext cx="80851" cy="292101"/>
            </a:xfrm>
            <a:custGeom>
              <a:avLst/>
              <a:gdLst/>
              <a:ahLst/>
              <a:cxnLst/>
              <a:rect l="0" t="0" r="0" b="0"/>
              <a:pathLst>
                <a:path w="80851" h="292101">
                  <a:moveTo>
                    <a:pt x="68150" y="0"/>
                  </a:moveTo>
                  <a:lnTo>
                    <a:pt x="68150" y="0"/>
                  </a:lnTo>
                  <a:lnTo>
                    <a:pt x="55941" y="0"/>
                  </a:lnTo>
                  <a:lnTo>
                    <a:pt x="52955" y="2117"/>
                  </a:lnTo>
                  <a:lnTo>
                    <a:pt x="30749" y="43370"/>
                  </a:lnTo>
                  <a:lnTo>
                    <a:pt x="17660" y="75015"/>
                  </a:lnTo>
                  <a:lnTo>
                    <a:pt x="6905" y="110245"/>
                  </a:lnTo>
                  <a:lnTo>
                    <a:pt x="2124" y="147070"/>
                  </a:lnTo>
                  <a:lnTo>
                    <a:pt x="0" y="184603"/>
                  </a:lnTo>
                  <a:lnTo>
                    <a:pt x="1172" y="219629"/>
                  </a:lnTo>
                  <a:lnTo>
                    <a:pt x="8749" y="246955"/>
                  </a:lnTo>
                  <a:lnTo>
                    <a:pt x="21053" y="267097"/>
                  </a:lnTo>
                  <a:lnTo>
                    <a:pt x="28285" y="275430"/>
                  </a:lnTo>
                  <a:lnTo>
                    <a:pt x="47610" y="284692"/>
                  </a:lnTo>
                  <a:lnTo>
                    <a:pt x="808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49">
              <a:extLst>
                <a:ext uri="{FF2B5EF4-FFF2-40B4-BE49-F238E27FC236}">
                  <a16:creationId xmlns:a16="http://schemas.microsoft.com/office/drawing/2014/main" xmlns="" id="{DAF111D6-DE41-4A6A-A330-F321DB60B14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727827" y="3205783"/>
              <a:ext cx="174374" cy="214806"/>
            </a:xfrm>
            <a:custGeom>
              <a:avLst/>
              <a:gdLst/>
              <a:ahLst/>
              <a:cxnLst/>
              <a:rect l="0" t="0" r="0" b="0"/>
              <a:pathLst>
                <a:path w="174374" h="214806">
                  <a:moveTo>
                    <a:pt x="174373" y="7317"/>
                  </a:moveTo>
                  <a:lnTo>
                    <a:pt x="174373" y="7317"/>
                  </a:lnTo>
                  <a:lnTo>
                    <a:pt x="174373" y="575"/>
                  </a:lnTo>
                  <a:lnTo>
                    <a:pt x="173667" y="0"/>
                  </a:lnTo>
                  <a:lnTo>
                    <a:pt x="172491" y="1028"/>
                  </a:lnTo>
                  <a:lnTo>
                    <a:pt x="162164" y="22929"/>
                  </a:lnTo>
                  <a:lnTo>
                    <a:pt x="150608" y="61253"/>
                  </a:lnTo>
                  <a:lnTo>
                    <a:pt x="134875" y="108357"/>
                  </a:lnTo>
                  <a:lnTo>
                    <a:pt x="117307" y="141358"/>
                  </a:lnTo>
                  <a:lnTo>
                    <a:pt x="85499" y="184146"/>
                  </a:lnTo>
                  <a:lnTo>
                    <a:pt x="65023" y="203030"/>
                  </a:lnTo>
                  <a:lnTo>
                    <a:pt x="46515" y="213775"/>
                  </a:lnTo>
                  <a:lnTo>
                    <a:pt x="38335" y="214805"/>
                  </a:lnTo>
                  <a:lnTo>
                    <a:pt x="23600" y="210306"/>
                  </a:lnTo>
                  <a:lnTo>
                    <a:pt x="11878" y="199370"/>
                  </a:lnTo>
                  <a:lnTo>
                    <a:pt x="6776" y="192502"/>
                  </a:lnTo>
                  <a:lnTo>
                    <a:pt x="1108" y="175464"/>
                  </a:lnTo>
                  <a:lnTo>
                    <a:pt x="0" y="158249"/>
                  </a:lnTo>
                  <a:lnTo>
                    <a:pt x="4211" y="145894"/>
                  </a:lnTo>
                  <a:lnTo>
                    <a:pt x="10131" y="141329"/>
                  </a:lnTo>
                  <a:lnTo>
                    <a:pt x="27999" y="134376"/>
                  </a:lnTo>
                  <a:lnTo>
                    <a:pt x="50051" y="136460"/>
                  </a:lnTo>
                  <a:lnTo>
                    <a:pt x="86266" y="151415"/>
                  </a:lnTo>
                  <a:lnTo>
                    <a:pt x="129689" y="175010"/>
                  </a:lnTo>
                  <a:lnTo>
                    <a:pt x="161673" y="197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50">
              <a:extLst>
                <a:ext uri="{FF2B5EF4-FFF2-40B4-BE49-F238E27FC236}">
                  <a16:creationId xmlns:a16="http://schemas.microsoft.com/office/drawing/2014/main" xmlns="" id="{751193B1-C527-4AE6-9A87-2C7868EA0E9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927600" y="3181350"/>
              <a:ext cx="84795" cy="317501"/>
            </a:xfrm>
            <a:custGeom>
              <a:avLst/>
              <a:gdLst/>
              <a:ahLst/>
              <a:cxnLst/>
              <a:rect l="0" t="0" r="0" b="0"/>
              <a:pathLst>
                <a:path w="84795" h="317501">
                  <a:moveTo>
                    <a:pt x="63500" y="0"/>
                  </a:moveTo>
                  <a:lnTo>
                    <a:pt x="63500" y="0"/>
                  </a:lnTo>
                  <a:lnTo>
                    <a:pt x="64206" y="6481"/>
                  </a:lnTo>
                  <a:lnTo>
                    <a:pt x="78695" y="51630"/>
                  </a:lnTo>
                  <a:lnTo>
                    <a:pt x="83894" y="82214"/>
                  </a:lnTo>
                  <a:lnTo>
                    <a:pt x="84794" y="118854"/>
                  </a:lnTo>
                  <a:lnTo>
                    <a:pt x="82136" y="157952"/>
                  </a:lnTo>
                  <a:lnTo>
                    <a:pt x="76252" y="196495"/>
                  </a:lnTo>
                  <a:lnTo>
                    <a:pt x="65169" y="232911"/>
                  </a:lnTo>
                  <a:lnTo>
                    <a:pt x="48720" y="26579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" name="SMARTInkShape-Group104">
            <a:extLst>
              <a:ext uri="{FF2B5EF4-FFF2-40B4-BE49-F238E27FC236}">
                <a16:creationId xmlns:a16="http://schemas.microsoft.com/office/drawing/2014/main" xmlns="" id="{2584D43D-1460-4805-9099-A0AD8C94B4F0}"/>
              </a:ext>
            </a:extLst>
          </p:cNvPr>
          <p:cNvGrpSpPr/>
          <p:nvPr/>
        </p:nvGrpSpPr>
        <p:grpSpPr>
          <a:xfrm>
            <a:off x="3556000" y="3272527"/>
            <a:ext cx="165101" cy="155983"/>
            <a:chOff x="3556000" y="3272527"/>
            <a:chExt cx="165101" cy="155983"/>
          </a:xfrm>
        </p:grpSpPr>
        <p:sp>
          <p:nvSpPr>
            <p:cNvPr id="749" name="SMARTInkShape-651">
              <a:extLst>
                <a:ext uri="{FF2B5EF4-FFF2-40B4-BE49-F238E27FC236}">
                  <a16:creationId xmlns:a16="http://schemas.microsoft.com/office/drawing/2014/main" xmlns="" id="{7FFC04D2-BA7D-4C95-995E-804383F229B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562350" y="3272527"/>
              <a:ext cx="158751" cy="4074"/>
            </a:xfrm>
            <a:custGeom>
              <a:avLst/>
              <a:gdLst/>
              <a:ahLst/>
              <a:cxnLst/>
              <a:rect l="0" t="0" r="0" b="0"/>
              <a:pathLst>
                <a:path w="158751" h="4074">
                  <a:moveTo>
                    <a:pt x="0" y="4073"/>
                  </a:moveTo>
                  <a:lnTo>
                    <a:pt x="0" y="4073"/>
                  </a:lnTo>
                  <a:lnTo>
                    <a:pt x="10113" y="702"/>
                  </a:lnTo>
                  <a:lnTo>
                    <a:pt x="48408" y="1970"/>
                  </a:lnTo>
                  <a:lnTo>
                    <a:pt x="89994" y="0"/>
                  </a:lnTo>
                  <a:lnTo>
                    <a:pt x="135556" y="2552"/>
                  </a:lnTo>
                  <a:lnTo>
                    <a:pt x="158750" y="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52">
              <a:extLst>
                <a:ext uri="{FF2B5EF4-FFF2-40B4-BE49-F238E27FC236}">
                  <a16:creationId xmlns:a16="http://schemas.microsoft.com/office/drawing/2014/main" xmlns="" id="{0C75C872-4BA0-484F-ADBF-A348553DD20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556000" y="3416300"/>
              <a:ext cx="158751" cy="12210"/>
            </a:xfrm>
            <a:custGeom>
              <a:avLst/>
              <a:gdLst/>
              <a:ahLst/>
              <a:cxnLst/>
              <a:rect l="0" t="0" r="0" b="0"/>
              <a:pathLst>
                <a:path w="158751" h="1221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484" y="12209"/>
                  </a:lnTo>
                  <a:lnTo>
                    <a:pt x="52208" y="10281"/>
                  </a:lnTo>
                  <a:lnTo>
                    <a:pt x="91642" y="62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3" name="SMARTInkShape-Group105">
            <a:extLst>
              <a:ext uri="{FF2B5EF4-FFF2-40B4-BE49-F238E27FC236}">
                <a16:creationId xmlns:a16="http://schemas.microsoft.com/office/drawing/2014/main" xmlns="" id="{613607E6-ECF1-4F57-B91D-F6050B16B909}"/>
              </a:ext>
            </a:extLst>
          </p:cNvPr>
          <p:cNvGrpSpPr/>
          <p:nvPr/>
        </p:nvGrpSpPr>
        <p:grpSpPr>
          <a:xfrm>
            <a:off x="1188355" y="2869906"/>
            <a:ext cx="1999323" cy="739456"/>
            <a:chOff x="1188355" y="2869906"/>
            <a:chExt cx="1999323" cy="739456"/>
          </a:xfrm>
        </p:grpSpPr>
        <p:sp>
          <p:nvSpPr>
            <p:cNvPr id="752" name="SMARTInkShape-653">
              <a:extLst>
                <a:ext uri="{FF2B5EF4-FFF2-40B4-BE49-F238E27FC236}">
                  <a16:creationId xmlns:a16="http://schemas.microsoft.com/office/drawing/2014/main" xmlns="" id="{34D203E1-9CBF-4EF4-B02E-0E1129A34C7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02265" y="2869906"/>
              <a:ext cx="132936" cy="101804"/>
            </a:xfrm>
            <a:custGeom>
              <a:avLst/>
              <a:gdLst/>
              <a:ahLst/>
              <a:cxnLst/>
              <a:rect l="0" t="0" r="0" b="0"/>
              <a:pathLst>
                <a:path w="132936" h="101804">
                  <a:moveTo>
                    <a:pt x="37685" y="12994"/>
                  </a:moveTo>
                  <a:lnTo>
                    <a:pt x="37685" y="12994"/>
                  </a:lnTo>
                  <a:lnTo>
                    <a:pt x="14768" y="59447"/>
                  </a:lnTo>
                  <a:lnTo>
                    <a:pt x="985" y="101759"/>
                  </a:lnTo>
                  <a:lnTo>
                    <a:pt x="518" y="101803"/>
                  </a:lnTo>
                  <a:lnTo>
                    <a:pt x="0" y="96210"/>
                  </a:lnTo>
                  <a:lnTo>
                    <a:pt x="10511" y="69596"/>
                  </a:lnTo>
                  <a:lnTo>
                    <a:pt x="30358" y="31099"/>
                  </a:lnTo>
                  <a:lnTo>
                    <a:pt x="39367" y="13280"/>
                  </a:lnTo>
                  <a:lnTo>
                    <a:pt x="48075" y="3008"/>
                  </a:lnTo>
                  <a:lnTo>
                    <a:pt x="53784" y="692"/>
                  </a:lnTo>
                  <a:lnTo>
                    <a:pt x="67653" y="0"/>
                  </a:lnTo>
                  <a:lnTo>
                    <a:pt x="73892" y="3626"/>
                  </a:lnTo>
                  <a:lnTo>
                    <a:pt x="101911" y="44460"/>
                  </a:lnTo>
                  <a:lnTo>
                    <a:pt x="132935" y="95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54">
              <a:extLst>
                <a:ext uri="{FF2B5EF4-FFF2-40B4-BE49-F238E27FC236}">
                  <a16:creationId xmlns:a16="http://schemas.microsoft.com/office/drawing/2014/main" xmlns="" id="{C1E8B4F8-0A93-44F0-93EF-6A180C3DBF4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84400" y="3357329"/>
              <a:ext cx="101601" cy="109772"/>
            </a:xfrm>
            <a:custGeom>
              <a:avLst/>
              <a:gdLst/>
              <a:ahLst/>
              <a:cxnLst/>
              <a:rect l="0" t="0" r="0" b="0"/>
              <a:pathLst>
                <a:path w="101601" h="109772">
                  <a:moveTo>
                    <a:pt x="101600" y="8171"/>
                  </a:moveTo>
                  <a:lnTo>
                    <a:pt x="101600" y="8171"/>
                  </a:lnTo>
                  <a:lnTo>
                    <a:pt x="101600" y="1429"/>
                  </a:lnTo>
                  <a:lnTo>
                    <a:pt x="100894" y="149"/>
                  </a:lnTo>
                  <a:lnTo>
                    <a:pt x="99718" y="0"/>
                  </a:lnTo>
                  <a:lnTo>
                    <a:pt x="98229" y="607"/>
                  </a:lnTo>
                  <a:lnTo>
                    <a:pt x="52792" y="44382"/>
                  </a:lnTo>
                  <a:lnTo>
                    <a:pt x="11935" y="91892"/>
                  </a:lnTo>
                  <a:lnTo>
                    <a:pt x="0" y="1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55">
              <a:extLst>
                <a:ext uri="{FF2B5EF4-FFF2-40B4-BE49-F238E27FC236}">
                  <a16:creationId xmlns:a16="http://schemas.microsoft.com/office/drawing/2014/main" xmlns="" id="{0231F10D-7C24-416B-84FF-B8104499407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88355" y="2913328"/>
              <a:ext cx="237748" cy="499631"/>
            </a:xfrm>
            <a:custGeom>
              <a:avLst/>
              <a:gdLst/>
              <a:ahLst/>
              <a:cxnLst/>
              <a:rect l="0" t="0" r="0" b="0"/>
              <a:pathLst>
                <a:path w="237748" h="499631">
                  <a:moveTo>
                    <a:pt x="221345" y="71172"/>
                  </a:moveTo>
                  <a:lnTo>
                    <a:pt x="221345" y="71172"/>
                  </a:lnTo>
                  <a:lnTo>
                    <a:pt x="234437" y="51599"/>
                  </a:lnTo>
                  <a:lnTo>
                    <a:pt x="237747" y="39190"/>
                  </a:lnTo>
                  <a:lnTo>
                    <a:pt x="237337" y="28500"/>
                  </a:lnTo>
                  <a:lnTo>
                    <a:pt x="236239" y="23674"/>
                  </a:lnTo>
                  <a:lnTo>
                    <a:pt x="227494" y="14549"/>
                  </a:lnTo>
                  <a:lnTo>
                    <a:pt x="213495" y="6495"/>
                  </a:lnTo>
                  <a:lnTo>
                    <a:pt x="195513" y="563"/>
                  </a:lnTo>
                  <a:lnTo>
                    <a:pt x="158815" y="0"/>
                  </a:lnTo>
                  <a:lnTo>
                    <a:pt x="132876" y="10142"/>
                  </a:lnTo>
                  <a:lnTo>
                    <a:pt x="94473" y="37567"/>
                  </a:lnTo>
                  <a:lnTo>
                    <a:pt x="70413" y="62586"/>
                  </a:lnTo>
                  <a:lnTo>
                    <a:pt x="50312" y="94873"/>
                  </a:lnTo>
                  <a:lnTo>
                    <a:pt x="33853" y="132271"/>
                  </a:lnTo>
                  <a:lnTo>
                    <a:pt x="20187" y="173821"/>
                  </a:lnTo>
                  <a:lnTo>
                    <a:pt x="9410" y="220511"/>
                  </a:lnTo>
                  <a:lnTo>
                    <a:pt x="3680" y="263839"/>
                  </a:lnTo>
                  <a:lnTo>
                    <a:pt x="1133" y="304263"/>
                  </a:lnTo>
                  <a:lnTo>
                    <a:pt x="0" y="343396"/>
                  </a:lnTo>
                  <a:lnTo>
                    <a:pt x="1379" y="380073"/>
                  </a:lnTo>
                  <a:lnTo>
                    <a:pt x="4343" y="413778"/>
                  </a:lnTo>
                  <a:lnTo>
                    <a:pt x="10685" y="454436"/>
                  </a:lnTo>
                  <a:lnTo>
                    <a:pt x="17416" y="472934"/>
                  </a:lnTo>
                  <a:lnTo>
                    <a:pt x="28875" y="486329"/>
                  </a:lnTo>
                  <a:lnTo>
                    <a:pt x="35882" y="491877"/>
                  </a:lnTo>
                  <a:lnTo>
                    <a:pt x="54956" y="498041"/>
                  </a:lnTo>
                  <a:lnTo>
                    <a:pt x="93257" y="499630"/>
                  </a:lnTo>
                  <a:lnTo>
                    <a:pt x="138473" y="491869"/>
                  </a:lnTo>
                  <a:lnTo>
                    <a:pt x="181268" y="478045"/>
                  </a:lnTo>
                  <a:lnTo>
                    <a:pt x="221345" y="464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56">
              <a:extLst>
                <a:ext uri="{FF2B5EF4-FFF2-40B4-BE49-F238E27FC236}">
                  <a16:creationId xmlns:a16="http://schemas.microsoft.com/office/drawing/2014/main" xmlns="" id="{AFCA8D6D-F2C9-4F59-BBA3-C52F3CBBFF6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165350" y="3363724"/>
              <a:ext cx="82551" cy="122427"/>
            </a:xfrm>
            <a:custGeom>
              <a:avLst/>
              <a:gdLst/>
              <a:ahLst/>
              <a:cxnLst/>
              <a:rect l="0" t="0" r="0" b="0"/>
              <a:pathLst>
                <a:path w="82551" h="122427">
                  <a:moveTo>
                    <a:pt x="0" y="14476"/>
                  </a:moveTo>
                  <a:lnTo>
                    <a:pt x="0" y="14476"/>
                  </a:lnTo>
                  <a:lnTo>
                    <a:pt x="8838" y="171"/>
                  </a:lnTo>
                  <a:lnTo>
                    <a:pt x="12242" y="0"/>
                  </a:lnTo>
                  <a:lnTo>
                    <a:pt x="21669" y="3574"/>
                  </a:lnTo>
                  <a:lnTo>
                    <a:pt x="42247" y="20261"/>
                  </a:lnTo>
                  <a:lnTo>
                    <a:pt x="59476" y="46450"/>
                  </a:lnTo>
                  <a:lnTo>
                    <a:pt x="76529" y="89858"/>
                  </a:lnTo>
                  <a:lnTo>
                    <a:pt x="82550" y="122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57">
              <a:extLst>
                <a:ext uri="{FF2B5EF4-FFF2-40B4-BE49-F238E27FC236}">
                  <a16:creationId xmlns:a16="http://schemas.microsoft.com/office/drawing/2014/main" xmlns="" id="{6CFC47FA-5F79-44CE-A379-925CF40FE29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19400" y="3048000"/>
              <a:ext cx="74782" cy="387351"/>
            </a:xfrm>
            <a:custGeom>
              <a:avLst/>
              <a:gdLst/>
              <a:ahLst/>
              <a:cxnLst/>
              <a:rect l="0" t="0" r="0" b="0"/>
              <a:pathLst>
                <a:path w="74782" h="387351">
                  <a:moveTo>
                    <a:pt x="0" y="0"/>
                  </a:moveTo>
                  <a:lnTo>
                    <a:pt x="0" y="0"/>
                  </a:lnTo>
                  <a:lnTo>
                    <a:pt x="15580" y="18951"/>
                  </a:lnTo>
                  <a:lnTo>
                    <a:pt x="29232" y="54925"/>
                  </a:lnTo>
                  <a:lnTo>
                    <a:pt x="41685" y="90969"/>
                  </a:lnTo>
                  <a:lnTo>
                    <a:pt x="55921" y="133564"/>
                  </a:lnTo>
                  <a:lnTo>
                    <a:pt x="69304" y="180717"/>
                  </a:lnTo>
                  <a:lnTo>
                    <a:pt x="74781" y="228015"/>
                  </a:lnTo>
                  <a:lnTo>
                    <a:pt x="72041" y="273495"/>
                  </a:lnTo>
                  <a:lnTo>
                    <a:pt x="59065" y="314876"/>
                  </a:lnTo>
                  <a:lnTo>
                    <a:pt x="38667" y="360388"/>
                  </a:lnTo>
                  <a:lnTo>
                    <a:pt x="254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58">
              <a:extLst>
                <a:ext uri="{FF2B5EF4-FFF2-40B4-BE49-F238E27FC236}">
                  <a16:creationId xmlns:a16="http://schemas.microsoft.com/office/drawing/2014/main" xmlns="" id="{41931DEB-5A52-4376-B238-B07EB960795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562555" y="3109679"/>
              <a:ext cx="161596" cy="230422"/>
            </a:xfrm>
            <a:custGeom>
              <a:avLst/>
              <a:gdLst/>
              <a:ahLst/>
              <a:cxnLst/>
              <a:rect l="0" t="0" r="0" b="0"/>
              <a:pathLst>
                <a:path w="161596" h="230422">
                  <a:moveTo>
                    <a:pt x="161595" y="8171"/>
                  </a:moveTo>
                  <a:lnTo>
                    <a:pt x="161595" y="8171"/>
                  </a:lnTo>
                  <a:lnTo>
                    <a:pt x="158224" y="1429"/>
                  </a:lnTo>
                  <a:lnTo>
                    <a:pt x="156526" y="149"/>
                  </a:lnTo>
                  <a:lnTo>
                    <a:pt x="154687" y="0"/>
                  </a:lnTo>
                  <a:lnTo>
                    <a:pt x="152757" y="607"/>
                  </a:lnTo>
                  <a:lnTo>
                    <a:pt x="143297" y="18316"/>
                  </a:lnTo>
                  <a:lnTo>
                    <a:pt x="131557" y="56018"/>
                  </a:lnTo>
                  <a:lnTo>
                    <a:pt x="122513" y="102938"/>
                  </a:lnTo>
                  <a:lnTo>
                    <a:pt x="112004" y="135897"/>
                  </a:lnTo>
                  <a:lnTo>
                    <a:pt x="90222" y="178660"/>
                  </a:lnTo>
                  <a:lnTo>
                    <a:pt x="74135" y="197539"/>
                  </a:lnTo>
                  <a:lnTo>
                    <a:pt x="57578" y="208280"/>
                  </a:lnTo>
                  <a:lnTo>
                    <a:pt x="48505" y="209311"/>
                  </a:lnTo>
                  <a:lnTo>
                    <a:pt x="29018" y="204811"/>
                  </a:lnTo>
                  <a:lnTo>
                    <a:pt x="14242" y="191992"/>
                  </a:lnTo>
                  <a:lnTo>
                    <a:pt x="4383" y="175241"/>
                  </a:lnTo>
                  <a:lnTo>
                    <a:pt x="0" y="158389"/>
                  </a:lnTo>
                  <a:lnTo>
                    <a:pt x="949" y="151356"/>
                  </a:lnTo>
                  <a:lnTo>
                    <a:pt x="7647" y="139777"/>
                  </a:lnTo>
                  <a:lnTo>
                    <a:pt x="15218" y="136831"/>
                  </a:lnTo>
                  <a:lnTo>
                    <a:pt x="36802" y="135438"/>
                  </a:lnTo>
                  <a:lnTo>
                    <a:pt x="73349" y="141992"/>
                  </a:lnTo>
                  <a:lnTo>
                    <a:pt x="107618" y="162984"/>
                  </a:lnTo>
                  <a:lnTo>
                    <a:pt x="133372" y="188176"/>
                  </a:lnTo>
                  <a:lnTo>
                    <a:pt x="155245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59">
              <a:extLst>
                <a:ext uri="{FF2B5EF4-FFF2-40B4-BE49-F238E27FC236}">
                  <a16:creationId xmlns:a16="http://schemas.microsoft.com/office/drawing/2014/main" xmlns="" id="{EDDAFE84-CCCC-45EC-807C-DD1264B2830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424866" y="3095142"/>
              <a:ext cx="108785" cy="321159"/>
            </a:xfrm>
            <a:custGeom>
              <a:avLst/>
              <a:gdLst/>
              <a:ahLst/>
              <a:cxnLst/>
              <a:rect l="0" t="0" r="0" b="0"/>
              <a:pathLst>
                <a:path w="108785" h="321159">
                  <a:moveTo>
                    <a:pt x="108784" y="3658"/>
                  </a:moveTo>
                  <a:lnTo>
                    <a:pt x="108784" y="3658"/>
                  </a:lnTo>
                  <a:lnTo>
                    <a:pt x="89917" y="0"/>
                  </a:lnTo>
                  <a:lnTo>
                    <a:pt x="80173" y="1562"/>
                  </a:lnTo>
                  <a:lnTo>
                    <a:pt x="69257" y="14015"/>
                  </a:lnTo>
                  <a:lnTo>
                    <a:pt x="47448" y="52353"/>
                  </a:lnTo>
                  <a:lnTo>
                    <a:pt x="30018" y="88800"/>
                  </a:lnTo>
                  <a:lnTo>
                    <a:pt x="15216" y="128517"/>
                  </a:lnTo>
                  <a:lnTo>
                    <a:pt x="5344" y="173451"/>
                  </a:lnTo>
                  <a:lnTo>
                    <a:pt x="16" y="218116"/>
                  </a:lnTo>
                  <a:lnTo>
                    <a:pt x="0" y="254430"/>
                  </a:lnTo>
                  <a:lnTo>
                    <a:pt x="11752" y="283269"/>
                  </a:lnTo>
                  <a:lnTo>
                    <a:pt x="20813" y="295899"/>
                  </a:lnTo>
                  <a:lnTo>
                    <a:pt x="31792" y="304319"/>
                  </a:lnTo>
                  <a:lnTo>
                    <a:pt x="83384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60">
              <a:extLst>
                <a:ext uri="{FF2B5EF4-FFF2-40B4-BE49-F238E27FC236}">
                  <a16:creationId xmlns:a16="http://schemas.microsoft.com/office/drawing/2014/main" xmlns="" id="{F4884894-2D5E-41EF-92D0-5A2B5AC0789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93800" y="3194050"/>
              <a:ext cx="203201" cy="50801"/>
            </a:xfrm>
            <a:custGeom>
              <a:avLst/>
              <a:gdLst/>
              <a:ahLst/>
              <a:cxnLst/>
              <a:rect l="0" t="0" r="0" b="0"/>
              <a:pathLst>
                <a:path w="203201" h="50801">
                  <a:moveTo>
                    <a:pt x="0" y="50800"/>
                  </a:moveTo>
                  <a:lnTo>
                    <a:pt x="0" y="50800"/>
                  </a:lnTo>
                  <a:lnTo>
                    <a:pt x="34532" y="38591"/>
                  </a:lnTo>
                  <a:lnTo>
                    <a:pt x="65912" y="29146"/>
                  </a:lnTo>
                  <a:lnTo>
                    <a:pt x="105494" y="18598"/>
                  </a:lnTo>
                  <a:lnTo>
                    <a:pt x="128891" y="13810"/>
                  </a:lnTo>
                  <a:lnTo>
                    <a:pt x="170174" y="613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61">
              <a:extLst>
                <a:ext uri="{FF2B5EF4-FFF2-40B4-BE49-F238E27FC236}">
                  <a16:creationId xmlns:a16="http://schemas.microsoft.com/office/drawing/2014/main" xmlns="" id="{89BA84E7-9227-4CB4-B47A-CEC0DDD94D9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990850" y="2983159"/>
              <a:ext cx="196828" cy="494604"/>
            </a:xfrm>
            <a:custGeom>
              <a:avLst/>
              <a:gdLst/>
              <a:ahLst/>
              <a:cxnLst/>
              <a:rect l="0" t="0" r="0" b="0"/>
              <a:pathLst>
                <a:path w="196828" h="494604">
                  <a:moveTo>
                    <a:pt x="0" y="33091"/>
                  </a:moveTo>
                  <a:lnTo>
                    <a:pt x="0" y="33091"/>
                  </a:lnTo>
                  <a:lnTo>
                    <a:pt x="35354" y="9947"/>
                  </a:lnTo>
                  <a:lnTo>
                    <a:pt x="66449" y="520"/>
                  </a:lnTo>
                  <a:lnTo>
                    <a:pt x="102474" y="0"/>
                  </a:lnTo>
                  <a:lnTo>
                    <a:pt x="133217" y="7686"/>
                  </a:lnTo>
                  <a:lnTo>
                    <a:pt x="149519" y="18742"/>
                  </a:lnTo>
                  <a:lnTo>
                    <a:pt x="156829" y="25642"/>
                  </a:lnTo>
                  <a:lnTo>
                    <a:pt x="173860" y="58949"/>
                  </a:lnTo>
                  <a:lnTo>
                    <a:pt x="181101" y="103469"/>
                  </a:lnTo>
                  <a:lnTo>
                    <a:pt x="184676" y="137748"/>
                  </a:lnTo>
                  <a:lnTo>
                    <a:pt x="187911" y="174855"/>
                  </a:lnTo>
                  <a:lnTo>
                    <a:pt x="189349" y="214866"/>
                  </a:lnTo>
                  <a:lnTo>
                    <a:pt x="189989" y="254285"/>
                  </a:lnTo>
                  <a:lnTo>
                    <a:pt x="190273" y="292972"/>
                  </a:lnTo>
                  <a:lnTo>
                    <a:pt x="190399" y="331332"/>
                  </a:lnTo>
                  <a:lnTo>
                    <a:pt x="192337" y="369548"/>
                  </a:lnTo>
                  <a:lnTo>
                    <a:pt x="194844" y="404878"/>
                  </a:lnTo>
                  <a:lnTo>
                    <a:pt x="196255" y="443189"/>
                  </a:lnTo>
                  <a:lnTo>
                    <a:pt x="196827" y="476125"/>
                  </a:lnTo>
                  <a:lnTo>
                    <a:pt x="196129" y="476614"/>
                  </a:lnTo>
                  <a:lnTo>
                    <a:pt x="157847" y="483281"/>
                  </a:lnTo>
                  <a:lnTo>
                    <a:pt x="124247" y="489762"/>
                  </a:lnTo>
                  <a:lnTo>
                    <a:pt x="79148" y="494603"/>
                  </a:lnTo>
                  <a:lnTo>
                    <a:pt x="38100" y="490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62">
              <a:extLst>
                <a:ext uri="{FF2B5EF4-FFF2-40B4-BE49-F238E27FC236}">
                  <a16:creationId xmlns:a16="http://schemas.microsoft.com/office/drawing/2014/main" xmlns="" id="{139A45B5-16EA-4590-A5E7-4396376D55C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75615" y="2885332"/>
              <a:ext cx="234136" cy="574416"/>
            </a:xfrm>
            <a:custGeom>
              <a:avLst/>
              <a:gdLst/>
              <a:ahLst/>
              <a:cxnLst/>
              <a:rect l="0" t="0" r="0" b="0"/>
              <a:pathLst>
                <a:path w="234136" h="574416">
                  <a:moveTo>
                    <a:pt x="234135" y="61068"/>
                  </a:moveTo>
                  <a:lnTo>
                    <a:pt x="234135" y="61068"/>
                  </a:lnTo>
                  <a:lnTo>
                    <a:pt x="221925" y="34553"/>
                  </a:lnTo>
                  <a:lnTo>
                    <a:pt x="203628" y="19659"/>
                  </a:lnTo>
                  <a:lnTo>
                    <a:pt x="167797" y="3395"/>
                  </a:lnTo>
                  <a:lnTo>
                    <a:pt x="140709" y="0"/>
                  </a:lnTo>
                  <a:lnTo>
                    <a:pt x="112066" y="3855"/>
                  </a:lnTo>
                  <a:lnTo>
                    <a:pt x="96626" y="10005"/>
                  </a:lnTo>
                  <a:lnTo>
                    <a:pt x="76034" y="28142"/>
                  </a:lnTo>
                  <a:lnTo>
                    <a:pt x="59898" y="51391"/>
                  </a:lnTo>
                  <a:lnTo>
                    <a:pt x="52922" y="86266"/>
                  </a:lnTo>
                  <a:lnTo>
                    <a:pt x="53172" y="117423"/>
                  </a:lnTo>
                  <a:lnTo>
                    <a:pt x="54929" y="153848"/>
                  </a:lnTo>
                  <a:lnTo>
                    <a:pt x="55710" y="195907"/>
                  </a:lnTo>
                  <a:lnTo>
                    <a:pt x="55918" y="219399"/>
                  </a:lnTo>
                  <a:lnTo>
                    <a:pt x="56057" y="244233"/>
                  </a:lnTo>
                  <a:lnTo>
                    <a:pt x="56150" y="269962"/>
                  </a:lnTo>
                  <a:lnTo>
                    <a:pt x="54800" y="295580"/>
                  </a:lnTo>
                  <a:lnTo>
                    <a:pt x="52490" y="321127"/>
                  </a:lnTo>
                  <a:lnTo>
                    <a:pt x="49538" y="346624"/>
                  </a:lnTo>
                  <a:lnTo>
                    <a:pt x="42496" y="393769"/>
                  </a:lnTo>
                  <a:lnTo>
                    <a:pt x="33956" y="438240"/>
                  </a:lnTo>
                  <a:lnTo>
                    <a:pt x="23106" y="481524"/>
                  </a:lnTo>
                  <a:lnTo>
                    <a:pt x="8468" y="528705"/>
                  </a:lnTo>
                  <a:lnTo>
                    <a:pt x="0" y="570341"/>
                  </a:lnTo>
                  <a:lnTo>
                    <a:pt x="1139" y="572033"/>
                  </a:lnTo>
                  <a:lnTo>
                    <a:pt x="6169" y="573914"/>
                  </a:lnTo>
                  <a:lnTo>
                    <a:pt x="31739" y="574415"/>
                  </a:lnTo>
                  <a:lnTo>
                    <a:pt x="71912" y="566570"/>
                  </a:lnTo>
                  <a:lnTo>
                    <a:pt x="107987" y="557509"/>
                  </a:lnTo>
                  <a:lnTo>
                    <a:pt x="145235" y="55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63">
              <a:extLst>
                <a:ext uri="{FF2B5EF4-FFF2-40B4-BE49-F238E27FC236}">
                  <a16:creationId xmlns:a16="http://schemas.microsoft.com/office/drawing/2014/main" xmlns="" id="{4367F7DB-E28E-433D-8CC2-B9B60762477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968500" y="3077725"/>
              <a:ext cx="191386" cy="531637"/>
            </a:xfrm>
            <a:custGeom>
              <a:avLst/>
              <a:gdLst/>
              <a:ahLst/>
              <a:cxnLst/>
              <a:rect l="0" t="0" r="0" b="0"/>
              <a:pathLst>
                <a:path w="191386" h="531637">
                  <a:moveTo>
                    <a:pt x="31750" y="109975"/>
                  </a:moveTo>
                  <a:lnTo>
                    <a:pt x="31750" y="109975"/>
                  </a:lnTo>
                  <a:lnTo>
                    <a:pt x="31750" y="153920"/>
                  </a:lnTo>
                  <a:lnTo>
                    <a:pt x="31750" y="190184"/>
                  </a:lnTo>
                  <a:lnTo>
                    <a:pt x="31750" y="232171"/>
                  </a:lnTo>
                  <a:lnTo>
                    <a:pt x="31750" y="255645"/>
                  </a:lnTo>
                  <a:lnTo>
                    <a:pt x="31750" y="280466"/>
                  </a:lnTo>
                  <a:lnTo>
                    <a:pt x="31750" y="306186"/>
                  </a:lnTo>
                  <a:lnTo>
                    <a:pt x="31750" y="332504"/>
                  </a:lnTo>
                  <a:lnTo>
                    <a:pt x="31750" y="359222"/>
                  </a:lnTo>
                  <a:lnTo>
                    <a:pt x="31750" y="386207"/>
                  </a:lnTo>
                  <a:lnTo>
                    <a:pt x="29868" y="433122"/>
                  </a:lnTo>
                  <a:lnTo>
                    <a:pt x="26680" y="473023"/>
                  </a:lnTo>
                  <a:lnTo>
                    <a:pt x="21624" y="515760"/>
                  </a:lnTo>
                  <a:lnTo>
                    <a:pt x="19813" y="531636"/>
                  </a:lnTo>
                  <a:lnTo>
                    <a:pt x="19558" y="530783"/>
                  </a:lnTo>
                  <a:lnTo>
                    <a:pt x="22521" y="493978"/>
                  </a:lnTo>
                  <a:lnTo>
                    <a:pt x="26002" y="449976"/>
                  </a:lnTo>
                  <a:lnTo>
                    <a:pt x="27918" y="423425"/>
                  </a:lnTo>
                  <a:lnTo>
                    <a:pt x="29901" y="393731"/>
                  </a:lnTo>
                  <a:lnTo>
                    <a:pt x="31928" y="361940"/>
                  </a:lnTo>
                  <a:lnTo>
                    <a:pt x="33985" y="328752"/>
                  </a:lnTo>
                  <a:lnTo>
                    <a:pt x="37473" y="295337"/>
                  </a:lnTo>
                  <a:lnTo>
                    <a:pt x="41916" y="261772"/>
                  </a:lnTo>
                  <a:lnTo>
                    <a:pt x="46994" y="228106"/>
                  </a:lnTo>
                  <a:lnTo>
                    <a:pt x="53907" y="195079"/>
                  </a:lnTo>
                  <a:lnTo>
                    <a:pt x="62043" y="162478"/>
                  </a:lnTo>
                  <a:lnTo>
                    <a:pt x="70996" y="130160"/>
                  </a:lnTo>
                  <a:lnTo>
                    <a:pt x="80492" y="102970"/>
                  </a:lnTo>
                  <a:lnTo>
                    <a:pt x="100450" y="57708"/>
                  </a:lnTo>
                  <a:lnTo>
                    <a:pt x="128149" y="13977"/>
                  </a:lnTo>
                  <a:lnTo>
                    <a:pt x="136938" y="6465"/>
                  </a:lnTo>
                  <a:lnTo>
                    <a:pt x="154230" y="0"/>
                  </a:lnTo>
                  <a:lnTo>
                    <a:pt x="162087" y="4203"/>
                  </a:lnTo>
                  <a:lnTo>
                    <a:pt x="176461" y="23924"/>
                  </a:lnTo>
                  <a:lnTo>
                    <a:pt x="186142" y="55267"/>
                  </a:lnTo>
                  <a:lnTo>
                    <a:pt x="191385" y="92716"/>
                  </a:lnTo>
                  <a:lnTo>
                    <a:pt x="191364" y="132878"/>
                  </a:lnTo>
                  <a:lnTo>
                    <a:pt x="183358" y="168602"/>
                  </a:lnTo>
                  <a:lnTo>
                    <a:pt x="177272" y="185043"/>
                  </a:lnTo>
                  <a:lnTo>
                    <a:pt x="155458" y="212718"/>
                  </a:lnTo>
                  <a:lnTo>
                    <a:pt x="111443" y="244369"/>
                  </a:lnTo>
                  <a:lnTo>
                    <a:pt x="64535" y="263390"/>
                  </a:lnTo>
                  <a:lnTo>
                    <a:pt x="26882" y="269731"/>
                  </a:lnTo>
                  <a:lnTo>
                    <a:pt x="0" y="268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4" name="SMARTInkShape-664">
            <a:extLst>
              <a:ext uri="{FF2B5EF4-FFF2-40B4-BE49-F238E27FC236}">
                <a16:creationId xmlns:a16="http://schemas.microsoft.com/office/drawing/2014/main" xmlns="" id="{9C05A3BB-BE80-45CB-B64C-B9DBFD3937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35600" y="2323479"/>
            <a:ext cx="149316" cy="203822"/>
          </a:xfrm>
          <a:custGeom>
            <a:avLst/>
            <a:gdLst/>
            <a:ahLst/>
            <a:cxnLst/>
            <a:rect l="0" t="0" r="0" b="0"/>
            <a:pathLst>
              <a:path w="149316" h="203822">
                <a:moveTo>
                  <a:pt x="0" y="89521"/>
                </a:moveTo>
                <a:lnTo>
                  <a:pt x="0" y="89521"/>
                </a:lnTo>
                <a:lnTo>
                  <a:pt x="705" y="78676"/>
                </a:lnTo>
                <a:lnTo>
                  <a:pt x="6089" y="44405"/>
                </a:lnTo>
                <a:lnTo>
                  <a:pt x="6881" y="43921"/>
                </a:lnTo>
                <a:lnTo>
                  <a:pt x="8115" y="45010"/>
                </a:lnTo>
                <a:lnTo>
                  <a:pt x="9644" y="47147"/>
                </a:lnTo>
                <a:lnTo>
                  <a:pt x="12097" y="85358"/>
                </a:lnTo>
                <a:lnTo>
                  <a:pt x="11815" y="121919"/>
                </a:lnTo>
                <a:lnTo>
                  <a:pt x="7639" y="166554"/>
                </a:lnTo>
                <a:lnTo>
                  <a:pt x="6605" y="182897"/>
                </a:lnTo>
                <a:lnTo>
                  <a:pt x="13291" y="146224"/>
                </a:lnTo>
                <a:lnTo>
                  <a:pt x="21106" y="102794"/>
                </a:lnTo>
                <a:lnTo>
                  <a:pt x="29842" y="70726"/>
                </a:lnTo>
                <a:lnTo>
                  <a:pt x="51332" y="33544"/>
                </a:lnTo>
                <a:lnTo>
                  <a:pt x="69851" y="13607"/>
                </a:lnTo>
                <a:lnTo>
                  <a:pt x="89842" y="2865"/>
                </a:lnTo>
                <a:lnTo>
                  <a:pt x="100111" y="0"/>
                </a:lnTo>
                <a:lnTo>
                  <a:pt x="109074" y="913"/>
                </a:lnTo>
                <a:lnTo>
                  <a:pt x="124676" y="9452"/>
                </a:lnTo>
                <a:lnTo>
                  <a:pt x="136787" y="30181"/>
                </a:lnTo>
                <a:lnTo>
                  <a:pt x="145461" y="58914"/>
                </a:lnTo>
                <a:lnTo>
                  <a:pt x="149315" y="92851"/>
                </a:lnTo>
                <a:lnTo>
                  <a:pt x="149148" y="127220"/>
                </a:lnTo>
                <a:lnTo>
                  <a:pt x="145086" y="170776"/>
                </a:lnTo>
                <a:lnTo>
                  <a:pt x="139700" y="2038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SMARTInkShape-665">
            <a:extLst>
              <a:ext uri="{FF2B5EF4-FFF2-40B4-BE49-F238E27FC236}">
                <a16:creationId xmlns:a16="http://schemas.microsoft.com/office/drawing/2014/main" xmlns="" id="{3036A6ED-A163-41E5-90A4-F7A85AAA5B6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79900" y="901127"/>
            <a:ext cx="141954" cy="172024"/>
          </a:xfrm>
          <a:custGeom>
            <a:avLst/>
            <a:gdLst/>
            <a:ahLst/>
            <a:cxnLst/>
            <a:rect l="0" t="0" r="0" b="0"/>
            <a:pathLst>
              <a:path w="141954" h="172024">
                <a:moveTo>
                  <a:pt x="0" y="89473"/>
                </a:moveTo>
                <a:lnTo>
                  <a:pt x="0" y="89473"/>
                </a:lnTo>
                <a:lnTo>
                  <a:pt x="0" y="84006"/>
                </a:lnTo>
                <a:lnTo>
                  <a:pt x="3371" y="86755"/>
                </a:lnTo>
                <a:lnTo>
                  <a:pt x="16301" y="126863"/>
                </a:lnTo>
                <a:lnTo>
                  <a:pt x="18688" y="143742"/>
                </a:lnTo>
                <a:lnTo>
                  <a:pt x="19514" y="143997"/>
                </a:lnTo>
                <a:lnTo>
                  <a:pt x="22314" y="142398"/>
                </a:lnTo>
                <a:lnTo>
                  <a:pt x="24993" y="102252"/>
                </a:lnTo>
                <a:lnTo>
                  <a:pt x="27161" y="62215"/>
                </a:lnTo>
                <a:lnTo>
                  <a:pt x="34215" y="17923"/>
                </a:lnTo>
                <a:lnTo>
                  <a:pt x="37626" y="11434"/>
                </a:lnTo>
                <a:lnTo>
                  <a:pt x="47061" y="2343"/>
                </a:lnTo>
                <a:lnTo>
                  <a:pt x="52541" y="342"/>
                </a:lnTo>
                <a:lnTo>
                  <a:pt x="64274" y="0"/>
                </a:lnTo>
                <a:lnTo>
                  <a:pt x="78425" y="7844"/>
                </a:lnTo>
                <a:lnTo>
                  <a:pt x="102259" y="31890"/>
                </a:lnTo>
                <a:lnTo>
                  <a:pt x="132226" y="74571"/>
                </a:lnTo>
                <a:lnTo>
                  <a:pt x="141953" y="106381"/>
                </a:lnTo>
                <a:lnTo>
                  <a:pt x="140484" y="153675"/>
                </a:lnTo>
                <a:lnTo>
                  <a:pt x="139700" y="1720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2" name="SMARTInkShape-Group108">
            <a:extLst>
              <a:ext uri="{FF2B5EF4-FFF2-40B4-BE49-F238E27FC236}">
                <a16:creationId xmlns:a16="http://schemas.microsoft.com/office/drawing/2014/main" xmlns="" id="{AE526761-D26B-488A-B842-2FB1600787DF}"/>
              </a:ext>
            </a:extLst>
          </p:cNvPr>
          <p:cNvGrpSpPr/>
          <p:nvPr/>
        </p:nvGrpSpPr>
        <p:grpSpPr>
          <a:xfrm>
            <a:off x="4292600" y="1733550"/>
            <a:ext cx="2324101" cy="365021"/>
            <a:chOff x="4292600" y="1733550"/>
            <a:chExt cx="2324101" cy="365021"/>
          </a:xfrm>
        </p:grpSpPr>
        <p:sp>
          <p:nvSpPr>
            <p:cNvPr id="766" name="SMARTInkShape-666">
              <a:extLst>
                <a:ext uri="{FF2B5EF4-FFF2-40B4-BE49-F238E27FC236}">
                  <a16:creationId xmlns:a16="http://schemas.microsoft.com/office/drawing/2014/main" xmlns="" id="{5F1FBA29-6BA3-4EB5-984A-A690E757779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92600" y="18224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4489" y="53864"/>
                  </a:lnTo>
                  <a:lnTo>
                    <a:pt x="23013" y="98544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67">
              <a:extLst>
                <a:ext uri="{FF2B5EF4-FFF2-40B4-BE49-F238E27FC236}">
                  <a16:creationId xmlns:a16="http://schemas.microsoft.com/office/drawing/2014/main" xmlns="" id="{B28F013A-D795-4667-A719-E540ABC5B38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306706" y="1733550"/>
              <a:ext cx="23995" cy="6351"/>
            </a:xfrm>
            <a:custGeom>
              <a:avLst/>
              <a:gdLst/>
              <a:ahLst/>
              <a:cxnLst/>
              <a:rect l="0" t="0" r="0" b="0"/>
              <a:pathLst>
                <a:path w="23995" h="6351">
                  <a:moveTo>
                    <a:pt x="17644" y="6350"/>
                  </a:moveTo>
                  <a:lnTo>
                    <a:pt x="17644" y="6350"/>
                  </a:lnTo>
                  <a:lnTo>
                    <a:pt x="5711" y="1324"/>
                  </a:lnTo>
                  <a:lnTo>
                    <a:pt x="0" y="261"/>
                  </a:lnTo>
                  <a:lnTo>
                    <a:pt x="237" y="174"/>
                  </a:lnTo>
                  <a:lnTo>
                    <a:pt x="23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68">
              <a:extLst>
                <a:ext uri="{FF2B5EF4-FFF2-40B4-BE49-F238E27FC236}">
                  <a16:creationId xmlns:a16="http://schemas.microsoft.com/office/drawing/2014/main" xmlns="" id="{9C616754-693A-4EDB-AABF-CD7A9CEEFA8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377842" y="1847850"/>
              <a:ext cx="130659" cy="6351"/>
            </a:xfrm>
            <a:custGeom>
              <a:avLst/>
              <a:gdLst/>
              <a:ahLst/>
              <a:cxnLst/>
              <a:rect l="0" t="0" r="0" b="0"/>
              <a:pathLst>
                <a:path w="1306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1562" y="5467"/>
                  </a:lnTo>
                  <a:lnTo>
                    <a:pt x="43564" y="6234"/>
                  </a:lnTo>
                  <a:lnTo>
                    <a:pt x="86743" y="6315"/>
                  </a:lnTo>
                  <a:lnTo>
                    <a:pt x="130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69">
              <a:extLst>
                <a:ext uri="{FF2B5EF4-FFF2-40B4-BE49-F238E27FC236}">
                  <a16:creationId xmlns:a16="http://schemas.microsoft.com/office/drawing/2014/main" xmlns="" id="{72FE1CB6-123F-44DF-A1AD-65B04887DF3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22292" y="1917700"/>
              <a:ext cx="130659" cy="30868"/>
            </a:xfrm>
            <a:custGeom>
              <a:avLst/>
              <a:gdLst/>
              <a:ahLst/>
              <a:cxnLst/>
              <a:rect l="0" t="0" r="0" b="0"/>
              <a:pathLst>
                <a:path w="13065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1" y="30867"/>
                  </a:lnTo>
                  <a:lnTo>
                    <a:pt x="43564" y="22845"/>
                  </a:lnTo>
                  <a:lnTo>
                    <a:pt x="86743" y="11943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70">
              <a:extLst>
                <a:ext uri="{FF2B5EF4-FFF2-40B4-BE49-F238E27FC236}">
                  <a16:creationId xmlns:a16="http://schemas.microsoft.com/office/drawing/2014/main" xmlns="" id="{F0389F18-B0C1-4296-BA8D-C1048F12685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10983" y="1847850"/>
              <a:ext cx="12468" cy="107951"/>
            </a:xfrm>
            <a:custGeom>
              <a:avLst/>
              <a:gdLst/>
              <a:ahLst/>
              <a:cxnLst/>
              <a:rect l="0" t="0" r="0" b="0"/>
              <a:pathLst>
                <a:path w="12468" h="1079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1403" y="48184"/>
                  </a:lnTo>
                  <a:lnTo>
                    <a:pt x="12467" y="91754"/>
                  </a:lnTo>
                  <a:lnTo>
                    <a:pt x="118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71">
              <a:extLst>
                <a:ext uri="{FF2B5EF4-FFF2-40B4-BE49-F238E27FC236}">
                  <a16:creationId xmlns:a16="http://schemas.microsoft.com/office/drawing/2014/main" xmlns="" id="{1FD268FC-6504-4981-9F65-A2FF9764D73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56100" y="1974850"/>
              <a:ext cx="2260601" cy="123721"/>
            </a:xfrm>
            <a:custGeom>
              <a:avLst/>
              <a:gdLst/>
              <a:ahLst/>
              <a:cxnLst/>
              <a:rect l="0" t="0" r="0" b="0"/>
              <a:pathLst>
                <a:path w="2260601" h="123721">
                  <a:moveTo>
                    <a:pt x="0" y="114300"/>
                  </a:moveTo>
                  <a:lnTo>
                    <a:pt x="0" y="114300"/>
                  </a:lnTo>
                  <a:lnTo>
                    <a:pt x="37038" y="116181"/>
                  </a:lnTo>
                  <a:lnTo>
                    <a:pt x="72905" y="119369"/>
                  </a:lnTo>
                  <a:lnTo>
                    <a:pt x="97287" y="121208"/>
                  </a:lnTo>
                  <a:lnTo>
                    <a:pt x="124125" y="123138"/>
                  </a:lnTo>
                  <a:lnTo>
                    <a:pt x="159655" y="123720"/>
                  </a:lnTo>
                  <a:lnTo>
                    <a:pt x="200981" y="123402"/>
                  </a:lnTo>
                  <a:lnTo>
                    <a:pt x="246171" y="122485"/>
                  </a:lnTo>
                  <a:lnTo>
                    <a:pt x="298169" y="121168"/>
                  </a:lnTo>
                  <a:lnTo>
                    <a:pt x="354707" y="119584"/>
                  </a:lnTo>
                  <a:lnTo>
                    <a:pt x="414272" y="117822"/>
                  </a:lnTo>
                  <a:lnTo>
                    <a:pt x="480792" y="115237"/>
                  </a:lnTo>
                  <a:lnTo>
                    <a:pt x="551950" y="112102"/>
                  </a:lnTo>
                  <a:lnTo>
                    <a:pt x="626200" y="108602"/>
                  </a:lnTo>
                  <a:lnTo>
                    <a:pt x="708861" y="104857"/>
                  </a:lnTo>
                  <a:lnTo>
                    <a:pt x="797130" y="100949"/>
                  </a:lnTo>
                  <a:lnTo>
                    <a:pt x="889136" y="96932"/>
                  </a:lnTo>
                  <a:lnTo>
                    <a:pt x="983635" y="92844"/>
                  </a:lnTo>
                  <a:lnTo>
                    <a:pt x="1079795" y="88707"/>
                  </a:lnTo>
                  <a:lnTo>
                    <a:pt x="1177064" y="84538"/>
                  </a:lnTo>
                  <a:lnTo>
                    <a:pt x="1272953" y="80348"/>
                  </a:lnTo>
                  <a:lnTo>
                    <a:pt x="1367925" y="76143"/>
                  </a:lnTo>
                  <a:lnTo>
                    <a:pt x="1462283" y="71929"/>
                  </a:lnTo>
                  <a:lnTo>
                    <a:pt x="1553411" y="68414"/>
                  </a:lnTo>
                  <a:lnTo>
                    <a:pt x="1642385" y="65364"/>
                  </a:lnTo>
                  <a:lnTo>
                    <a:pt x="1729923" y="62626"/>
                  </a:lnTo>
                  <a:lnTo>
                    <a:pt x="1807332" y="59390"/>
                  </a:lnTo>
                  <a:lnTo>
                    <a:pt x="1877988" y="55821"/>
                  </a:lnTo>
                  <a:lnTo>
                    <a:pt x="1944140" y="52031"/>
                  </a:lnTo>
                  <a:lnTo>
                    <a:pt x="2001650" y="48093"/>
                  </a:lnTo>
                  <a:lnTo>
                    <a:pt x="2053396" y="44056"/>
                  </a:lnTo>
                  <a:lnTo>
                    <a:pt x="2101296" y="39954"/>
                  </a:lnTo>
                  <a:lnTo>
                    <a:pt x="2139581" y="35808"/>
                  </a:lnTo>
                  <a:lnTo>
                    <a:pt x="2171454" y="31633"/>
                  </a:lnTo>
                  <a:lnTo>
                    <a:pt x="2218157" y="22526"/>
                  </a:lnTo>
                  <a:lnTo>
                    <a:pt x="22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5" name="SMARTInkShape-Group109">
            <a:extLst>
              <a:ext uri="{FF2B5EF4-FFF2-40B4-BE49-F238E27FC236}">
                <a16:creationId xmlns:a16="http://schemas.microsoft.com/office/drawing/2014/main" xmlns="" id="{AFD1B177-C3DC-4285-A1D3-923ABA19A5C4}"/>
              </a:ext>
            </a:extLst>
          </p:cNvPr>
          <p:cNvGrpSpPr/>
          <p:nvPr/>
        </p:nvGrpSpPr>
        <p:grpSpPr>
          <a:xfrm>
            <a:off x="6881228" y="1212850"/>
            <a:ext cx="421003" cy="412751"/>
            <a:chOff x="6881228" y="1212850"/>
            <a:chExt cx="421003" cy="412751"/>
          </a:xfrm>
        </p:grpSpPr>
        <p:sp>
          <p:nvSpPr>
            <p:cNvPr id="773" name="SMARTInkShape-672">
              <a:extLst>
                <a:ext uri="{FF2B5EF4-FFF2-40B4-BE49-F238E27FC236}">
                  <a16:creationId xmlns:a16="http://schemas.microsoft.com/office/drawing/2014/main" xmlns="" id="{0B1A32AF-7BA0-4391-A833-F9A3F26F6B7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881228" y="1298092"/>
              <a:ext cx="224161" cy="238609"/>
            </a:xfrm>
            <a:custGeom>
              <a:avLst/>
              <a:gdLst/>
              <a:ahLst/>
              <a:cxnLst/>
              <a:rect l="0" t="0" r="0" b="0"/>
              <a:pathLst>
                <a:path w="224161" h="238609">
                  <a:moveTo>
                    <a:pt x="218072" y="3658"/>
                  </a:moveTo>
                  <a:lnTo>
                    <a:pt x="218072" y="3658"/>
                  </a:lnTo>
                  <a:lnTo>
                    <a:pt x="221442" y="287"/>
                  </a:lnTo>
                  <a:lnTo>
                    <a:pt x="222436" y="0"/>
                  </a:lnTo>
                  <a:lnTo>
                    <a:pt x="223098" y="513"/>
                  </a:lnTo>
                  <a:lnTo>
                    <a:pt x="223539" y="1562"/>
                  </a:lnTo>
                  <a:lnTo>
                    <a:pt x="224160" y="13150"/>
                  </a:lnTo>
                  <a:lnTo>
                    <a:pt x="212820" y="51943"/>
                  </a:lnTo>
                  <a:lnTo>
                    <a:pt x="191899" y="91499"/>
                  </a:lnTo>
                  <a:lnTo>
                    <a:pt x="162967" y="129639"/>
                  </a:lnTo>
                  <a:lnTo>
                    <a:pt x="117503" y="168844"/>
                  </a:lnTo>
                  <a:lnTo>
                    <a:pt x="106576" y="175165"/>
                  </a:lnTo>
                  <a:lnTo>
                    <a:pt x="83145" y="180307"/>
                  </a:lnTo>
                  <a:lnTo>
                    <a:pt x="60033" y="178830"/>
                  </a:lnTo>
                  <a:lnTo>
                    <a:pt x="40353" y="171118"/>
                  </a:lnTo>
                  <a:lnTo>
                    <a:pt x="13406" y="148134"/>
                  </a:lnTo>
                  <a:lnTo>
                    <a:pt x="3637" y="129017"/>
                  </a:lnTo>
                  <a:lnTo>
                    <a:pt x="0" y="110879"/>
                  </a:lnTo>
                  <a:lnTo>
                    <a:pt x="736" y="98114"/>
                  </a:lnTo>
                  <a:lnTo>
                    <a:pt x="3332" y="93439"/>
                  </a:lnTo>
                  <a:lnTo>
                    <a:pt x="11860" y="86365"/>
                  </a:lnTo>
                  <a:lnTo>
                    <a:pt x="18508" y="85607"/>
                  </a:lnTo>
                  <a:lnTo>
                    <a:pt x="45426" y="91988"/>
                  </a:lnTo>
                  <a:lnTo>
                    <a:pt x="92091" y="116513"/>
                  </a:lnTo>
                  <a:lnTo>
                    <a:pt x="138702" y="158281"/>
                  </a:lnTo>
                  <a:lnTo>
                    <a:pt x="178718" y="204154"/>
                  </a:lnTo>
                  <a:lnTo>
                    <a:pt x="211722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73">
              <a:extLst>
                <a:ext uri="{FF2B5EF4-FFF2-40B4-BE49-F238E27FC236}">
                  <a16:creationId xmlns:a16="http://schemas.microsoft.com/office/drawing/2014/main" xmlns="" id="{963B8400-BF06-4D6D-B856-C05C4575784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50100" y="1212850"/>
              <a:ext cx="152131" cy="412751"/>
            </a:xfrm>
            <a:custGeom>
              <a:avLst/>
              <a:gdLst/>
              <a:ahLst/>
              <a:cxnLst/>
              <a:rect l="0" t="0" r="0" b="0"/>
              <a:pathLst>
                <a:path w="152131" h="412751">
                  <a:moveTo>
                    <a:pt x="120650" y="0"/>
                  </a:moveTo>
                  <a:lnTo>
                    <a:pt x="120650" y="0"/>
                  </a:lnTo>
                  <a:lnTo>
                    <a:pt x="132859" y="39999"/>
                  </a:lnTo>
                  <a:lnTo>
                    <a:pt x="142303" y="71870"/>
                  </a:lnTo>
                  <a:lnTo>
                    <a:pt x="150735" y="110259"/>
                  </a:lnTo>
                  <a:lnTo>
                    <a:pt x="152130" y="153191"/>
                  </a:lnTo>
                  <a:lnTo>
                    <a:pt x="146635" y="198142"/>
                  </a:lnTo>
                  <a:lnTo>
                    <a:pt x="135727" y="243286"/>
                  </a:lnTo>
                  <a:lnTo>
                    <a:pt x="119119" y="286868"/>
                  </a:lnTo>
                  <a:lnTo>
                    <a:pt x="101859" y="322230"/>
                  </a:lnTo>
                  <a:lnTo>
                    <a:pt x="83371" y="350646"/>
                  </a:lnTo>
                  <a:lnTo>
                    <a:pt x="37007" y="390004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SMARTInkShape-Group110">
            <a:extLst>
              <a:ext uri="{FF2B5EF4-FFF2-40B4-BE49-F238E27FC236}">
                <a16:creationId xmlns:a16="http://schemas.microsoft.com/office/drawing/2014/main" xmlns="" id="{100ECB90-12FA-4176-B437-D9D4EED7ADE8}"/>
              </a:ext>
            </a:extLst>
          </p:cNvPr>
          <p:cNvGrpSpPr/>
          <p:nvPr/>
        </p:nvGrpSpPr>
        <p:grpSpPr>
          <a:xfrm>
            <a:off x="4955979" y="1106306"/>
            <a:ext cx="1641672" cy="531995"/>
            <a:chOff x="4955979" y="1106306"/>
            <a:chExt cx="1641672" cy="531995"/>
          </a:xfrm>
        </p:grpSpPr>
        <p:sp>
          <p:nvSpPr>
            <p:cNvPr id="776" name="SMARTInkShape-674">
              <a:extLst>
                <a:ext uri="{FF2B5EF4-FFF2-40B4-BE49-F238E27FC236}">
                  <a16:creationId xmlns:a16="http://schemas.microsoft.com/office/drawing/2014/main" xmlns="" id="{41DCBC7D-E68C-4518-B1A8-D2B03D29B0D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134718" y="1118123"/>
              <a:ext cx="21222" cy="398892"/>
            </a:xfrm>
            <a:custGeom>
              <a:avLst/>
              <a:gdLst/>
              <a:ahLst/>
              <a:cxnLst/>
              <a:rect l="0" t="0" r="0" b="0"/>
              <a:pathLst>
                <a:path w="21222" h="398892">
                  <a:moveTo>
                    <a:pt x="15132" y="12177"/>
                  </a:moveTo>
                  <a:lnTo>
                    <a:pt x="15132" y="12177"/>
                  </a:lnTo>
                  <a:lnTo>
                    <a:pt x="15132" y="0"/>
                  </a:lnTo>
                  <a:lnTo>
                    <a:pt x="20599" y="44989"/>
                  </a:lnTo>
                  <a:lnTo>
                    <a:pt x="21221" y="92455"/>
                  </a:lnTo>
                  <a:lnTo>
                    <a:pt x="19484" y="130171"/>
                  </a:lnTo>
                  <a:lnTo>
                    <a:pt x="17066" y="171863"/>
                  </a:lnTo>
                  <a:lnTo>
                    <a:pt x="15992" y="218615"/>
                  </a:lnTo>
                  <a:lnTo>
                    <a:pt x="11752" y="263853"/>
                  </a:lnTo>
                  <a:lnTo>
                    <a:pt x="5868" y="304655"/>
                  </a:lnTo>
                  <a:lnTo>
                    <a:pt x="0" y="350015"/>
                  </a:lnTo>
                  <a:lnTo>
                    <a:pt x="2125" y="397038"/>
                  </a:lnTo>
                  <a:lnTo>
                    <a:pt x="2296" y="398891"/>
                  </a:lnTo>
                  <a:lnTo>
                    <a:pt x="8782" y="37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75">
              <a:extLst>
                <a:ext uri="{FF2B5EF4-FFF2-40B4-BE49-F238E27FC236}">
                  <a16:creationId xmlns:a16="http://schemas.microsoft.com/office/drawing/2014/main" xmlns="" id="{0C5CA2AC-7E79-400C-B85C-3C17678C7CE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65700" y="1164446"/>
              <a:ext cx="349251" cy="48405"/>
            </a:xfrm>
            <a:custGeom>
              <a:avLst/>
              <a:gdLst/>
              <a:ahLst/>
              <a:cxnLst/>
              <a:rect l="0" t="0" r="0" b="0"/>
              <a:pathLst>
                <a:path w="349251" h="48405">
                  <a:moveTo>
                    <a:pt x="0" y="48404"/>
                  </a:moveTo>
                  <a:lnTo>
                    <a:pt x="0" y="48404"/>
                  </a:lnTo>
                  <a:lnTo>
                    <a:pt x="0" y="41662"/>
                  </a:lnTo>
                  <a:lnTo>
                    <a:pt x="3527" y="38970"/>
                  </a:lnTo>
                  <a:lnTo>
                    <a:pt x="40182" y="27700"/>
                  </a:lnTo>
                  <a:lnTo>
                    <a:pt x="72892" y="20152"/>
                  </a:lnTo>
                  <a:lnTo>
                    <a:pt x="118004" y="12094"/>
                  </a:lnTo>
                  <a:lnTo>
                    <a:pt x="142170" y="8675"/>
                  </a:lnTo>
                  <a:lnTo>
                    <a:pt x="166746" y="5690"/>
                  </a:lnTo>
                  <a:lnTo>
                    <a:pt x="191596" y="2995"/>
                  </a:lnTo>
                  <a:lnTo>
                    <a:pt x="238025" y="0"/>
                  </a:lnTo>
                  <a:lnTo>
                    <a:pt x="279355" y="80"/>
                  </a:lnTo>
                  <a:lnTo>
                    <a:pt x="322896" y="8059"/>
                  </a:lnTo>
                  <a:lnTo>
                    <a:pt x="349250" y="23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76">
              <a:extLst>
                <a:ext uri="{FF2B5EF4-FFF2-40B4-BE49-F238E27FC236}">
                  <a16:creationId xmlns:a16="http://schemas.microsoft.com/office/drawing/2014/main" xmlns="" id="{B0C6706A-27E8-4D39-947F-98D5A930AC3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955979" y="1485900"/>
              <a:ext cx="384372" cy="69851"/>
            </a:xfrm>
            <a:custGeom>
              <a:avLst/>
              <a:gdLst/>
              <a:ahLst/>
              <a:cxnLst/>
              <a:rect l="0" t="0" r="0" b="0"/>
              <a:pathLst>
                <a:path w="3843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6479"/>
                  </a:lnTo>
                  <a:lnTo>
                    <a:pt x="418" y="64780"/>
                  </a:lnTo>
                  <a:lnTo>
                    <a:pt x="4645" y="61011"/>
                  </a:lnTo>
                  <a:lnTo>
                    <a:pt x="49234" y="43844"/>
                  </a:lnTo>
                  <a:lnTo>
                    <a:pt x="81610" y="35714"/>
                  </a:lnTo>
                  <a:lnTo>
                    <a:pt x="124222" y="27397"/>
                  </a:lnTo>
                  <a:lnTo>
                    <a:pt x="148144" y="23204"/>
                  </a:lnTo>
                  <a:lnTo>
                    <a:pt x="173264" y="18997"/>
                  </a:lnTo>
                  <a:lnTo>
                    <a:pt x="199183" y="14781"/>
                  </a:lnTo>
                  <a:lnTo>
                    <a:pt x="224929" y="11971"/>
                  </a:lnTo>
                  <a:lnTo>
                    <a:pt x="250560" y="10097"/>
                  </a:lnTo>
                  <a:lnTo>
                    <a:pt x="276114" y="8848"/>
                  </a:lnTo>
                  <a:lnTo>
                    <a:pt x="321440" y="5579"/>
                  </a:lnTo>
                  <a:lnTo>
                    <a:pt x="384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77">
              <a:extLst>
                <a:ext uri="{FF2B5EF4-FFF2-40B4-BE49-F238E27FC236}">
                  <a16:creationId xmlns:a16="http://schemas.microsoft.com/office/drawing/2014/main" xmlns="" id="{4796E387-00B3-414E-84D2-E3B5991B440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488794" y="1106306"/>
              <a:ext cx="175407" cy="443697"/>
            </a:xfrm>
            <a:custGeom>
              <a:avLst/>
              <a:gdLst/>
              <a:ahLst/>
              <a:cxnLst/>
              <a:rect l="0" t="0" r="0" b="0"/>
              <a:pathLst>
                <a:path w="175407" h="443697">
                  <a:moveTo>
                    <a:pt x="175406" y="17644"/>
                  </a:moveTo>
                  <a:lnTo>
                    <a:pt x="175406" y="17644"/>
                  </a:lnTo>
                  <a:lnTo>
                    <a:pt x="161101" y="3338"/>
                  </a:lnTo>
                  <a:lnTo>
                    <a:pt x="154701" y="702"/>
                  </a:lnTo>
                  <a:lnTo>
                    <a:pt x="151020" y="0"/>
                  </a:lnTo>
                  <a:lnTo>
                    <a:pt x="141284" y="2982"/>
                  </a:lnTo>
                  <a:lnTo>
                    <a:pt x="127786" y="11833"/>
                  </a:lnTo>
                  <a:lnTo>
                    <a:pt x="97091" y="42733"/>
                  </a:lnTo>
                  <a:lnTo>
                    <a:pt x="75923" y="73950"/>
                  </a:lnTo>
                  <a:lnTo>
                    <a:pt x="54756" y="114636"/>
                  </a:lnTo>
                  <a:lnTo>
                    <a:pt x="44173" y="137338"/>
                  </a:lnTo>
                  <a:lnTo>
                    <a:pt x="34295" y="162351"/>
                  </a:lnTo>
                  <a:lnTo>
                    <a:pt x="24887" y="188904"/>
                  </a:lnTo>
                  <a:lnTo>
                    <a:pt x="15794" y="216484"/>
                  </a:lnTo>
                  <a:lnTo>
                    <a:pt x="9731" y="243337"/>
                  </a:lnTo>
                  <a:lnTo>
                    <a:pt x="5689" y="269706"/>
                  </a:lnTo>
                  <a:lnTo>
                    <a:pt x="2994" y="295752"/>
                  </a:lnTo>
                  <a:lnTo>
                    <a:pt x="0" y="341625"/>
                  </a:lnTo>
                  <a:lnTo>
                    <a:pt x="786" y="380358"/>
                  </a:lnTo>
                  <a:lnTo>
                    <a:pt x="8193" y="409332"/>
                  </a:lnTo>
                  <a:lnTo>
                    <a:pt x="22301" y="430205"/>
                  </a:lnTo>
                  <a:lnTo>
                    <a:pt x="31004" y="438735"/>
                  </a:lnTo>
                  <a:lnTo>
                    <a:pt x="43154" y="443010"/>
                  </a:lnTo>
                  <a:lnTo>
                    <a:pt x="84244" y="443696"/>
                  </a:lnTo>
                  <a:lnTo>
                    <a:pt x="105556" y="44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78">
              <a:extLst>
                <a:ext uri="{FF2B5EF4-FFF2-40B4-BE49-F238E27FC236}">
                  <a16:creationId xmlns:a16="http://schemas.microsoft.com/office/drawing/2014/main" xmlns="" id="{5D380CFA-E28C-4B2E-AEE1-E7211E963D5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73033" y="1219200"/>
              <a:ext cx="157868" cy="336551"/>
            </a:xfrm>
            <a:custGeom>
              <a:avLst/>
              <a:gdLst/>
              <a:ahLst/>
              <a:cxnLst/>
              <a:rect l="0" t="0" r="0" b="0"/>
              <a:pathLst>
                <a:path w="157868" h="3365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21837" y="52097"/>
                  </a:lnTo>
                  <a:lnTo>
                    <a:pt x="48418" y="97516"/>
                  </a:lnTo>
                  <a:lnTo>
                    <a:pt x="69713" y="130829"/>
                  </a:lnTo>
                  <a:lnTo>
                    <a:pt x="88583" y="166802"/>
                  </a:lnTo>
                  <a:lnTo>
                    <a:pt x="106378" y="202075"/>
                  </a:lnTo>
                  <a:lnTo>
                    <a:pt x="122989" y="236567"/>
                  </a:lnTo>
                  <a:lnTo>
                    <a:pt x="137426" y="270711"/>
                  </a:lnTo>
                  <a:lnTo>
                    <a:pt x="153098" y="316228"/>
                  </a:lnTo>
                  <a:lnTo>
                    <a:pt x="157867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79">
              <a:extLst>
                <a:ext uri="{FF2B5EF4-FFF2-40B4-BE49-F238E27FC236}">
                  <a16:creationId xmlns:a16="http://schemas.microsoft.com/office/drawing/2014/main" xmlns="" id="{7A487093-DE19-4296-99E6-ED7A570459A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753100" y="1195565"/>
              <a:ext cx="273051" cy="385586"/>
            </a:xfrm>
            <a:custGeom>
              <a:avLst/>
              <a:gdLst/>
              <a:ahLst/>
              <a:cxnLst/>
              <a:rect l="0" t="0" r="0" b="0"/>
              <a:pathLst>
                <a:path w="273051" h="385586">
                  <a:moveTo>
                    <a:pt x="273050" y="10935"/>
                  </a:moveTo>
                  <a:lnTo>
                    <a:pt x="273050" y="10935"/>
                  </a:lnTo>
                  <a:lnTo>
                    <a:pt x="269679" y="4193"/>
                  </a:lnTo>
                  <a:lnTo>
                    <a:pt x="267980" y="2207"/>
                  </a:lnTo>
                  <a:lnTo>
                    <a:pt x="264211" y="0"/>
                  </a:lnTo>
                  <a:lnTo>
                    <a:pt x="256421" y="4664"/>
                  </a:lnTo>
                  <a:lnTo>
                    <a:pt x="212872" y="48157"/>
                  </a:lnTo>
                  <a:lnTo>
                    <a:pt x="189155" y="79689"/>
                  </a:lnTo>
                  <a:lnTo>
                    <a:pt x="162620" y="118633"/>
                  </a:lnTo>
                  <a:lnTo>
                    <a:pt x="132955" y="161812"/>
                  </a:lnTo>
                  <a:lnTo>
                    <a:pt x="98601" y="206873"/>
                  </a:lnTo>
                  <a:lnTo>
                    <a:pt x="67812" y="250889"/>
                  </a:lnTo>
                  <a:lnTo>
                    <a:pt x="42133" y="291853"/>
                  </a:lnTo>
                  <a:lnTo>
                    <a:pt x="23665" y="326523"/>
                  </a:lnTo>
                  <a:lnTo>
                    <a:pt x="5407" y="370992"/>
                  </a:lnTo>
                  <a:lnTo>
                    <a:pt x="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80">
              <a:extLst>
                <a:ext uri="{FF2B5EF4-FFF2-40B4-BE49-F238E27FC236}">
                  <a16:creationId xmlns:a16="http://schemas.microsoft.com/office/drawing/2014/main" xmlns="" id="{44D7C2A2-2AF2-4004-8524-521DDA73463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102350" y="15240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90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81">
              <a:extLst>
                <a:ext uri="{FF2B5EF4-FFF2-40B4-BE49-F238E27FC236}">
                  <a16:creationId xmlns:a16="http://schemas.microsoft.com/office/drawing/2014/main" xmlns="" id="{27CBDFF0-8B35-4D85-AD1F-2F36B1F5448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068712" y="1358900"/>
              <a:ext cx="95756" cy="53540"/>
            </a:xfrm>
            <a:custGeom>
              <a:avLst/>
              <a:gdLst/>
              <a:ahLst/>
              <a:cxnLst/>
              <a:rect l="0" t="0" r="0" b="0"/>
              <a:pathLst>
                <a:path w="95756" h="53540">
                  <a:moveTo>
                    <a:pt x="46338" y="0"/>
                  </a:moveTo>
                  <a:lnTo>
                    <a:pt x="46338" y="0"/>
                  </a:lnTo>
                  <a:lnTo>
                    <a:pt x="10984" y="12209"/>
                  </a:lnTo>
                  <a:lnTo>
                    <a:pt x="5836" y="16606"/>
                  </a:lnTo>
                  <a:lnTo>
                    <a:pt x="114" y="27136"/>
                  </a:lnTo>
                  <a:lnTo>
                    <a:pt x="0" y="32907"/>
                  </a:lnTo>
                  <a:lnTo>
                    <a:pt x="3635" y="44964"/>
                  </a:lnTo>
                  <a:lnTo>
                    <a:pt x="7992" y="49026"/>
                  </a:lnTo>
                  <a:lnTo>
                    <a:pt x="20357" y="53539"/>
                  </a:lnTo>
                  <a:lnTo>
                    <a:pt x="49929" y="52709"/>
                  </a:lnTo>
                  <a:lnTo>
                    <a:pt x="78760" y="41253"/>
                  </a:lnTo>
                  <a:lnTo>
                    <a:pt x="95064" y="27824"/>
                  </a:lnTo>
                  <a:lnTo>
                    <a:pt x="95755" y="23488"/>
                  </a:lnTo>
                  <a:lnTo>
                    <a:pt x="94099" y="19186"/>
                  </a:lnTo>
                  <a:lnTo>
                    <a:pt x="90879" y="14908"/>
                  </a:lnTo>
                  <a:lnTo>
                    <a:pt x="83538" y="10153"/>
                  </a:lnTo>
                  <a:lnTo>
                    <a:pt x="79605" y="8886"/>
                  </a:lnTo>
                  <a:lnTo>
                    <a:pt x="69590" y="11240"/>
                  </a:lnTo>
                  <a:lnTo>
                    <a:pt x="63956" y="13843"/>
                  </a:lnTo>
                  <a:lnTo>
                    <a:pt x="60905" y="16284"/>
                  </a:lnTo>
                  <a:lnTo>
                    <a:pt x="59577" y="18617"/>
                  </a:lnTo>
                  <a:lnTo>
                    <a:pt x="5903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682">
              <a:extLst>
                <a:ext uri="{FF2B5EF4-FFF2-40B4-BE49-F238E27FC236}">
                  <a16:creationId xmlns:a16="http://schemas.microsoft.com/office/drawing/2014/main" xmlns="" id="{9AD803AF-42AE-4425-A927-3C28B7FAF14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343650" y="13970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43369" y="2979"/>
                  </a:lnTo>
                  <a:lnTo>
                    <a:pt x="75014" y="1324"/>
                  </a:lnTo>
                  <a:lnTo>
                    <a:pt x="109539" y="588"/>
                  </a:lnTo>
                  <a:lnTo>
                    <a:pt x="155066" y="17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83">
              <a:extLst>
                <a:ext uri="{FF2B5EF4-FFF2-40B4-BE49-F238E27FC236}">
                  <a16:creationId xmlns:a16="http://schemas.microsoft.com/office/drawing/2014/main" xmlns="" id="{87095FA8-D97F-41E8-9096-C01DDDBBC67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365348" y="1492250"/>
              <a:ext cx="232303" cy="17531"/>
            </a:xfrm>
            <a:custGeom>
              <a:avLst/>
              <a:gdLst/>
              <a:ahLst/>
              <a:cxnLst/>
              <a:rect l="0" t="0" r="0" b="0"/>
              <a:pathLst>
                <a:path w="232303" h="17531">
                  <a:moveTo>
                    <a:pt x="16402" y="0"/>
                  </a:moveTo>
                  <a:lnTo>
                    <a:pt x="16402" y="0"/>
                  </a:lnTo>
                  <a:lnTo>
                    <a:pt x="3311" y="5069"/>
                  </a:lnTo>
                  <a:lnTo>
                    <a:pt x="0" y="8838"/>
                  </a:lnTo>
                  <a:lnTo>
                    <a:pt x="1232" y="10831"/>
                  </a:lnTo>
                  <a:lnTo>
                    <a:pt x="8249" y="14927"/>
                  </a:lnTo>
                  <a:lnTo>
                    <a:pt x="51689" y="17530"/>
                  </a:lnTo>
                  <a:lnTo>
                    <a:pt x="84297" y="15317"/>
                  </a:lnTo>
                  <a:lnTo>
                    <a:pt x="119955" y="13863"/>
                  </a:lnTo>
                  <a:lnTo>
                    <a:pt x="156970" y="13217"/>
                  </a:lnTo>
                  <a:lnTo>
                    <a:pt x="194588" y="12930"/>
                  </a:lnTo>
                  <a:lnTo>
                    <a:pt x="2323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7" name="SMARTInkShape-684">
            <a:extLst>
              <a:ext uri="{FF2B5EF4-FFF2-40B4-BE49-F238E27FC236}">
                <a16:creationId xmlns:a16="http://schemas.microsoft.com/office/drawing/2014/main" xmlns="" id="{2E9F2272-8FB2-40CB-9899-8D98A5FF323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63626" y="1092200"/>
            <a:ext cx="516325" cy="451714"/>
          </a:xfrm>
          <a:custGeom>
            <a:avLst/>
            <a:gdLst/>
            <a:ahLst/>
            <a:cxnLst/>
            <a:rect l="0" t="0" r="0" b="0"/>
            <a:pathLst>
              <a:path w="516325" h="451714">
                <a:moveTo>
                  <a:pt x="452824" y="0"/>
                </a:moveTo>
                <a:lnTo>
                  <a:pt x="452824" y="0"/>
                </a:lnTo>
                <a:lnTo>
                  <a:pt x="407966" y="22076"/>
                </a:lnTo>
                <a:lnTo>
                  <a:pt x="363713" y="38280"/>
                </a:lnTo>
                <a:lnTo>
                  <a:pt x="332786" y="48058"/>
                </a:lnTo>
                <a:lnTo>
                  <a:pt x="297873" y="61811"/>
                </a:lnTo>
                <a:lnTo>
                  <a:pt x="257427" y="77331"/>
                </a:lnTo>
                <a:lnTo>
                  <a:pt x="213581" y="94341"/>
                </a:lnTo>
                <a:lnTo>
                  <a:pt x="168223" y="113661"/>
                </a:lnTo>
                <a:lnTo>
                  <a:pt x="129720" y="130244"/>
                </a:lnTo>
                <a:lnTo>
                  <a:pt x="87802" y="151480"/>
                </a:lnTo>
                <a:lnTo>
                  <a:pt x="61418" y="170876"/>
                </a:lnTo>
                <a:lnTo>
                  <a:pt x="60653" y="175301"/>
                </a:lnTo>
                <a:lnTo>
                  <a:pt x="65448" y="185861"/>
                </a:lnTo>
                <a:lnTo>
                  <a:pt x="84042" y="193848"/>
                </a:lnTo>
                <a:lnTo>
                  <a:pt x="113237" y="199749"/>
                </a:lnTo>
                <a:lnTo>
                  <a:pt x="152084" y="204724"/>
                </a:lnTo>
                <a:lnTo>
                  <a:pt x="197100" y="207405"/>
                </a:lnTo>
                <a:lnTo>
                  <a:pt x="242507" y="209302"/>
                </a:lnTo>
                <a:lnTo>
                  <a:pt x="281503" y="212497"/>
                </a:lnTo>
                <a:lnTo>
                  <a:pt x="321707" y="221634"/>
                </a:lnTo>
                <a:lnTo>
                  <a:pt x="334578" y="227385"/>
                </a:lnTo>
                <a:lnTo>
                  <a:pt x="338010" y="229907"/>
                </a:lnTo>
                <a:lnTo>
                  <a:pt x="338181" y="234410"/>
                </a:lnTo>
                <a:lnTo>
                  <a:pt x="332727" y="246940"/>
                </a:lnTo>
                <a:lnTo>
                  <a:pt x="307643" y="266489"/>
                </a:lnTo>
                <a:lnTo>
                  <a:pt x="277762" y="283069"/>
                </a:lnTo>
                <a:lnTo>
                  <a:pt x="239552" y="302903"/>
                </a:lnTo>
                <a:lnTo>
                  <a:pt x="194348" y="325829"/>
                </a:lnTo>
                <a:lnTo>
                  <a:pt x="147916" y="350130"/>
                </a:lnTo>
                <a:lnTo>
                  <a:pt x="102115" y="374335"/>
                </a:lnTo>
                <a:lnTo>
                  <a:pt x="58241" y="396853"/>
                </a:lnTo>
                <a:lnTo>
                  <a:pt x="14098" y="425992"/>
                </a:lnTo>
                <a:lnTo>
                  <a:pt x="2188" y="438156"/>
                </a:lnTo>
                <a:lnTo>
                  <a:pt x="0" y="442387"/>
                </a:lnTo>
                <a:lnTo>
                  <a:pt x="3480" y="445914"/>
                </a:lnTo>
                <a:lnTo>
                  <a:pt x="20517" y="451713"/>
                </a:lnTo>
                <a:lnTo>
                  <a:pt x="53960" y="450998"/>
                </a:lnTo>
                <a:lnTo>
                  <a:pt x="99868" y="445977"/>
                </a:lnTo>
                <a:lnTo>
                  <a:pt x="127914" y="442663"/>
                </a:lnTo>
                <a:lnTo>
                  <a:pt x="157901" y="439042"/>
                </a:lnTo>
                <a:lnTo>
                  <a:pt x="192003" y="435922"/>
                </a:lnTo>
                <a:lnTo>
                  <a:pt x="228849" y="433137"/>
                </a:lnTo>
                <a:lnTo>
                  <a:pt x="267524" y="430575"/>
                </a:lnTo>
                <a:lnTo>
                  <a:pt x="303185" y="428161"/>
                </a:lnTo>
                <a:lnTo>
                  <a:pt x="336837" y="425846"/>
                </a:lnTo>
                <a:lnTo>
                  <a:pt x="369149" y="423597"/>
                </a:lnTo>
                <a:lnTo>
                  <a:pt x="396335" y="422804"/>
                </a:lnTo>
                <a:lnTo>
                  <a:pt x="441594" y="423803"/>
                </a:lnTo>
                <a:lnTo>
                  <a:pt x="485323" y="424962"/>
                </a:lnTo>
                <a:lnTo>
                  <a:pt x="516324" y="425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0" name="SMARTInkShape-Group112">
            <a:extLst>
              <a:ext uri="{FF2B5EF4-FFF2-40B4-BE49-F238E27FC236}">
                <a16:creationId xmlns:a16="http://schemas.microsoft.com/office/drawing/2014/main" xmlns="" id="{BD416C84-91FF-4988-9951-DB52ACEF30A7}"/>
              </a:ext>
            </a:extLst>
          </p:cNvPr>
          <p:cNvGrpSpPr/>
          <p:nvPr/>
        </p:nvGrpSpPr>
        <p:grpSpPr>
          <a:xfrm>
            <a:off x="3175000" y="1360194"/>
            <a:ext cx="247651" cy="149813"/>
            <a:chOff x="3175000" y="1360194"/>
            <a:chExt cx="247651" cy="149813"/>
          </a:xfrm>
        </p:grpSpPr>
        <p:sp>
          <p:nvSpPr>
            <p:cNvPr id="788" name="SMARTInkShape-685">
              <a:extLst>
                <a:ext uri="{FF2B5EF4-FFF2-40B4-BE49-F238E27FC236}">
                  <a16:creationId xmlns:a16="http://schemas.microsoft.com/office/drawing/2014/main" xmlns="" id="{0C2D0148-EBFA-47B9-9761-B33C91C637E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75000" y="1360194"/>
              <a:ext cx="177801" cy="5057"/>
            </a:xfrm>
            <a:custGeom>
              <a:avLst/>
              <a:gdLst/>
              <a:ahLst/>
              <a:cxnLst/>
              <a:rect l="0" t="0" r="0" b="0"/>
              <a:pathLst>
                <a:path w="177801" h="5057">
                  <a:moveTo>
                    <a:pt x="0" y="5056"/>
                  </a:moveTo>
                  <a:lnTo>
                    <a:pt x="0" y="5056"/>
                  </a:lnTo>
                  <a:lnTo>
                    <a:pt x="43370" y="1685"/>
                  </a:lnTo>
                  <a:lnTo>
                    <a:pt x="75015" y="30"/>
                  </a:lnTo>
                  <a:lnTo>
                    <a:pt x="109540" y="0"/>
                  </a:lnTo>
                  <a:lnTo>
                    <a:pt x="155066" y="3244"/>
                  </a:lnTo>
                  <a:lnTo>
                    <a:pt x="1778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86">
              <a:extLst>
                <a:ext uri="{FF2B5EF4-FFF2-40B4-BE49-F238E27FC236}">
                  <a16:creationId xmlns:a16="http://schemas.microsoft.com/office/drawing/2014/main" xmlns="" id="{E37E033D-FECE-4236-A3E6-430D1F2F081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81350" y="1492250"/>
              <a:ext cx="241301" cy="17757"/>
            </a:xfrm>
            <a:custGeom>
              <a:avLst/>
              <a:gdLst/>
              <a:ahLst/>
              <a:cxnLst/>
              <a:rect l="0" t="0" r="0" b="0"/>
              <a:pathLst>
                <a:path w="241301" h="17757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38295" y="17756"/>
                  </a:lnTo>
                  <a:lnTo>
                    <a:pt x="69231" y="15417"/>
                  </a:lnTo>
                  <a:lnTo>
                    <a:pt x="107910" y="10145"/>
                  </a:lnTo>
                  <a:lnTo>
                    <a:pt x="150971" y="4509"/>
                  </a:lnTo>
                  <a:lnTo>
                    <a:pt x="195980" y="2004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8" name="SMARTInkShape-Group113">
            <a:extLst>
              <a:ext uri="{FF2B5EF4-FFF2-40B4-BE49-F238E27FC236}">
                <a16:creationId xmlns:a16="http://schemas.microsoft.com/office/drawing/2014/main" xmlns="" id="{45705F27-ACFB-46D9-B84B-54B10E1A8C36}"/>
              </a:ext>
            </a:extLst>
          </p:cNvPr>
          <p:cNvGrpSpPr/>
          <p:nvPr/>
        </p:nvGrpSpPr>
        <p:grpSpPr>
          <a:xfrm>
            <a:off x="1543050" y="820486"/>
            <a:ext cx="1067720" cy="872186"/>
            <a:chOff x="1543050" y="820486"/>
            <a:chExt cx="1067720" cy="872186"/>
          </a:xfrm>
        </p:grpSpPr>
        <p:sp>
          <p:nvSpPr>
            <p:cNvPr id="791" name="SMARTInkShape-687">
              <a:extLst>
                <a:ext uri="{FF2B5EF4-FFF2-40B4-BE49-F238E27FC236}">
                  <a16:creationId xmlns:a16="http://schemas.microsoft.com/office/drawing/2014/main" xmlns="" id="{3FBB4262-66C8-44C4-B910-C16DFA6B716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543050" y="1110441"/>
              <a:ext cx="193882" cy="582231"/>
            </a:xfrm>
            <a:custGeom>
              <a:avLst/>
              <a:gdLst/>
              <a:ahLst/>
              <a:cxnLst/>
              <a:rect l="0" t="0" r="0" b="0"/>
              <a:pathLst>
                <a:path w="193882" h="582231">
                  <a:moveTo>
                    <a:pt x="25400" y="184959"/>
                  </a:moveTo>
                  <a:lnTo>
                    <a:pt x="25400" y="184959"/>
                  </a:lnTo>
                  <a:lnTo>
                    <a:pt x="22029" y="181588"/>
                  </a:lnTo>
                  <a:lnTo>
                    <a:pt x="20374" y="178052"/>
                  </a:lnTo>
                  <a:lnTo>
                    <a:pt x="19127" y="172598"/>
                  </a:lnTo>
                  <a:lnTo>
                    <a:pt x="27895" y="208917"/>
                  </a:lnTo>
                  <a:lnTo>
                    <a:pt x="31918" y="239116"/>
                  </a:lnTo>
                  <a:lnTo>
                    <a:pt x="36764" y="277468"/>
                  </a:lnTo>
                  <a:lnTo>
                    <a:pt x="43621" y="322735"/>
                  </a:lnTo>
                  <a:lnTo>
                    <a:pt x="46014" y="348071"/>
                  </a:lnTo>
                  <a:lnTo>
                    <a:pt x="47609" y="374839"/>
                  </a:lnTo>
                  <a:lnTo>
                    <a:pt x="48673" y="402562"/>
                  </a:lnTo>
                  <a:lnTo>
                    <a:pt x="50087" y="428806"/>
                  </a:lnTo>
                  <a:lnTo>
                    <a:pt x="51736" y="454062"/>
                  </a:lnTo>
                  <a:lnTo>
                    <a:pt x="54744" y="499999"/>
                  </a:lnTo>
                  <a:lnTo>
                    <a:pt x="56081" y="536879"/>
                  </a:lnTo>
                  <a:lnTo>
                    <a:pt x="51983" y="580840"/>
                  </a:lnTo>
                  <a:lnTo>
                    <a:pt x="51589" y="582230"/>
                  </a:lnTo>
                  <a:lnTo>
                    <a:pt x="47498" y="539299"/>
                  </a:lnTo>
                  <a:lnTo>
                    <a:pt x="45805" y="503310"/>
                  </a:lnTo>
                  <a:lnTo>
                    <a:pt x="44347" y="456976"/>
                  </a:lnTo>
                  <a:lnTo>
                    <a:pt x="42970" y="429804"/>
                  </a:lnTo>
                  <a:lnTo>
                    <a:pt x="41347" y="401105"/>
                  </a:lnTo>
                  <a:lnTo>
                    <a:pt x="39559" y="371390"/>
                  </a:lnTo>
                  <a:lnTo>
                    <a:pt x="37661" y="340996"/>
                  </a:lnTo>
                  <a:lnTo>
                    <a:pt x="35691" y="310151"/>
                  </a:lnTo>
                  <a:lnTo>
                    <a:pt x="34377" y="279709"/>
                  </a:lnTo>
                  <a:lnTo>
                    <a:pt x="33502" y="249537"/>
                  </a:lnTo>
                  <a:lnTo>
                    <a:pt x="32918" y="219544"/>
                  </a:lnTo>
                  <a:lnTo>
                    <a:pt x="33234" y="191788"/>
                  </a:lnTo>
                  <a:lnTo>
                    <a:pt x="34151" y="165523"/>
                  </a:lnTo>
                  <a:lnTo>
                    <a:pt x="35467" y="140252"/>
                  </a:lnTo>
                  <a:lnTo>
                    <a:pt x="38811" y="97120"/>
                  </a:lnTo>
                  <a:lnTo>
                    <a:pt x="44766" y="60547"/>
                  </a:lnTo>
                  <a:lnTo>
                    <a:pt x="56820" y="30182"/>
                  </a:lnTo>
                  <a:lnTo>
                    <a:pt x="71585" y="10100"/>
                  </a:lnTo>
                  <a:lnTo>
                    <a:pt x="79473" y="2770"/>
                  </a:lnTo>
                  <a:lnTo>
                    <a:pt x="88965" y="0"/>
                  </a:lnTo>
                  <a:lnTo>
                    <a:pt x="110801" y="2566"/>
                  </a:lnTo>
                  <a:lnTo>
                    <a:pt x="150266" y="32766"/>
                  </a:lnTo>
                  <a:lnTo>
                    <a:pt x="173088" y="67458"/>
                  </a:lnTo>
                  <a:lnTo>
                    <a:pt x="189112" y="108042"/>
                  </a:lnTo>
                  <a:lnTo>
                    <a:pt x="193881" y="149598"/>
                  </a:lnTo>
                  <a:lnTo>
                    <a:pt x="188004" y="185941"/>
                  </a:lnTo>
                  <a:lnTo>
                    <a:pt x="174574" y="217851"/>
                  </a:lnTo>
                  <a:lnTo>
                    <a:pt x="141802" y="258910"/>
                  </a:lnTo>
                  <a:lnTo>
                    <a:pt x="96970" y="291615"/>
                  </a:lnTo>
                  <a:lnTo>
                    <a:pt x="50055" y="309067"/>
                  </a:lnTo>
                  <a:lnTo>
                    <a:pt x="16399" y="310710"/>
                  </a:lnTo>
                  <a:lnTo>
                    <a:pt x="0" y="30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88">
              <a:extLst>
                <a:ext uri="{FF2B5EF4-FFF2-40B4-BE49-F238E27FC236}">
                  <a16:creationId xmlns:a16="http://schemas.microsoft.com/office/drawing/2014/main" xmlns="" id="{86C4DBF8-6300-4FBF-90C5-5DC1170FAEB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771650" y="14097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6742" y="21669"/>
                  </a:lnTo>
                  <a:lnTo>
                    <a:pt x="44159" y="64122"/>
                  </a:lnTo>
                  <a:lnTo>
                    <a:pt x="74862" y="104258"/>
                  </a:lnTo>
                  <a:lnTo>
                    <a:pt x="109777" y="149963"/>
                  </a:lnTo>
                  <a:lnTo>
                    <a:pt x="1270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89">
              <a:extLst>
                <a:ext uri="{FF2B5EF4-FFF2-40B4-BE49-F238E27FC236}">
                  <a16:creationId xmlns:a16="http://schemas.microsoft.com/office/drawing/2014/main" xmlns="" id="{0CFB9E0E-61D4-4F14-9B83-263B0F08D2C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801660" y="1403350"/>
              <a:ext cx="122391" cy="209551"/>
            </a:xfrm>
            <a:custGeom>
              <a:avLst/>
              <a:gdLst/>
              <a:ahLst/>
              <a:cxnLst/>
              <a:rect l="0" t="0" r="0" b="0"/>
              <a:pathLst>
                <a:path w="122391" h="209551">
                  <a:moveTo>
                    <a:pt x="122390" y="0"/>
                  </a:moveTo>
                  <a:lnTo>
                    <a:pt x="122390" y="0"/>
                  </a:lnTo>
                  <a:lnTo>
                    <a:pt x="119019" y="0"/>
                  </a:lnTo>
                  <a:lnTo>
                    <a:pt x="110180" y="3371"/>
                  </a:lnTo>
                  <a:lnTo>
                    <a:pt x="81637" y="42376"/>
                  </a:lnTo>
                  <a:lnTo>
                    <a:pt x="59985" y="79348"/>
                  </a:lnTo>
                  <a:lnTo>
                    <a:pt x="38283" y="121583"/>
                  </a:lnTo>
                  <a:lnTo>
                    <a:pt x="17742" y="161613"/>
                  </a:lnTo>
                  <a:lnTo>
                    <a:pt x="189" y="200938"/>
                  </a:lnTo>
                  <a:lnTo>
                    <a:pt x="0" y="203808"/>
                  </a:lnTo>
                  <a:lnTo>
                    <a:pt x="174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90">
              <a:extLst>
                <a:ext uri="{FF2B5EF4-FFF2-40B4-BE49-F238E27FC236}">
                  <a16:creationId xmlns:a16="http://schemas.microsoft.com/office/drawing/2014/main" xmlns="" id="{C6AB2BC4-2988-4B27-ABA0-9C3837B23E9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081057" y="1189477"/>
              <a:ext cx="128744" cy="338146"/>
            </a:xfrm>
            <a:custGeom>
              <a:avLst/>
              <a:gdLst/>
              <a:ahLst/>
              <a:cxnLst/>
              <a:rect l="0" t="0" r="0" b="0"/>
              <a:pathLst>
                <a:path w="128744" h="338146">
                  <a:moveTo>
                    <a:pt x="116043" y="17023"/>
                  </a:moveTo>
                  <a:lnTo>
                    <a:pt x="116043" y="17023"/>
                  </a:lnTo>
                  <a:lnTo>
                    <a:pt x="116043" y="13652"/>
                  </a:lnTo>
                  <a:lnTo>
                    <a:pt x="112672" y="4814"/>
                  </a:lnTo>
                  <a:lnTo>
                    <a:pt x="110268" y="2533"/>
                  </a:lnTo>
                  <a:lnTo>
                    <a:pt x="103834" y="0"/>
                  </a:lnTo>
                  <a:lnTo>
                    <a:pt x="96270" y="755"/>
                  </a:lnTo>
                  <a:lnTo>
                    <a:pt x="86794" y="4854"/>
                  </a:lnTo>
                  <a:lnTo>
                    <a:pt x="73175" y="13731"/>
                  </a:lnTo>
                  <a:lnTo>
                    <a:pt x="53012" y="40742"/>
                  </a:lnTo>
                  <a:lnTo>
                    <a:pt x="30261" y="82298"/>
                  </a:lnTo>
                  <a:lnTo>
                    <a:pt x="17710" y="114003"/>
                  </a:lnTo>
                  <a:lnTo>
                    <a:pt x="8134" y="147614"/>
                  </a:lnTo>
                  <a:lnTo>
                    <a:pt x="1526" y="183719"/>
                  </a:lnTo>
                  <a:lnTo>
                    <a:pt x="0" y="219051"/>
                  </a:lnTo>
                  <a:lnTo>
                    <a:pt x="2380" y="252158"/>
                  </a:lnTo>
                  <a:lnTo>
                    <a:pt x="12358" y="293185"/>
                  </a:lnTo>
                  <a:lnTo>
                    <a:pt x="22689" y="314269"/>
                  </a:lnTo>
                  <a:lnTo>
                    <a:pt x="39980" y="329284"/>
                  </a:lnTo>
                  <a:lnTo>
                    <a:pt x="50518" y="335264"/>
                  </a:lnTo>
                  <a:lnTo>
                    <a:pt x="79159" y="338145"/>
                  </a:lnTo>
                  <a:lnTo>
                    <a:pt x="128743" y="334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91">
              <a:extLst>
                <a:ext uri="{FF2B5EF4-FFF2-40B4-BE49-F238E27FC236}">
                  <a16:creationId xmlns:a16="http://schemas.microsoft.com/office/drawing/2014/main" xmlns="" id="{332D7BEF-E319-4873-AE1F-C11D636E6B6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253891" y="1263650"/>
              <a:ext cx="209910" cy="209551"/>
            </a:xfrm>
            <a:custGeom>
              <a:avLst/>
              <a:gdLst/>
              <a:ahLst/>
              <a:cxnLst/>
              <a:rect l="0" t="0" r="0" b="0"/>
              <a:pathLst>
                <a:path w="209910" h="209551">
                  <a:moveTo>
                    <a:pt x="171809" y="0"/>
                  </a:moveTo>
                  <a:lnTo>
                    <a:pt x="171809" y="0"/>
                  </a:lnTo>
                  <a:lnTo>
                    <a:pt x="171809" y="3371"/>
                  </a:lnTo>
                  <a:lnTo>
                    <a:pt x="159876" y="46139"/>
                  </a:lnTo>
                  <a:lnTo>
                    <a:pt x="151105" y="89401"/>
                  </a:lnTo>
                  <a:lnTo>
                    <a:pt x="137687" y="131617"/>
                  </a:lnTo>
                  <a:lnTo>
                    <a:pt x="118425" y="169055"/>
                  </a:lnTo>
                  <a:lnTo>
                    <a:pt x="102222" y="189435"/>
                  </a:lnTo>
                  <a:lnTo>
                    <a:pt x="83261" y="203197"/>
                  </a:lnTo>
                  <a:lnTo>
                    <a:pt x="64956" y="208373"/>
                  </a:lnTo>
                  <a:lnTo>
                    <a:pt x="56124" y="208765"/>
                  </a:lnTo>
                  <a:lnTo>
                    <a:pt x="40665" y="203557"/>
                  </a:lnTo>
                  <a:lnTo>
                    <a:pt x="33580" y="199204"/>
                  </a:lnTo>
                  <a:lnTo>
                    <a:pt x="13495" y="172853"/>
                  </a:lnTo>
                  <a:lnTo>
                    <a:pt x="880" y="144976"/>
                  </a:lnTo>
                  <a:lnTo>
                    <a:pt x="0" y="137573"/>
                  </a:lnTo>
                  <a:lnTo>
                    <a:pt x="2787" y="125584"/>
                  </a:lnTo>
                  <a:lnTo>
                    <a:pt x="6211" y="121823"/>
                  </a:lnTo>
                  <a:lnTo>
                    <a:pt x="15660" y="117644"/>
                  </a:lnTo>
                  <a:lnTo>
                    <a:pt x="39622" y="118662"/>
                  </a:lnTo>
                  <a:lnTo>
                    <a:pt x="75806" y="133545"/>
                  </a:lnTo>
                  <a:lnTo>
                    <a:pt x="114436" y="152458"/>
                  </a:lnTo>
                  <a:lnTo>
                    <a:pt x="159640" y="177811"/>
                  </a:lnTo>
                  <a:lnTo>
                    <a:pt x="20990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92">
              <a:extLst>
                <a:ext uri="{FF2B5EF4-FFF2-40B4-BE49-F238E27FC236}">
                  <a16:creationId xmlns:a16="http://schemas.microsoft.com/office/drawing/2014/main" xmlns="" id="{5172A218-EEC4-497C-BC11-F665AA96E52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20950" y="1214615"/>
              <a:ext cx="89820" cy="322086"/>
            </a:xfrm>
            <a:custGeom>
              <a:avLst/>
              <a:gdLst/>
              <a:ahLst/>
              <a:cxnLst/>
              <a:rect l="0" t="0" r="0" b="0"/>
              <a:pathLst>
                <a:path w="89820" h="322086">
                  <a:moveTo>
                    <a:pt x="38100" y="10935"/>
                  </a:moveTo>
                  <a:lnTo>
                    <a:pt x="38100" y="10935"/>
                  </a:lnTo>
                  <a:lnTo>
                    <a:pt x="41471" y="4193"/>
                  </a:lnTo>
                  <a:lnTo>
                    <a:pt x="43170" y="2207"/>
                  </a:lnTo>
                  <a:lnTo>
                    <a:pt x="46938" y="0"/>
                  </a:lnTo>
                  <a:lnTo>
                    <a:pt x="63140" y="12242"/>
                  </a:lnTo>
                  <a:lnTo>
                    <a:pt x="72277" y="35505"/>
                  </a:lnTo>
                  <a:lnTo>
                    <a:pt x="79395" y="68422"/>
                  </a:lnTo>
                  <a:lnTo>
                    <a:pt x="87263" y="108922"/>
                  </a:lnTo>
                  <a:lnTo>
                    <a:pt x="89819" y="150910"/>
                  </a:lnTo>
                  <a:lnTo>
                    <a:pt x="86486" y="191680"/>
                  </a:lnTo>
                  <a:lnTo>
                    <a:pt x="75598" y="228614"/>
                  </a:lnTo>
                  <a:lnTo>
                    <a:pt x="53600" y="274399"/>
                  </a:lnTo>
                  <a:lnTo>
                    <a:pt x="33700" y="295953"/>
                  </a:lnTo>
                  <a:lnTo>
                    <a:pt x="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93">
              <a:extLst>
                <a:ext uri="{FF2B5EF4-FFF2-40B4-BE49-F238E27FC236}">
                  <a16:creationId xmlns:a16="http://schemas.microsoft.com/office/drawing/2014/main" xmlns="" id="{9061C442-386E-4762-B791-3187ED49EC7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601474" y="820486"/>
              <a:ext cx="166077" cy="265365"/>
            </a:xfrm>
            <a:custGeom>
              <a:avLst/>
              <a:gdLst/>
              <a:ahLst/>
              <a:cxnLst/>
              <a:rect l="0" t="0" r="0" b="0"/>
              <a:pathLst>
                <a:path w="166077" h="265365">
                  <a:moveTo>
                    <a:pt x="36826" y="125664"/>
                  </a:moveTo>
                  <a:lnTo>
                    <a:pt x="36826" y="125664"/>
                  </a:lnTo>
                  <a:lnTo>
                    <a:pt x="24616" y="171130"/>
                  </a:lnTo>
                  <a:lnTo>
                    <a:pt x="14058" y="215340"/>
                  </a:lnTo>
                  <a:lnTo>
                    <a:pt x="7345" y="240351"/>
                  </a:lnTo>
                  <a:lnTo>
                    <a:pt x="3027" y="247191"/>
                  </a:lnTo>
                  <a:lnTo>
                    <a:pt x="1593" y="246899"/>
                  </a:lnTo>
                  <a:lnTo>
                    <a:pt x="0" y="240929"/>
                  </a:lnTo>
                  <a:lnTo>
                    <a:pt x="5846" y="208814"/>
                  </a:lnTo>
                  <a:lnTo>
                    <a:pt x="12709" y="173673"/>
                  </a:lnTo>
                  <a:lnTo>
                    <a:pt x="21874" y="131479"/>
                  </a:lnTo>
                  <a:lnTo>
                    <a:pt x="35355" y="84504"/>
                  </a:lnTo>
                  <a:lnTo>
                    <a:pt x="46990" y="48574"/>
                  </a:lnTo>
                  <a:lnTo>
                    <a:pt x="57571" y="22963"/>
                  </a:lnTo>
                  <a:lnTo>
                    <a:pt x="69329" y="6877"/>
                  </a:lnTo>
                  <a:lnTo>
                    <a:pt x="75428" y="2728"/>
                  </a:lnTo>
                  <a:lnTo>
                    <a:pt x="87849" y="0"/>
                  </a:lnTo>
                  <a:lnTo>
                    <a:pt x="94830" y="3082"/>
                  </a:lnTo>
                  <a:lnTo>
                    <a:pt x="110113" y="15915"/>
                  </a:lnTo>
                  <a:lnTo>
                    <a:pt x="134584" y="53086"/>
                  </a:lnTo>
                  <a:lnTo>
                    <a:pt x="149419" y="87527"/>
                  </a:lnTo>
                  <a:lnTo>
                    <a:pt x="160950" y="124942"/>
                  </a:lnTo>
                  <a:lnTo>
                    <a:pt x="166076" y="160386"/>
                  </a:lnTo>
                  <a:lnTo>
                    <a:pt x="165590" y="205331"/>
                  </a:lnTo>
                  <a:lnTo>
                    <a:pt x="164174" y="249847"/>
                  </a:lnTo>
                  <a:lnTo>
                    <a:pt x="163826" y="265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9" name="SMARTInkShape-694">
            <a:extLst>
              <a:ext uri="{FF2B5EF4-FFF2-40B4-BE49-F238E27FC236}">
                <a16:creationId xmlns:a16="http://schemas.microsoft.com/office/drawing/2014/main" xmlns="" id="{8A9CBD5E-6A97-4357-887D-D35D186558E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62050" y="3822779"/>
            <a:ext cx="4087073" cy="177722"/>
          </a:xfrm>
          <a:custGeom>
            <a:avLst/>
            <a:gdLst/>
            <a:ahLst/>
            <a:cxnLst/>
            <a:rect l="0" t="0" r="0" b="0"/>
            <a:pathLst>
              <a:path w="4087073" h="177722">
                <a:moveTo>
                  <a:pt x="0" y="12621"/>
                </a:moveTo>
                <a:lnTo>
                  <a:pt x="0" y="12621"/>
                </a:lnTo>
                <a:lnTo>
                  <a:pt x="34532" y="15992"/>
                </a:lnTo>
                <a:lnTo>
                  <a:pt x="67794" y="17647"/>
                </a:lnTo>
                <a:lnTo>
                  <a:pt x="110564" y="17677"/>
                </a:lnTo>
                <a:lnTo>
                  <a:pt x="135798" y="16697"/>
                </a:lnTo>
                <a:lnTo>
                  <a:pt x="162499" y="15338"/>
                </a:lnTo>
                <a:lnTo>
                  <a:pt x="192999" y="14433"/>
                </a:lnTo>
                <a:lnTo>
                  <a:pt x="226033" y="13829"/>
                </a:lnTo>
                <a:lnTo>
                  <a:pt x="260755" y="13426"/>
                </a:lnTo>
                <a:lnTo>
                  <a:pt x="300131" y="13158"/>
                </a:lnTo>
                <a:lnTo>
                  <a:pt x="342610" y="12979"/>
                </a:lnTo>
                <a:lnTo>
                  <a:pt x="387156" y="12859"/>
                </a:lnTo>
                <a:lnTo>
                  <a:pt x="438021" y="12780"/>
                </a:lnTo>
                <a:lnTo>
                  <a:pt x="493097" y="12727"/>
                </a:lnTo>
                <a:lnTo>
                  <a:pt x="550981" y="12692"/>
                </a:lnTo>
                <a:lnTo>
                  <a:pt x="615676" y="11963"/>
                </a:lnTo>
                <a:lnTo>
                  <a:pt x="684912" y="10771"/>
                </a:lnTo>
                <a:lnTo>
                  <a:pt x="757175" y="9271"/>
                </a:lnTo>
                <a:lnTo>
                  <a:pt x="834983" y="8271"/>
                </a:lnTo>
                <a:lnTo>
                  <a:pt x="916489" y="7604"/>
                </a:lnTo>
                <a:lnTo>
                  <a:pt x="1000459" y="7160"/>
                </a:lnTo>
                <a:lnTo>
                  <a:pt x="1088895" y="6864"/>
                </a:lnTo>
                <a:lnTo>
                  <a:pt x="1180308" y="6666"/>
                </a:lnTo>
                <a:lnTo>
                  <a:pt x="1273705" y="6534"/>
                </a:lnTo>
                <a:lnTo>
                  <a:pt x="1369837" y="5741"/>
                </a:lnTo>
                <a:lnTo>
                  <a:pt x="1467791" y="4506"/>
                </a:lnTo>
                <a:lnTo>
                  <a:pt x="1566961" y="2978"/>
                </a:lnTo>
                <a:lnTo>
                  <a:pt x="1668352" y="1959"/>
                </a:lnTo>
                <a:lnTo>
                  <a:pt x="1771223" y="1279"/>
                </a:lnTo>
                <a:lnTo>
                  <a:pt x="1875082" y="827"/>
                </a:lnTo>
                <a:lnTo>
                  <a:pt x="1981716" y="525"/>
                </a:lnTo>
                <a:lnTo>
                  <a:pt x="2090199" y="324"/>
                </a:lnTo>
                <a:lnTo>
                  <a:pt x="2199916" y="190"/>
                </a:lnTo>
                <a:lnTo>
                  <a:pt x="2308339" y="100"/>
                </a:lnTo>
                <a:lnTo>
                  <a:pt x="2415898" y="40"/>
                </a:lnTo>
                <a:lnTo>
                  <a:pt x="2522882" y="0"/>
                </a:lnTo>
                <a:lnTo>
                  <a:pt x="2626660" y="679"/>
                </a:lnTo>
                <a:lnTo>
                  <a:pt x="2728301" y="1838"/>
                </a:lnTo>
                <a:lnTo>
                  <a:pt x="2828517" y="3315"/>
                </a:lnTo>
                <a:lnTo>
                  <a:pt x="2923550" y="5006"/>
                </a:lnTo>
                <a:lnTo>
                  <a:pt x="3015128" y="6839"/>
                </a:lnTo>
                <a:lnTo>
                  <a:pt x="3104402" y="8766"/>
                </a:lnTo>
                <a:lnTo>
                  <a:pt x="3190023" y="10757"/>
                </a:lnTo>
                <a:lnTo>
                  <a:pt x="3273210" y="12789"/>
                </a:lnTo>
                <a:lnTo>
                  <a:pt x="3354773" y="14850"/>
                </a:lnTo>
                <a:lnTo>
                  <a:pt x="3431021" y="16929"/>
                </a:lnTo>
                <a:lnTo>
                  <a:pt x="3503725" y="19021"/>
                </a:lnTo>
                <a:lnTo>
                  <a:pt x="3574067" y="21120"/>
                </a:lnTo>
                <a:lnTo>
                  <a:pt x="3638600" y="23226"/>
                </a:lnTo>
                <a:lnTo>
                  <a:pt x="3699261" y="25336"/>
                </a:lnTo>
                <a:lnTo>
                  <a:pt x="3757340" y="27447"/>
                </a:lnTo>
                <a:lnTo>
                  <a:pt x="3808761" y="30266"/>
                </a:lnTo>
                <a:lnTo>
                  <a:pt x="3855740" y="33557"/>
                </a:lnTo>
                <a:lnTo>
                  <a:pt x="3899760" y="37161"/>
                </a:lnTo>
                <a:lnTo>
                  <a:pt x="3937573" y="40975"/>
                </a:lnTo>
                <a:lnTo>
                  <a:pt x="3971249" y="44929"/>
                </a:lnTo>
                <a:lnTo>
                  <a:pt x="4002166" y="48977"/>
                </a:lnTo>
                <a:lnTo>
                  <a:pt x="4045926" y="55355"/>
                </a:lnTo>
                <a:lnTo>
                  <a:pt x="4085908" y="61828"/>
                </a:lnTo>
                <a:lnTo>
                  <a:pt x="4087072" y="61653"/>
                </a:lnTo>
                <a:lnTo>
                  <a:pt x="4082721" y="59578"/>
                </a:lnTo>
                <a:lnTo>
                  <a:pt x="4044774" y="54442"/>
                </a:lnTo>
                <a:lnTo>
                  <a:pt x="4020843" y="52497"/>
                </a:lnTo>
                <a:lnTo>
                  <a:pt x="3991484" y="50494"/>
                </a:lnTo>
                <a:lnTo>
                  <a:pt x="3958506" y="48453"/>
                </a:lnTo>
                <a:lnTo>
                  <a:pt x="3920293" y="46386"/>
                </a:lnTo>
                <a:lnTo>
                  <a:pt x="3878589" y="44304"/>
                </a:lnTo>
                <a:lnTo>
                  <a:pt x="3834559" y="42210"/>
                </a:lnTo>
                <a:lnTo>
                  <a:pt x="3783334" y="40108"/>
                </a:lnTo>
                <a:lnTo>
                  <a:pt x="3727311" y="38001"/>
                </a:lnTo>
                <a:lnTo>
                  <a:pt x="3668091" y="35891"/>
                </a:lnTo>
                <a:lnTo>
                  <a:pt x="3602505" y="33779"/>
                </a:lnTo>
                <a:lnTo>
                  <a:pt x="3532676" y="31665"/>
                </a:lnTo>
                <a:lnTo>
                  <a:pt x="3460017" y="29550"/>
                </a:lnTo>
                <a:lnTo>
                  <a:pt x="3382650" y="28846"/>
                </a:lnTo>
                <a:lnTo>
                  <a:pt x="3302145" y="29082"/>
                </a:lnTo>
                <a:lnTo>
                  <a:pt x="3219547" y="29945"/>
                </a:lnTo>
                <a:lnTo>
                  <a:pt x="3128497" y="31931"/>
                </a:lnTo>
                <a:lnTo>
                  <a:pt x="3031815" y="34667"/>
                </a:lnTo>
                <a:lnTo>
                  <a:pt x="2931376" y="37902"/>
                </a:lnTo>
                <a:lnTo>
                  <a:pt x="2824907" y="41469"/>
                </a:lnTo>
                <a:lnTo>
                  <a:pt x="2714415" y="45259"/>
                </a:lnTo>
                <a:lnTo>
                  <a:pt x="2601244" y="49196"/>
                </a:lnTo>
                <a:lnTo>
                  <a:pt x="2482757" y="54643"/>
                </a:lnTo>
                <a:lnTo>
                  <a:pt x="2360727" y="61097"/>
                </a:lnTo>
                <a:lnTo>
                  <a:pt x="2236334" y="68222"/>
                </a:lnTo>
                <a:lnTo>
                  <a:pt x="2109662" y="75794"/>
                </a:lnTo>
                <a:lnTo>
                  <a:pt x="1981469" y="83664"/>
                </a:lnTo>
                <a:lnTo>
                  <a:pt x="1852263" y="91733"/>
                </a:lnTo>
                <a:lnTo>
                  <a:pt x="1724497" y="99934"/>
                </a:lnTo>
                <a:lnTo>
                  <a:pt x="1597693" y="108224"/>
                </a:lnTo>
                <a:lnTo>
                  <a:pt x="1471528" y="116573"/>
                </a:lnTo>
                <a:lnTo>
                  <a:pt x="1350025" y="123550"/>
                </a:lnTo>
                <a:lnTo>
                  <a:pt x="1231627" y="129613"/>
                </a:lnTo>
                <a:lnTo>
                  <a:pt x="1115301" y="135065"/>
                </a:lnTo>
                <a:lnTo>
                  <a:pt x="1006001" y="140112"/>
                </a:lnTo>
                <a:lnTo>
                  <a:pt x="901384" y="144887"/>
                </a:lnTo>
                <a:lnTo>
                  <a:pt x="799889" y="149481"/>
                </a:lnTo>
                <a:lnTo>
                  <a:pt x="708237" y="154661"/>
                </a:lnTo>
                <a:lnTo>
                  <a:pt x="623147" y="160231"/>
                </a:lnTo>
                <a:lnTo>
                  <a:pt x="542431" y="166061"/>
                </a:lnTo>
                <a:lnTo>
                  <a:pt x="488621" y="169948"/>
                </a:lnTo>
                <a:lnTo>
                  <a:pt x="381000" y="17772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SMARTInkShape-695">
            <a:extLst>
              <a:ext uri="{FF2B5EF4-FFF2-40B4-BE49-F238E27FC236}">
                <a16:creationId xmlns:a16="http://schemas.microsoft.com/office/drawing/2014/main" xmlns="" id="{504D1746-137D-4752-ABD0-58580366249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38707" y="665355"/>
            <a:ext cx="296394" cy="1195196"/>
          </a:xfrm>
          <a:custGeom>
            <a:avLst/>
            <a:gdLst/>
            <a:ahLst/>
            <a:cxnLst/>
            <a:rect l="0" t="0" r="0" b="0"/>
            <a:pathLst>
              <a:path w="296394" h="1195196">
                <a:moveTo>
                  <a:pt x="296393" y="64895"/>
                </a:moveTo>
                <a:lnTo>
                  <a:pt x="296393" y="64895"/>
                </a:lnTo>
                <a:lnTo>
                  <a:pt x="286934" y="28953"/>
                </a:lnTo>
                <a:lnTo>
                  <a:pt x="274540" y="12853"/>
                </a:lnTo>
                <a:lnTo>
                  <a:pt x="259634" y="4606"/>
                </a:lnTo>
                <a:lnTo>
                  <a:pt x="239839" y="0"/>
                </a:lnTo>
                <a:lnTo>
                  <a:pt x="200222" y="2785"/>
                </a:lnTo>
                <a:lnTo>
                  <a:pt x="153049" y="17799"/>
                </a:lnTo>
                <a:lnTo>
                  <a:pt x="105441" y="44669"/>
                </a:lnTo>
                <a:lnTo>
                  <a:pt x="79822" y="67195"/>
                </a:lnTo>
                <a:lnTo>
                  <a:pt x="64202" y="93198"/>
                </a:lnTo>
                <a:lnTo>
                  <a:pt x="56319" y="121219"/>
                </a:lnTo>
                <a:lnTo>
                  <a:pt x="55168" y="150135"/>
                </a:lnTo>
                <a:lnTo>
                  <a:pt x="62652" y="175687"/>
                </a:lnTo>
                <a:lnTo>
                  <a:pt x="82733" y="211787"/>
                </a:lnTo>
                <a:lnTo>
                  <a:pt x="106557" y="249295"/>
                </a:lnTo>
                <a:lnTo>
                  <a:pt x="131490" y="289100"/>
                </a:lnTo>
                <a:lnTo>
                  <a:pt x="152988" y="332174"/>
                </a:lnTo>
                <a:lnTo>
                  <a:pt x="161396" y="362897"/>
                </a:lnTo>
                <a:lnTo>
                  <a:pt x="162782" y="397718"/>
                </a:lnTo>
                <a:lnTo>
                  <a:pt x="157282" y="434361"/>
                </a:lnTo>
                <a:lnTo>
                  <a:pt x="147077" y="473930"/>
                </a:lnTo>
                <a:lnTo>
                  <a:pt x="133134" y="519738"/>
                </a:lnTo>
                <a:lnTo>
                  <a:pt x="113767" y="562675"/>
                </a:lnTo>
                <a:lnTo>
                  <a:pt x="91754" y="601514"/>
                </a:lnTo>
                <a:lnTo>
                  <a:pt x="70211" y="635239"/>
                </a:lnTo>
                <a:lnTo>
                  <a:pt x="51733" y="675250"/>
                </a:lnTo>
                <a:lnTo>
                  <a:pt x="40579" y="705166"/>
                </a:lnTo>
                <a:lnTo>
                  <a:pt x="41117" y="715408"/>
                </a:lnTo>
                <a:lnTo>
                  <a:pt x="45386" y="732478"/>
                </a:lnTo>
                <a:lnTo>
                  <a:pt x="62754" y="771093"/>
                </a:lnTo>
                <a:lnTo>
                  <a:pt x="66300" y="807147"/>
                </a:lnTo>
                <a:lnTo>
                  <a:pt x="61485" y="840461"/>
                </a:lnTo>
                <a:lnTo>
                  <a:pt x="52289" y="879491"/>
                </a:lnTo>
                <a:lnTo>
                  <a:pt x="41147" y="922708"/>
                </a:lnTo>
                <a:lnTo>
                  <a:pt x="27258" y="969667"/>
                </a:lnTo>
                <a:lnTo>
                  <a:pt x="19603" y="994043"/>
                </a:lnTo>
                <a:lnTo>
                  <a:pt x="7334" y="1039942"/>
                </a:lnTo>
                <a:lnTo>
                  <a:pt x="0" y="1081744"/>
                </a:lnTo>
                <a:lnTo>
                  <a:pt x="1444" y="1116785"/>
                </a:lnTo>
                <a:lnTo>
                  <a:pt x="14316" y="1145059"/>
                </a:lnTo>
                <a:lnTo>
                  <a:pt x="23675" y="1157538"/>
                </a:lnTo>
                <a:lnTo>
                  <a:pt x="54770" y="1177047"/>
                </a:lnTo>
                <a:lnTo>
                  <a:pt x="96577" y="1189952"/>
                </a:lnTo>
                <a:lnTo>
                  <a:pt x="121555" y="1192405"/>
                </a:lnTo>
                <a:lnTo>
                  <a:pt x="165770" y="1193955"/>
                </a:lnTo>
                <a:lnTo>
                  <a:pt x="201143" y="119519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2" name="SMARTInkShape-Group116">
            <a:extLst>
              <a:ext uri="{FF2B5EF4-FFF2-40B4-BE49-F238E27FC236}">
                <a16:creationId xmlns:a16="http://schemas.microsoft.com/office/drawing/2014/main" xmlns="" id="{CAF0400D-B6E6-4E0B-9A93-A1E377B7AAC1}"/>
              </a:ext>
            </a:extLst>
          </p:cNvPr>
          <p:cNvGrpSpPr/>
          <p:nvPr/>
        </p:nvGrpSpPr>
        <p:grpSpPr>
          <a:xfrm>
            <a:off x="171450" y="400261"/>
            <a:ext cx="908051" cy="1263440"/>
            <a:chOff x="171450" y="400261"/>
            <a:chExt cx="908051" cy="1263440"/>
          </a:xfrm>
        </p:grpSpPr>
        <p:sp>
          <p:nvSpPr>
            <p:cNvPr id="801" name="SMARTInkShape-696">
              <a:extLst>
                <a:ext uri="{FF2B5EF4-FFF2-40B4-BE49-F238E27FC236}">
                  <a16:creationId xmlns:a16="http://schemas.microsoft.com/office/drawing/2014/main" xmlns="" id="{029399CA-C087-4E45-BC0B-B7BA6418262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71450" y="1107081"/>
              <a:ext cx="133351" cy="201711"/>
            </a:xfrm>
            <a:custGeom>
              <a:avLst/>
              <a:gdLst/>
              <a:ahLst/>
              <a:cxnLst/>
              <a:rect l="0" t="0" r="0" b="0"/>
              <a:pathLst>
                <a:path w="133351" h="201711">
                  <a:moveTo>
                    <a:pt x="0" y="131169"/>
                  </a:moveTo>
                  <a:lnTo>
                    <a:pt x="0" y="131169"/>
                  </a:lnTo>
                  <a:lnTo>
                    <a:pt x="20394" y="131169"/>
                  </a:lnTo>
                  <a:lnTo>
                    <a:pt x="25057" y="129287"/>
                  </a:lnTo>
                  <a:lnTo>
                    <a:pt x="40302" y="119632"/>
                  </a:lnTo>
                  <a:lnTo>
                    <a:pt x="52649" y="101131"/>
                  </a:lnTo>
                  <a:lnTo>
                    <a:pt x="51387" y="72193"/>
                  </a:lnTo>
                  <a:lnTo>
                    <a:pt x="42742" y="26911"/>
                  </a:lnTo>
                  <a:lnTo>
                    <a:pt x="35224" y="13571"/>
                  </a:lnTo>
                  <a:lnTo>
                    <a:pt x="23764" y="2800"/>
                  </a:lnTo>
                  <a:lnTo>
                    <a:pt x="18088" y="33"/>
                  </a:lnTo>
                  <a:lnTo>
                    <a:pt x="15586" y="0"/>
                  </a:lnTo>
                  <a:lnTo>
                    <a:pt x="10925" y="1846"/>
                  </a:lnTo>
                  <a:lnTo>
                    <a:pt x="10265" y="31359"/>
                  </a:lnTo>
                  <a:lnTo>
                    <a:pt x="11618" y="75520"/>
                  </a:lnTo>
                  <a:lnTo>
                    <a:pt x="12219" y="116314"/>
                  </a:lnTo>
                  <a:lnTo>
                    <a:pt x="15928" y="158125"/>
                  </a:lnTo>
                  <a:lnTo>
                    <a:pt x="24867" y="185017"/>
                  </a:lnTo>
                  <a:lnTo>
                    <a:pt x="34335" y="195789"/>
                  </a:lnTo>
                  <a:lnTo>
                    <a:pt x="39824" y="199649"/>
                  </a:lnTo>
                  <a:lnTo>
                    <a:pt x="44893" y="201517"/>
                  </a:lnTo>
                  <a:lnTo>
                    <a:pt x="54290" y="201710"/>
                  </a:lnTo>
                  <a:lnTo>
                    <a:pt x="74255" y="191111"/>
                  </a:lnTo>
                  <a:lnTo>
                    <a:pt x="115467" y="154375"/>
                  </a:lnTo>
                  <a:lnTo>
                    <a:pt x="133350" y="1311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97">
              <a:extLst>
                <a:ext uri="{FF2B5EF4-FFF2-40B4-BE49-F238E27FC236}">
                  <a16:creationId xmlns:a16="http://schemas.microsoft.com/office/drawing/2014/main" xmlns="" id="{0928EC47-4523-421C-AAE3-4AAEDBAB4D1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88442" y="1017669"/>
              <a:ext cx="156059" cy="167969"/>
            </a:xfrm>
            <a:custGeom>
              <a:avLst/>
              <a:gdLst/>
              <a:ahLst/>
              <a:cxnLst/>
              <a:rect l="0" t="0" r="0" b="0"/>
              <a:pathLst>
                <a:path w="156059" h="167969">
                  <a:moveTo>
                    <a:pt x="3658" y="49131"/>
                  </a:moveTo>
                  <a:lnTo>
                    <a:pt x="3658" y="49131"/>
                  </a:lnTo>
                  <a:lnTo>
                    <a:pt x="0" y="49131"/>
                  </a:lnTo>
                  <a:lnTo>
                    <a:pt x="3037" y="49131"/>
                  </a:lnTo>
                  <a:lnTo>
                    <a:pt x="10216" y="52502"/>
                  </a:lnTo>
                  <a:lnTo>
                    <a:pt x="21280" y="64711"/>
                  </a:lnTo>
                  <a:lnTo>
                    <a:pt x="36866" y="105331"/>
                  </a:lnTo>
                  <a:lnTo>
                    <a:pt x="61427" y="152837"/>
                  </a:lnTo>
                  <a:lnTo>
                    <a:pt x="65460" y="163663"/>
                  </a:lnTo>
                  <a:lnTo>
                    <a:pt x="65320" y="165702"/>
                  </a:lnTo>
                  <a:lnTo>
                    <a:pt x="64522" y="167062"/>
                  </a:lnTo>
                  <a:lnTo>
                    <a:pt x="63284" y="167968"/>
                  </a:lnTo>
                  <a:lnTo>
                    <a:pt x="61753" y="167867"/>
                  </a:lnTo>
                  <a:lnTo>
                    <a:pt x="58171" y="165873"/>
                  </a:lnTo>
                  <a:lnTo>
                    <a:pt x="52187" y="154041"/>
                  </a:lnTo>
                  <a:lnTo>
                    <a:pt x="42575" y="106792"/>
                  </a:lnTo>
                  <a:lnTo>
                    <a:pt x="34160" y="66137"/>
                  </a:lnTo>
                  <a:lnTo>
                    <a:pt x="30771" y="37961"/>
                  </a:lnTo>
                  <a:lnTo>
                    <a:pt x="32877" y="30526"/>
                  </a:lnTo>
                  <a:lnTo>
                    <a:pt x="38029" y="22373"/>
                  </a:lnTo>
                  <a:lnTo>
                    <a:pt x="41982" y="19600"/>
                  </a:lnTo>
                  <a:lnTo>
                    <a:pt x="44024" y="18860"/>
                  </a:lnTo>
                  <a:lnTo>
                    <a:pt x="46797" y="19778"/>
                  </a:lnTo>
                  <a:lnTo>
                    <a:pt x="68797" y="38558"/>
                  </a:lnTo>
                  <a:lnTo>
                    <a:pt x="86401" y="60840"/>
                  </a:lnTo>
                  <a:lnTo>
                    <a:pt x="91439" y="70161"/>
                  </a:lnTo>
                  <a:lnTo>
                    <a:pt x="95118" y="72589"/>
                  </a:lnTo>
                  <a:lnTo>
                    <a:pt x="95676" y="72530"/>
                  </a:lnTo>
                  <a:lnTo>
                    <a:pt x="95342" y="71786"/>
                  </a:lnTo>
                  <a:lnTo>
                    <a:pt x="94414" y="70584"/>
                  </a:lnTo>
                  <a:lnTo>
                    <a:pt x="93108" y="62151"/>
                  </a:lnTo>
                  <a:lnTo>
                    <a:pt x="92606" y="17342"/>
                  </a:lnTo>
                  <a:lnTo>
                    <a:pt x="92572" y="3964"/>
                  </a:lnTo>
                  <a:lnTo>
                    <a:pt x="93273" y="2086"/>
                  </a:lnTo>
                  <a:lnTo>
                    <a:pt x="94446" y="835"/>
                  </a:lnTo>
                  <a:lnTo>
                    <a:pt x="95933" y="0"/>
                  </a:lnTo>
                  <a:lnTo>
                    <a:pt x="98336" y="855"/>
                  </a:lnTo>
                  <a:lnTo>
                    <a:pt x="104769" y="5568"/>
                  </a:lnTo>
                  <a:lnTo>
                    <a:pt x="139885" y="50345"/>
                  </a:lnTo>
                  <a:lnTo>
                    <a:pt x="156058" y="681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698">
              <a:extLst>
                <a:ext uri="{FF2B5EF4-FFF2-40B4-BE49-F238E27FC236}">
                  <a16:creationId xmlns:a16="http://schemas.microsoft.com/office/drawing/2014/main" xmlns="" id="{53804890-D9B9-46E1-947D-2EFC8CD3621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39494" y="890916"/>
              <a:ext cx="136724" cy="331901"/>
            </a:xfrm>
            <a:custGeom>
              <a:avLst/>
              <a:gdLst/>
              <a:ahLst/>
              <a:cxnLst/>
              <a:rect l="0" t="0" r="0" b="0"/>
              <a:pathLst>
                <a:path w="136724" h="331901">
                  <a:moveTo>
                    <a:pt x="24056" y="93334"/>
                  </a:moveTo>
                  <a:lnTo>
                    <a:pt x="24056" y="93334"/>
                  </a:lnTo>
                  <a:lnTo>
                    <a:pt x="42354" y="138768"/>
                  </a:lnTo>
                  <a:lnTo>
                    <a:pt x="67626" y="179319"/>
                  </a:lnTo>
                  <a:lnTo>
                    <a:pt x="88706" y="219235"/>
                  </a:lnTo>
                  <a:lnTo>
                    <a:pt x="106882" y="260062"/>
                  </a:lnTo>
                  <a:lnTo>
                    <a:pt x="123464" y="303680"/>
                  </a:lnTo>
                  <a:lnTo>
                    <a:pt x="136723" y="331591"/>
                  </a:lnTo>
                  <a:lnTo>
                    <a:pt x="136562" y="331900"/>
                  </a:lnTo>
                  <a:lnTo>
                    <a:pt x="134501" y="330361"/>
                  </a:lnTo>
                  <a:lnTo>
                    <a:pt x="109731" y="290257"/>
                  </a:lnTo>
                  <a:lnTo>
                    <a:pt x="93178" y="258467"/>
                  </a:lnTo>
                  <a:lnTo>
                    <a:pt x="82837" y="235172"/>
                  </a:lnTo>
                  <a:lnTo>
                    <a:pt x="71710" y="209060"/>
                  </a:lnTo>
                  <a:lnTo>
                    <a:pt x="60764" y="183184"/>
                  </a:lnTo>
                  <a:lnTo>
                    <a:pt x="49939" y="157468"/>
                  </a:lnTo>
                  <a:lnTo>
                    <a:pt x="29915" y="109843"/>
                  </a:lnTo>
                  <a:lnTo>
                    <a:pt x="13960" y="72214"/>
                  </a:lnTo>
                  <a:lnTo>
                    <a:pt x="1679" y="28798"/>
                  </a:lnTo>
                  <a:lnTo>
                    <a:pt x="0" y="16203"/>
                  </a:lnTo>
                  <a:lnTo>
                    <a:pt x="963" y="11575"/>
                  </a:lnTo>
                  <a:lnTo>
                    <a:pt x="5796" y="4550"/>
                  </a:lnTo>
                  <a:lnTo>
                    <a:pt x="16411" y="958"/>
                  </a:lnTo>
                  <a:lnTo>
                    <a:pt x="23193" y="0"/>
                  </a:lnTo>
                  <a:lnTo>
                    <a:pt x="40135" y="6461"/>
                  </a:lnTo>
                  <a:lnTo>
                    <a:pt x="65744" y="25966"/>
                  </a:lnTo>
                  <a:lnTo>
                    <a:pt x="79273" y="42932"/>
                  </a:lnTo>
                  <a:lnTo>
                    <a:pt x="93412" y="74872"/>
                  </a:lnTo>
                  <a:lnTo>
                    <a:pt x="97522" y="102837"/>
                  </a:lnTo>
                  <a:lnTo>
                    <a:pt x="95984" y="120371"/>
                  </a:lnTo>
                  <a:lnTo>
                    <a:pt x="91066" y="133808"/>
                  </a:lnTo>
                  <a:lnTo>
                    <a:pt x="79783" y="150561"/>
                  </a:lnTo>
                  <a:lnTo>
                    <a:pt x="76729" y="151241"/>
                  </a:lnTo>
                  <a:lnTo>
                    <a:pt x="73283" y="150283"/>
                  </a:lnTo>
                  <a:lnTo>
                    <a:pt x="62156" y="1441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99">
              <a:extLst>
                <a:ext uri="{FF2B5EF4-FFF2-40B4-BE49-F238E27FC236}">
                  <a16:creationId xmlns:a16="http://schemas.microsoft.com/office/drawing/2014/main" xmlns="" id="{08B5E3CC-B509-44DA-985A-061332BD30B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6100" y="8826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0" y="0"/>
                  </a:moveTo>
                  <a:lnTo>
                    <a:pt x="0" y="0"/>
                  </a:lnTo>
                  <a:lnTo>
                    <a:pt x="5775" y="18867"/>
                  </a:lnTo>
                  <a:lnTo>
                    <a:pt x="317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700">
              <a:extLst>
                <a:ext uri="{FF2B5EF4-FFF2-40B4-BE49-F238E27FC236}">
                  <a16:creationId xmlns:a16="http://schemas.microsoft.com/office/drawing/2014/main" xmlns="" id="{A129D489-9A8E-41BB-93BB-7AE80B05FF7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99682" y="800100"/>
              <a:ext cx="21019" cy="19051"/>
            </a:xfrm>
            <a:custGeom>
              <a:avLst/>
              <a:gdLst/>
              <a:ahLst/>
              <a:cxnLst/>
              <a:rect l="0" t="0" r="0" b="0"/>
              <a:pathLst>
                <a:path w="21019" h="19051">
                  <a:moveTo>
                    <a:pt x="21018" y="19050"/>
                  </a:moveTo>
                  <a:lnTo>
                    <a:pt x="21018" y="19050"/>
                  </a:lnTo>
                  <a:lnTo>
                    <a:pt x="1245" y="4744"/>
                  </a:lnTo>
                  <a:lnTo>
                    <a:pt x="75" y="3163"/>
                  </a:lnTo>
                  <a:lnTo>
                    <a:pt x="0" y="2108"/>
                  </a:lnTo>
                  <a:lnTo>
                    <a:pt x="19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701">
              <a:extLst>
                <a:ext uri="{FF2B5EF4-FFF2-40B4-BE49-F238E27FC236}">
                  <a16:creationId xmlns:a16="http://schemas.microsoft.com/office/drawing/2014/main" xmlns="" id="{6AC095C1-0B2A-46B3-9A28-DCC0814030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8800" y="749300"/>
              <a:ext cx="130823" cy="165056"/>
            </a:xfrm>
            <a:custGeom>
              <a:avLst/>
              <a:gdLst/>
              <a:ahLst/>
              <a:cxnLst/>
              <a:rect l="0" t="0" r="0" b="0"/>
              <a:pathLst>
                <a:path w="130823" h="165056">
                  <a:moveTo>
                    <a:pt x="0" y="19050"/>
                  </a:moveTo>
                  <a:lnTo>
                    <a:pt x="0" y="19050"/>
                  </a:lnTo>
                  <a:lnTo>
                    <a:pt x="5775" y="24120"/>
                  </a:lnTo>
                  <a:lnTo>
                    <a:pt x="41505" y="43949"/>
                  </a:lnTo>
                  <a:lnTo>
                    <a:pt x="83794" y="72759"/>
                  </a:lnTo>
                  <a:lnTo>
                    <a:pt x="113649" y="103951"/>
                  </a:lnTo>
                  <a:lnTo>
                    <a:pt x="127199" y="134125"/>
                  </a:lnTo>
                  <a:lnTo>
                    <a:pt x="130822" y="155687"/>
                  </a:lnTo>
                  <a:lnTo>
                    <a:pt x="129169" y="163974"/>
                  </a:lnTo>
                  <a:lnTo>
                    <a:pt x="127035" y="165055"/>
                  </a:lnTo>
                  <a:lnTo>
                    <a:pt x="124201" y="164364"/>
                  </a:lnTo>
                  <a:lnTo>
                    <a:pt x="120901" y="162493"/>
                  </a:lnTo>
                  <a:lnTo>
                    <a:pt x="115352" y="151006"/>
                  </a:lnTo>
                  <a:lnTo>
                    <a:pt x="106041" y="104774"/>
                  </a:lnTo>
                  <a:lnTo>
                    <a:pt x="102916" y="61069"/>
                  </a:lnTo>
                  <a:lnTo>
                    <a:pt x="110588" y="157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702">
              <a:extLst>
                <a:ext uri="{FF2B5EF4-FFF2-40B4-BE49-F238E27FC236}">
                  <a16:creationId xmlns:a16="http://schemas.microsoft.com/office/drawing/2014/main" xmlns="" id="{5272AAB2-9CE0-4858-8161-E07E751CF02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3900" y="7493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4125" y="46711"/>
                  </a:lnTo>
                  <a:lnTo>
                    <a:pt x="381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703">
              <a:extLst>
                <a:ext uri="{FF2B5EF4-FFF2-40B4-BE49-F238E27FC236}">
                  <a16:creationId xmlns:a16="http://schemas.microsoft.com/office/drawing/2014/main" xmlns="" id="{86F806A3-37D0-4F1E-B0E2-E74B532171D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5914" y="635000"/>
              <a:ext cx="21637" cy="57151"/>
            </a:xfrm>
            <a:custGeom>
              <a:avLst/>
              <a:gdLst/>
              <a:ahLst/>
              <a:cxnLst/>
              <a:rect l="0" t="0" r="0" b="0"/>
              <a:pathLst>
                <a:path w="21637" h="57151">
                  <a:moveTo>
                    <a:pt x="21636" y="57150"/>
                  </a:moveTo>
                  <a:lnTo>
                    <a:pt x="21636" y="57150"/>
                  </a:lnTo>
                  <a:lnTo>
                    <a:pt x="6558" y="23231"/>
                  </a:lnTo>
                  <a:lnTo>
                    <a:pt x="1881" y="9470"/>
                  </a:lnTo>
                  <a:lnTo>
                    <a:pt x="0" y="6314"/>
                  </a:lnTo>
                  <a:lnTo>
                    <a:pt x="156" y="4209"/>
                  </a:lnTo>
                  <a:lnTo>
                    <a:pt x="1672" y="2806"/>
                  </a:lnTo>
                  <a:lnTo>
                    <a:pt x="893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704">
              <a:extLst>
                <a:ext uri="{FF2B5EF4-FFF2-40B4-BE49-F238E27FC236}">
                  <a16:creationId xmlns:a16="http://schemas.microsoft.com/office/drawing/2014/main" xmlns="" id="{3108FE87-C627-4A07-87B5-72A372151DE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8557" y="400261"/>
              <a:ext cx="280944" cy="389316"/>
            </a:xfrm>
            <a:custGeom>
              <a:avLst/>
              <a:gdLst/>
              <a:ahLst/>
              <a:cxnLst/>
              <a:rect l="0" t="0" r="0" b="0"/>
              <a:pathLst>
                <a:path w="280944" h="389316">
                  <a:moveTo>
                    <a:pt x="52343" y="247439"/>
                  </a:moveTo>
                  <a:lnTo>
                    <a:pt x="52343" y="247439"/>
                  </a:lnTo>
                  <a:lnTo>
                    <a:pt x="42204" y="243075"/>
                  </a:lnTo>
                  <a:lnTo>
                    <a:pt x="34666" y="241972"/>
                  </a:lnTo>
                  <a:lnTo>
                    <a:pt x="19118" y="244721"/>
                  </a:lnTo>
                  <a:lnTo>
                    <a:pt x="11001" y="249994"/>
                  </a:lnTo>
                  <a:lnTo>
                    <a:pt x="7848" y="253376"/>
                  </a:lnTo>
                  <a:lnTo>
                    <a:pt x="40" y="271619"/>
                  </a:lnTo>
                  <a:lnTo>
                    <a:pt x="0" y="301640"/>
                  </a:lnTo>
                  <a:lnTo>
                    <a:pt x="7828" y="330605"/>
                  </a:lnTo>
                  <a:lnTo>
                    <a:pt x="39147" y="372360"/>
                  </a:lnTo>
                  <a:lnTo>
                    <a:pt x="51417" y="384098"/>
                  </a:lnTo>
                  <a:lnTo>
                    <a:pt x="61574" y="389315"/>
                  </a:lnTo>
                  <a:lnTo>
                    <a:pt x="66258" y="389296"/>
                  </a:lnTo>
                  <a:lnTo>
                    <a:pt x="75226" y="385510"/>
                  </a:lnTo>
                  <a:lnTo>
                    <a:pt x="88208" y="372075"/>
                  </a:lnTo>
                  <a:lnTo>
                    <a:pt x="100167" y="338433"/>
                  </a:lnTo>
                  <a:lnTo>
                    <a:pt x="105710" y="308188"/>
                  </a:lnTo>
                  <a:lnTo>
                    <a:pt x="103620" y="269306"/>
                  </a:lnTo>
                  <a:lnTo>
                    <a:pt x="102756" y="266956"/>
                  </a:lnTo>
                  <a:lnTo>
                    <a:pt x="101474" y="266095"/>
                  </a:lnTo>
                  <a:lnTo>
                    <a:pt x="99913" y="266226"/>
                  </a:lnTo>
                  <a:lnTo>
                    <a:pt x="96298" y="270135"/>
                  </a:lnTo>
                  <a:lnTo>
                    <a:pt x="94347" y="273153"/>
                  </a:lnTo>
                  <a:lnTo>
                    <a:pt x="91600" y="287514"/>
                  </a:lnTo>
                  <a:lnTo>
                    <a:pt x="90786" y="301803"/>
                  </a:lnTo>
                  <a:lnTo>
                    <a:pt x="94358" y="310642"/>
                  </a:lnTo>
                  <a:lnTo>
                    <a:pt x="97286" y="314974"/>
                  </a:lnTo>
                  <a:lnTo>
                    <a:pt x="99944" y="317157"/>
                  </a:lnTo>
                  <a:lnTo>
                    <a:pt x="102422" y="317907"/>
                  </a:lnTo>
                  <a:lnTo>
                    <a:pt x="111467" y="317411"/>
                  </a:lnTo>
                  <a:lnTo>
                    <a:pt x="115780" y="315462"/>
                  </a:lnTo>
                  <a:lnTo>
                    <a:pt x="127012" y="306752"/>
                  </a:lnTo>
                  <a:lnTo>
                    <a:pt x="130920" y="305550"/>
                  </a:lnTo>
                  <a:lnTo>
                    <a:pt x="143542" y="304073"/>
                  </a:lnTo>
                  <a:lnTo>
                    <a:pt x="162547" y="292405"/>
                  </a:lnTo>
                  <a:lnTo>
                    <a:pt x="176640" y="277460"/>
                  </a:lnTo>
                  <a:lnTo>
                    <a:pt x="193338" y="242603"/>
                  </a:lnTo>
                  <a:lnTo>
                    <a:pt x="201050" y="205789"/>
                  </a:lnTo>
                  <a:lnTo>
                    <a:pt x="203102" y="173189"/>
                  </a:lnTo>
                  <a:lnTo>
                    <a:pt x="200251" y="137533"/>
                  </a:lnTo>
                  <a:lnTo>
                    <a:pt x="193574" y="100520"/>
                  </a:lnTo>
                  <a:lnTo>
                    <a:pt x="183551" y="62903"/>
                  </a:lnTo>
                  <a:lnTo>
                    <a:pt x="166008" y="19508"/>
                  </a:lnTo>
                  <a:lnTo>
                    <a:pt x="155542" y="5025"/>
                  </a:lnTo>
                  <a:lnTo>
                    <a:pt x="150776" y="1163"/>
                  </a:lnTo>
                  <a:lnTo>
                    <a:pt x="146187" y="0"/>
                  </a:lnTo>
                  <a:lnTo>
                    <a:pt x="141717" y="635"/>
                  </a:lnTo>
                  <a:lnTo>
                    <a:pt x="137326" y="2470"/>
                  </a:lnTo>
                  <a:lnTo>
                    <a:pt x="130565" y="17679"/>
                  </a:lnTo>
                  <a:lnTo>
                    <a:pt x="126619" y="43723"/>
                  </a:lnTo>
                  <a:lnTo>
                    <a:pt x="127218" y="81169"/>
                  </a:lnTo>
                  <a:lnTo>
                    <a:pt x="135480" y="121800"/>
                  </a:lnTo>
                  <a:lnTo>
                    <a:pt x="148559" y="160555"/>
                  </a:lnTo>
                  <a:lnTo>
                    <a:pt x="172495" y="204762"/>
                  </a:lnTo>
                  <a:lnTo>
                    <a:pt x="191587" y="226590"/>
                  </a:lnTo>
                  <a:lnTo>
                    <a:pt x="213712" y="240054"/>
                  </a:lnTo>
                  <a:lnTo>
                    <a:pt x="248088" y="249719"/>
                  </a:lnTo>
                  <a:lnTo>
                    <a:pt x="280943" y="253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705">
              <a:extLst>
                <a:ext uri="{FF2B5EF4-FFF2-40B4-BE49-F238E27FC236}">
                  <a16:creationId xmlns:a16="http://schemas.microsoft.com/office/drawing/2014/main" xmlns="" id="{822677E8-770C-49CF-94CB-B35760D9837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84818" y="1337482"/>
              <a:ext cx="103019" cy="326219"/>
            </a:xfrm>
            <a:custGeom>
              <a:avLst/>
              <a:gdLst/>
              <a:ahLst/>
              <a:cxnLst/>
              <a:rect l="0" t="0" r="0" b="0"/>
              <a:pathLst>
                <a:path w="103019" h="326219">
                  <a:moveTo>
                    <a:pt x="48582" y="110318"/>
                  </a:moveTo>
                  <a:lnTo>
                    <a:pt x="48582" y="110318"/>
                  </a:lnTo>
                  <a:lnTo>
                    <a:pt x="39148" y="66809"/>
                  </a:lnTo>
                  <a:lnTo>
                    <a:pt x="27878" y="20898"/>
                  </a:lnTo>
                  <a:lnTo>
                    <a:pt x="21036" y="7076"/>
                  </a:lnTo>
                  <a:lnTo>
                    <a:pt x="15643" y="933"/>
                  </a:lnTo>
                  <a:lnTo>
                    <a:pt x="12511" y="0"/>
                  </a:lnTo>
                  <a:lnTo>
                    <a:pt x="5269" y="845"/>
                  </a:lnTo>
                  <a:lnTo>
                    <a:pt x="2773" y="4881"/>
                  </a:lnTo>
                  <a:lnTo>
                    <a:pt x="0" y="18772"/>
                  </a:lnTo>
                  <a:lnTo>
                    <a:pt x="5181" y="56539"/>
                  </a:lnTo>
                  <a:lnTo>
                    <a:pt x="19024" y="103477"/>
                  </a:lnTo>
                  <a:lnTo>
                    <a:pt x="32388" y="138322"/>
                  </a:lnTo>
                  <a:lnTo>
                    <a:pt x="47735" y="174975"/>
                  </a:lnTo>
                  <a:lnTo>
                    <a:pt x="63963" y="212432"/>
                  </a:lnTo>
                  <a:lnTo>
                    <a:pt x="76820" y="246484"/>
                  </a:lnTo>
                  <a:lnTo>
                    <a:pt x="91991" y="287776"/>
                  </a:lnTo>
                  <a:lnTo>
                    <a:pt x="103018" y="316900"/>
                  </a:lnTo>
                  <a:lnTo>
                    <a:pt x="102511" y="320006"/>
                  </a:lnTo>
                  <a:lnTo>
                    <a:pt x="100763" y="322077"/>
                  </a:lnTo>
                  <a:lnTo>
                    <a:pt x="93032" y="3262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706">
              <a:extLst>
                <a:ext uri="{FF2B5EF4-FFF2-40B4-BE49-F238E27FC236}">
                  <a16:creationId xmlns:a16="http://schemas.microsoft.com/office/drawing/2014/main" xmlns="" id="{977C5AE6-6CEB-4F66-A434-2CE4230E246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9830" y="1460500"/>
              <a:ext cx="141521" cy="139701"/>
            </a:xfrm>
            <a:custGeom>
              <a:avLst/>
              <a:gdLst/>
              <a:ahLst/>
              <a:cxnLst/>
              <a:rect l="0" t="0" r="0" b="0"/>
              <a:pathLst>
                <a:path w="141521" h="139701">
                  <a:moveTo>
                    <a:pt x="8170" y="139700"/>
                  </a:moveTo>
                  <a:lnTo>
                    <a:pt x="8170" y="139700"/>
                  </a:lnTo>
                  <a:lnTo>
                    <a:pt x="1428" y="126216"/>
                  </a:lnTo>
                  <a:lnTo>
                    <a:pt x="0" y="115833"/>
                  </a:lnTo>
                  <a:lnTo>
                    <a:pt x="606" y="111089"/>
                  </a:lnTo>
                  <a:lnTo>
                    <a:pt x="11573" y="90927"/>
                  </a:lnTo>
                  <a:lnTo>
                    <a:pt x="56065" y="43602"/>
                  </a:lnTo>
                  <a:lnTo>
                    <a:pt x="80962" y="25023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117">
            <a:extLst>
              <a:ext uri="{FF2B5EF4-FFF2-40B4-BE49-F238E27FC236}">
                <a16:creationId xmlns:a16="http://schemas.microsoft.com/office/drawing/2014/main" xmlns="" id="{F880931B-E883-4AB5-84AD-A056D9D6E39D}"/>
              </a:ext>
            </a:extLst>
          </p:cNvPr>
          <p:cNvGrpSpPr/>
          <p:nvPr/>
        </p:nvGrpSpPr>
        <p:grpSpPr>
          <a:xfrm>
            <a:off x="241821" y="1569793"/>
            <a:ext cx="272530" cy="452572"/>
            <a:chOff x="241821" y="1569793"/>
            <a:chExt cx="272530" cy="452572"/>
          </a:xfrm>
        </p:grpSpPr>
        <p:sp>
          <p:nvSpPr>
            <p:cNvPr id="813" name="SMARTInkShape-707">
              <a:extLst>
                <a:ext uri="{FF2B5EF4-FFF2-40B4-BE49-F238E27FC236}">
                  <a16:creationId xmlns:a16="http://schemas.microsoft.com/office/drawing/2014/main" xmlns="" id="{6772ACC2-E84B-469A-B4AF-7D8E7260535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41821" y="1675534"/>
              <a:ext cx="143613" cy="346831"/>
            </a:xfrm>
            <a:custGeom>
              <a:avLst/>
              <a:gdLst/>
              <a:ahLst/>
              <a:cxnLst/>
              <a:rect l="0" t="0" r="0" b="0"/>
              <a:pathLst>
                <a:path w="143613" h="346831">
                  <a:moveTo>
                    <a:pt x="24879" y="121516"/>
                  </a:moveTo>
                  <a:lnTo>
                    <a:pt x="24879" y="121516"/>
                  </a:lnTo>
                  <a:lnTo>
                    <a:pt x="42191" y="160490"/>
                  </a:lnTo>
                  <a:lnTo>
                    <a:pt x="70658" y="203611"/>
                  </a:lnTo>
                  <a:lnTo>
                    <a:pt x="97004" y="248851"/>
                  </a:lnTo>
                  <a:lnTo>
                    <a:pt x="114790" y="287471"/>
                  </a:lnTo>
                  <a:lnTo>
                    <a:pt x="135825" y="333482"/>
                  </a:lnTo>
                  <a:lnTo>
                    <a:pt x="143612" y="346830"/>
                  </a:lnTo>
                  <a:lnTo>
                    <a:pt x="142840" y="346514"/>
                  </a:lnTo>
                  <a:lnTo>
                    <a:pt x="120942" y="322038"/>
                  </a:lnTo>
                  <a:lnTo>
                    <a:pt x="104027" y="286601"/>
                  </a:lnTo>
                  <a:lnTo>
                    <a:pt x="94578" y="263323"/>
                  </a:lnTo>
                  <a:lnTo>
                    <a:pt x="83339" y="238632"/>
                  </a:lnTo>
                  <a:lnTo>
                    <a:pt x="70908" y="212999"/>
                  </a:lnTo>
                  <a:lnTo>
                    <a:pt x="57682" y="186738"/>
                  </a:lnTo>
                  <a:lnTo>
                    <a:pt x="46042" y="161469"/>
                  </a:lnTo>
                  <a:lnTo>
                    <a:pt x="35460" y="136863"/>
                  </a:lnTo>
                  <a:lnTo>
                    <a:pt x="17587" y="92353"/>
                  </a:lnTo>
                  <a:lnTo>
                    <a:pt x="1709" y="45612"/>
                  </a:lnTo>
                  <a:lnTo>
                    <a:pt x="0" y="25692"/>
                  </a:lnTo>
                  <a:lnTo>
                    <a:pt x="3473" y="13546"/>
                  </a:lnTo>
                  <a:lnTo>
                    <a:pt x="6375" y="9319"/>
                  </a:lnTo>
                  <a:lnTo>
                    <a:pt x="15244" y="2742"/>
                  </a:lnTo>
                  <a:lnTo>
                    <a:pt x="20572" y="0"/>
                  </a:lnTo>
                  <a:lnTo>
                    <a:pt x="26947" y="289"/>
                  </a:lnTo>
                  <a:lnTo>
                    <a:pt x="41555" y="6254"/>
                  </a:lnTo>
                  <a:lnTo>
                    <a:pt x="53693" y="19724"/>
                  </a:lnTo>
                  <a:lnTo>
                    <a:pt x="58905" y="28254"/>
                  </a:lnTo>
                  <a:lnTo>
                    <a:pt x="66240" y="63858"/>
                  </a:lnTo>
                  <a:lnTo>
                    <a:pt x="59991" y="104221"/>
                  </a:lnTo>
                  <a:lnTo>
                    <a:pt x="56920" y="124388"/>
                  </a:lnTo>
                  <a:lnTo>
                    <a:pt x="55412" y="127664"/>
                  </a:lnTo>
                  <a:lnTo>
                    <a:pt x="50279" y="1342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708">
              <a:extLst>
                <a:ext uri="{FF2B5EF4-FFF2-40B4-BE49-F238E27FC236}">
                  <a16:creationId xmlns:a16="http://schemas.microsoft.com/office/drawing/2014/main" xmlns="" id="{AED51892-0A2B-4D1F-9F20-F428A2F269D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55600" y="1569793"/>
              <a:ext cx="158751" cy="157261"/>
            </a:xfrm>
            <a:custGeom>
              <a:avLst/>
              <a:gdLst/>
              <a:ahLst/>
              <a:cxnLst/>
              <a:rect l="0" t="0" r="0" b="0"/>
              <a:pathLst>
                <a:path w="158751" h="157261">
                  <a:moveTo>
                    <a:pt x="0" y="74857"/>
                  </a:moveTo>
                  <a:lnTo>
                    <a:pt x="0" y="74857"/>
                  </a:lnTo>
                  <a:lnTo>
                    <a:pt x="10113" y="81599"/>
                  </a:lnTo>
                  <a:lnTo>
                    <a:pt x="16959" y="90553"/>
                  </a:lnTo>
                  <a:lnTo>
                    <a:pt x="33744" y="135553"/>
                  </a:lnTo>
                  <a:lnTo>
                    <a:pt x="36809" y="153205"/>
                  </a:lnTo>
                  <a:lnTo>
                    <a:pt x="36534" y="156017"/>
                  </a:lnTo>
                  <a:lnTo>
                    <a:pt x="35645" y="157186"/>
                  </a:lnTo>
                  <a:lnTo>
                    <a:pt x="34347" y="157260"/>
                  </a:lnTo>
                  <a:lnTo>
                    <a:pt x="31023" y="153579"/>
                  </a:lnTo>
                  <a:lnTo>
                    <a:pt x="8934" y="112830"/>
                  </a:lnTo>
                  <a:lnTo>
                    <a:pt x="1765" y="82436"/>
                  </a:lnTo>
                  <a:lnTo>
                    <a:pt x="523" y="69263"/>
                  </a:lnTo>
                  <a:lnTo>
                    <a:pt x="1760" y="68305"/>
                  </a:lnTo>
                  <a:lnTo>
                    <a:pt x="3995" y="69078"/>
                  </a:lnTo>
                  <a:lnTo>
                    <a:pt x="38705" y="95566"/>
                  </a:lnTo>
                  <a:lnTo>
                    <a:pt x="56115" y="115205"/>
                  </a:lnTo>
                  <a:lnTo>
                    <a:pt x="62041" y="118497"/>
                  </a:lnTo>
                  <a:lnTo>
                    <a:pt x="66743" y="71673"/>
                  </a:lnTo>
                  <a:lnTo>
                    <a:pt x="74306" y="29909"/>
                  </a:lnTo>
                  <a:lnTo>
                    <a:pt x="78416" y="13958"/>
                  </a:lnTo>
                  <a:lnTo>
                    <a:pt x="81205" y="8857"/>
                  </a:lnTo>
                  <a:lnTo>
                    <a:pt x="84475" y="5457"/>
                  </a:lnTo>
                  <a:lnTo>
                    <a:pt x="93939" y="672"/>
                  </a:lnTo>
                  <a:lnTo>
                    <a:pt x="96493" y="0"/>
                  </a:lnTo>
                  <a:lnTo>
                    <a:pt x="99606" y="1669"/>
                  </a:lnTo>
                  <a:lnTo>
                    <a:pt x="106829" y="9168"/>
                  </a:lnTo>
                  <a:lnTo>
                    <a:pt x="129763" y="48289"/>
                  </a:lnTo>
                  <a:lnTo>
                    <a:pt x="137871" y="55523"/>
                  </a:lnTo>
                  <a:lnTo>
                    <a:pt x="142008" y="56323"/>
                  </a:lnTo>
                  <a:lnTo>
                    <a:pt x="146178" y="55446"/>
                  </a:lnTo>
                  <a:lnTo>
                    <a:pt x="158750" y="494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8" name="SMARTInkShape-Group118">
            <a:extLst>
              <a:ext uri="{FF2B5EF4-FFF2-40B4-BE49-F238E27FC236}">
                <a16:creationId xmlns:a16="http://schemas.microsoft.com/office/drawing/2014/main" xmlns="" id="{180A465E-967D-400E-8FE1-2A1D20CDC081}"/>
              </a:ext>
            </a:extLst>
          </p:cNvPr>
          <p:cNvGrpSpPr/>
          <p:nvPr/>
        </p:nvGrpSpPr>
        <p:grpSpPr>
          <a:xfrm>
            <a:off x="6001893" y="6312316"/>
            <a:ext cx="891131" cy="240885"/>
            <a:chOff x="6001893" y="6312316"/>
            <a:chExt cx="891131" cy="240885"/>
          </a:xfrm>
        </p:grpSpPr>
        <p:sp>
          <p:nvSpPr>
            <p:cNvPr id="816" name="SMARTInkShape-709">
              <a:extLst>
                <a:ext uri="{FF2B5EF4-FFF2-40B4-BE49-F238E27FC236}">
                  <a16:creationId xmlns:a16="http://schemas.microsoft.com/office/drawing/2014/main" xmlns="" id="{632B3E9E-EE88-45D8-BEA9-8087570EF76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01893" y="6419850"/>
              <a:ext cx="884495" cy="44451"/>
            </a:xfrm>
            <a:custGeom>
              <a:avLst/>
              <a:gdLst/>
              <a:ahLst/>
              <a:cxnLst/>
              <a:rect l="0" t="0" r="0" b="0"/>
              <a:pathLst>
                <a:path w="884495" h="44451">
                  <a:moveTo>
                    <a:pt x="11557" y="44450"/>
                  </a:moveTo>
                  <a:lnTo>
                    <a:pt x="11557" y="44450"/>
                  </a:lnTo>
                  <a:lnTo>
                    <a:pt x="8186" y="41079"/>
                  </a:lnTo>
                  <a:lnTo>
                    <a:pt x="4650" y="39424"/>
                  </a:lnTo>
                  <a:lnTo>
                    <a:pt x="0" y="38362"/>
                  </a:lnTo>
                  <a:lnTo>
                    <a:pt x="1246" y="38216"/>
                  </a:lnTo>
                  <a:lnTo>
                    <a:pt x="48804" y="43136"/>
                  </a:lnTo>
                  <a:lnTo>
                    <a:pt x="88084" y="43866"/>
                  </a:lnTo>
                  <a:lnTo>
                    <a:pt x="113375" y="44060"/>
                  </a:lnTo>
                  <a:lnTo>
                    <a:pt x="140819" y="44190"/>
                  </a:lnTo>
                  <a:lnTo>
                    <a:pt x="173226" y="42866"/>
                  </a:lnTo>
                  <a:lnTo>
                    <a:pt x="208942" y="40572"/>
                  </a:lnTo>
                  <a:lnTo>
                    <a:pt x="246864" y="37631"/>
                  </a:lnTo>
                  <a:lnTo>
                    <a:pt x="288373" y="34260"/>
                  </a:lnTo>
                  <a:lnTo>
                    <a:pt x="332273" y="30601"/>
                  </a:lnTo>
                  <a:lnTo>
                    <a:pt x="377768" y="26750"/>
                  </a:lnTo>
                  <a:lnTo>
                    <a:pt x="422914" y="23478"/>
                  </a:lnTo>
                  <a:lnTo>
                    <a:pt x="467828" y="20591"/>
                  </a:lnTo>
                  <a:lnTo>
                    <a:pt x="512588" y="17961"/>
                  </a:lnTo>
                  <a:lnTo>
                    <a:pt x="554422" y="16207"/>
                  </a:lnTo>
                  <a:lnTo>
                    <a:pt x="594306" y="15039"/>
                  </a:lnTo>
                  <a:lnTo>
                    <a:pt x="632890" y="14258"/>
                  </a:lnTo>
                  <a:lnTo>
                    <a:pt x="667784" y="13033"/>
                  </a:lnTo>
                  <a:lnTo>
                    <a:pt x="700220" y="11511"/>
                  </a:lnTo>
                  <a:lnTo>
                    <a:pt x="731015" y="9790"/>
                  </a:lnTo>
                  <a:lnTo>
                    <a:pt x="757896" y="9349"/>
                  </a:lnTo>
                  <a:lnTo>
                    <a:pt x="804696" y="10740"/>
                  </a:lnTo>
                  <a:lnTo>
                    <a:pt x="839137" y="11830"/>
                  </a:lnTo>
                  <a:lnTo>
                    <a:pt x="884494" y="12649"/>
                  </a:lnTo>
                  <a:lnTo>
                    <a:pt x="884204" y="11255"/>
                  </a:lnTo>
                  <a:lnTo>
                    <a:pt x="875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710">
              <a:extLst>
                <a:ext uri="{FF2B5EF4-FFF2-40B4-BE49-F238E27FC236}">
                  <a16:creationId xmlns:a16="http://schemas.microsoft.com/office/drawing/2014/main" xmlns="" id="{F917C2EB-B035-493A-B4FD-754040CC1E0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51455" y="6312316"/>
              <a:ext cx="141569" cy="240885"/>
            </a:xfrm>
            <a:custGeom>
              <a:avLst/>
              <a:gdLst/>
              <a:ahLst/>
              <a:cxnLst/>
              <a:rect l="0" t="0" r="0" b="0"/>
              <a:pathLst>
                <a:path w="141569" h="240885">
                  <a:moveTo>
                    <a:pt x="17645" y="18634"/>
                  </a:moveTo>
                  <a:lnTo>
                    <a:pt x="17645" y="18634"/>
                  </a:lnTo>
                  <a:lnTo>
                    <a:pt x="0" y="990"/>
                  </a:lnTo>
                  <a:lnTo>
                    <a:pt x="238" y="521"/>
                  </a:lnTo>
                  <a:lnTo>
                    <a:pt x="2382" y="0"/>
                  </a:lnTo>
                  <a:lnTo>
                    <a:pt x="41347" y="26135"/>
                  </a:lnTo>
                  <a:lnTo>
                    <a:pt x="79544" y="51117"/>
                  </a:lnTo>
                  <a:lnTo>
                    <a:pt x="124442" y="95528"/>
                  </a:lnTo>
                  <a:lnTo>
                    <a:pt x="138253" y="117485"/>
                  </a:lnTo>
                  <a:lnTo>
                    <a:pt x="141568" y="139003"/>
                  </a:lnTo>
                  <a:lnTo>
                    <a:pt x="136928" y="160325"/>
                  </a:lnTo>
                  <a:lnTo>
                    <a:pt x="118447" y="190752"/>
                  </a:lnTo>
                  <a:lnTo>
                    <a:pt x="76081" y="228260"/>
                  </a:lnTo>
                  <a:lnTo>
                    <a:pt x="55745" y="2408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9" name="SMARTInkShape-711">
            <a:extLst>
              <a:ext uri="{FF2B5EF4-FFF2-40B4-BE49-F238E27FC236}">
                <a16:creationId xmlns:a16="http://schemas.microsoft.com/office/drawing/2014/main" xmlns="" id="{57DF46A6-0EE7-4B70-B891-A4194F037F5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59793" y="6344296"/>
            <a:ext cx="178753" cy="205959"/>
          </a:xfrm>
          <a:custGeom>
            <a:avLst/>
            <a:gdLst/>
            <a:ahLst/>
            <a:cxnLst/>
            <a:rect l="0" t="0" r="0" b="0"/>
            <a:pathLst>
              <a:path w="178753" h="205959">
                <a:moveTo>
                  <a:pt x="136357" y="37454"/>
                </a:moveTo>
                <a:lnTo>
                  <a:pt x="136357" y="37454"/>
                </a:lnTo>
                <a:lnTo>
                  <a:pt x="132986" y="34083"/>
                </a:lnTo>
                <a:lnTo>
                  <a:pt x="131331" y="28665"/>
                </a:lnTo>
                <a:lnTo>
                  <a:pt x="130029" y="12493"/>
                </a:lnTo>
                <a:lnTo>
                  <a:pt x="126642" y="8813"/>
                </a:lnTo>
                <a:lnTo>
                  <a:pt x="117458" y="8967"/>
                </a:lnTo>
                <a:lnTo>
                  <a:pt x="103263" y="12799"/>
                </a:lnTo>
                <a:lnTo>
                  <a:pt x="65406" y="34386"/>
                </a:lnTo>
                <a:lnTo>
                  <a:pt x="36312" y="61240"/>
                </a:lnTo>
                <a:lnTo>
                  <a:pt x="7939" y="104868"/>
                </a:lnTo>
                <a:lnTo>
                  <a:pt x="0" y="136842"/>
                </a:lnTo>
                <a:lnTo>
                  <a:pt x="1019" y="161916"/>
                </a:lnTo>
                <a:lnTo>
                  <a:pt x="7767" y="176026"/>
                </a:lnTo>
                <a:lnTo>
                  <a:pt x="18528" y="188647"/>
                </a:lnTo>
                <a:lnTo>
                  <a:pt x="32718" y="198960"/>
                </a:lnTo>
                <a:lnTo>
                  <a:pt x="59945" y="205958"/>
                </a:lnTo>
                <a:lnTo>
                  <a:pt x="78172" y="203831"/>
                </a:lnTo>
                <a:lnTo>
                  <a:pt x="116240" y="187598"/>
                </a:lnTo>
                <a:lnTo>
                  <a:pt x="140509" y="166765"/>
                </a:lnTo>
                <a:lnTo>
                  <a:pt x="161106" y="139347"/>
                </a:lnTo>
                <a:lnTo>
                  <a:pt x="173873" y="105509"/>
                </a:lnTo>
                <a:lnTo>
                  <a:pt x="178752" y="68672"/>
                </a:lnTo>
                <a:lnTo>
                  <a:pt x="176827" y="37688"/>
                </a:lnTo>
                <a:lnTo>
                  <a:pt x="167985" y="21330"/>
                </a:lnTo>
                <a:lnTo>
                  <a:pt x="161676" y="14005"/>
                </a:lnTo>
                <a:lnTo>
                  <a:pt x="133969" y="3984"/>
                </a:lnTo>
                <a:lnTo>
                  <a:pt x="95785" y="0"/>
                </a:lnTo>
                <a:lnTo>
                  <a:pt x="52943" y="5285"/>
                </a:lnTo>
                <a:lnTo>
                  <a:pt x="9357" y="1205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2" name="SMARTInkShape-Group120">
            <a:extLst>
              <a:ext uri="{FF2B5EF4-FFF2-40B4-BE49-F238E27FC236}">
                <a16:creationId xmlns:a16="http://schemas.microsoft.com/office/drawing/2014/main" xmlns="" id="{49BD1E5C-B3C3-4B66-8D44-3965424D0FFB}"/>
              </a:ext>
            </a:extLst>
          </p:cNvPr>
          <p:cNvGrpSpPr/>
          <p:nvPr/>
        </p:nvGrpSpPr>
        <p:grpSpPr>
          <a:xfrm>
            <a:off x="5675032" y="270298"/>
            <a:ext cx="1932269" cy="536153"/>
            <a:chOff x="5675032" y="270298"/>
            <a:chExt cx="1932269" cy="536153"/>
          </a:xfrm>
        </p:grpSpPr>
        <p:sp>
          <p:nvSpPr>
            <p:cNvPr id="820" name="SMARTInkShape-712">
              <a:extLst>
                <a:ext uri="{FF2B5EF4-FFF2-40B4-BE49-F238E27FC236}">
                  <a16:creationId xmlns:a16="http://schemas.microsoft.com/office/drawing/2014/main" xmlns="" id="{F11C625F-F6D5-423D-83F4-2A75CBCBEAF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975612" y="362027"/>
              <a:ext cx="247389" cy="245017"/>
            </a:xfrm>
            <a:custGeom>
              <a:avLst/>
              <a:gdLst/>
              <a:ahLst/>
              <a:cxnLst/>
              <a:rect l="0" t="0" r="0" b="0"/>
              <a:pathLst>
                <a:path w="247389" h="245017">
                  <a:moveTo>
                    <a:pt x="6088" y="6273"/>
                  </a:moveTo>
                  <a:lnTo>
                    <a:pt x="6088" y="6273"/>
                  </a:lnTo>
                  <a:lnTo>
                    <a:pt x="0" y="185"/>
                  </a:lnTo>
                  <a:lnTo>
                    <a:pt x="3187" y="0"/>
                  </a:lnTo>
                  <a:lnTo>
                    <a:pt x="16359" y="5713"/>
                  </a:lnTo>
                  <a:lnTo>
                    <a:pt x="54817" y="30432"/>
                  </a:lnTo>
                  <a:lnTo>
                    <a:pt x="102183" y="72037"/>
                  </a:lnTo>
                  <a:lnTo>
                    <a:pt x="139688" y="109249"/>
                  </a:lnTo>
                  <a:lnTo>
                    <a:pt x="176200" y="149830"/>
                  </a:lnTo>
                  <a:lnTo>
                    <a:pt x="210774" y="193981"/>
                  </a:lnTo>
                  <a:lnTo>
                    <a:pt x="243540" y="241324"/>
                  </a:lnTo>
                  <a:lnTo>
                    <a:pt x="245678" y="244796"/>
                  </a:lnTo>
                  <a:lnTo>
                    <a:pt x="246248" y="245016"/>
                  </a:lnTo>
                  <a:lnTo>
                    <a:pt x="246628" y="244457"/>
                  </a:lnTo>
                  <a:lnTo>
                    <a:pt x="247388" y="2412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713">
              <a:extLst>
                <a:ext uri="{FF2B5EF4-FFF2-40B4-BE49-F238E27FC236}">
                  <a16:creationId xmlns:a16="http://schemas.microsoft.com/office/drawing/2014/main" xmlns="" id="{836EED96-5369-4762-B3FB-B2C86A65ADC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033656" y="317500"/>
              <a:ext cx="195695" cy="349251"/>
            </a:xfrm>
            <a:custGeom>
              <a:avLst/>
              <a:gdLst/>
              <a:ahLst/>
              <a:cxnLst/>
              <a:rect l="0" t="0" r="0" b="0"/>
              <a:pathLst>
                <a:path w="195695" h="349251">
                  <a:moveTo>
                    <a:pt x="195694" y="0"/>
                  </a:moveTo>
                  <a:lnTo>
                    <a:pt x="195694" y="0"/>
                  </a:lnTo>
                  <a:lnTo>
                    <a:pt x="188952" y="0"/>
                  </a:lnTo>
                  <a:lnTo>
                    <a:pt x="174646" y="6742"/>
                  </a:lnTo>
                  <a:lnTo>
                    <a:pt x="160373" y="24419"/>
                  </a:lnTo>
                  <a:lnTo>
                    <a:pt x="132063" y="71590"/>
                  </a:lnTo>
                  <a:lnTo>
                    <a:pt x="103385" y="118186"/>
                  </a:lnTo>
                  <a:lnTo>
                    <a:pt x="82936" y="151070"/>
                  </a:lnTo>
                  <a:lnTo>
                    <a:pt x="63970" y="184500"/>
                  </a:lnTo>
                  <a:lnTo>
                    <a:pt x="39307" y="231291"/>
                  </a:lnTo>
                  <a:lnTo>
                    <a:pt x="18595" y="271966"/>
                  </a:lnTo>
                  <a:lnTo>
                    <a:pt x="4696" y="307066"/>
                  </a:lnTo>
                  <a:lnTo>
                    <a:pt x="0" y="337468"/>
                  </a:lnTo>
                  <a:lnTo>
                    <a:pt x="1732" y="341395"/>
                  </a:lnTo>
                  <a:lnTo>
                    <a:pt x="5003" y="344014"/>
                  </a:lnTo>
                  <a:lnTo>
                    <a:pt x="17894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714">
              <a:extLst>
                <a:ext uri="{FF2B5EF4-FFF2-40B4-BE49-F238E27FC236}">
                  <a16:creationId xmlns:a16="http://schemas.microsoft.com/office/drawing/2014/main" xmlns="" id="{28E855DA-D1A7-4059-95E9-C519CFC324A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11900" y="5905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0" y="41703"/>
                  </a:lnTo>
                  <a:lnTo>
                    <a:pt x="1411" y="86422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715">
              <a:extLst>
                <a:ext uri="{FF2B5EF4-FFF2-40B4-BE49-F238E27FC236}">
                  <a16:creationId xmlns:a16="http://schemas.microsoft.com/office/drawing/2014/main" xmlns="" id="{FDD3FB70-E11F-4B31-A99E-B8E8A601F45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75032" y="270298"/>
              <a:ext cx="230469" cy="482002"/>
            </a:xfrm>
            <a:custGeom>
              <a:avLst/>
              <a:gdLst/>
              <a:ahLst/>
              <a:cxnLst/>
              <a:rect l="0" t="0" r="0" b="0"/>
              <a:pathLst>
                <a:path w="230469" h="482002">
                  <a:moveTo>
                    <a:pt x="116168" y="9102"/>
                  </a:moveTo>
                  <a:lnTo>
                    <a:pt x="116168" y="9102"/>
                  </a:lnTo>
                  <a:lnTo>
                    <a:pt x="95120" y="264"/>
                  </a:lnTo>
                  <a:lnTo>
                    <a:pt x="85411" y="0"/>
                  </a:lnTo>
                  <a:lnTo>
                    <a:pt x="64310" y="5579"/>
                  </a:lnTo>
                  <a:lnTo>
                    <a:pt x="39759" y="23615"/>
                  </a:lnTo>
                  <a:lnTo>
                    <a:pt x="11561" y="53791"/>
                  </a:lnTo>
                  <a:lnTo>
                    <a:pt x="1369" y="76044"/>
                  </a:lnTo>
                  <a:lnTo>
                    <a:pt x="0" y="90359"/>
                  </a:lnTo>
                  <a:lnTo>
                    <a:pt x="2449" y="103072"/>
                  </a:lnTo>
                  <a:lnTo>
                    <a:pt x="12467" y="118868"/>
                  </a:lnTo>
                  <a:lnTo>
                    <a:pt x="38220" y="142811"/>
                  </a:lnTo>
                  <a:lnTo>
                    <a:pt x="81365" y="175660"/>
                  </a:lnTo>
                  <a:lnTo>
                    <a:pt x="95761" y="193665"/>
                  </a:lnTo>
                  <a:lnTo>
                    <a:pt x="103571" y="211545"/>
                  </a:lnTo>
                  <a:lnTo>
                    <a:pt x="105654" y="220264"/>
                  </a:lnTo>
                  <a:lnTo>
                    <a:pt x="104204" y="237478"/>
                  </a:lnTo>
                  <a:lnTo>
                    <a:pt x="91776" y="268153"/>
                  </a:lnTo>
                  <a:lnTo>
                    <a:pt x="82043" y="277812"/>
                  </a:lnTo>
                  <a:lnTo>
                    <a:pt x="71368" y="283751"/>
                  </a:lnTo>
                  <a:lnTo>
                    <a:pt x="55409" y="287876"/>
                  </a:lnTo>
                  <a:lnTo>
                    <a:pt x="55201" y="287379"/>
                  </a:lnTo>
                  <a:lnTo>
                    <a:pt x="56851" y="284946"/>
                  </a:lnTo>
                  <a:lnTo>
                    <a:pt x="61818" y="283394"/>
                  </a:lnTo>
                  <a:lnTo>
                    <a:pt x="76505" y="282397"/>
                  </a:lnTo>
                  <a:lnTo>
                    <a:pt x="79142" y="284432"/>
                  </a:lnTo>
                  <a:lnTo>
                    <a:pt x="87095" y="308688"/>
                  </a:lnTo>
                  <a:lnTo>
                    <a:pt x="86308" y="333681"/>
                  </a:lnTo>
                  <a:lnTo>
                    <a:pt x="74652" y="374436"/>
                  </a:lnTo>
                  <a:lnTo>
                    <a:pt x="62524" y="418758"/>
                  </a:lnTo>
                  <a:lnTo>
                    <a:pt x="61938" y="446335"/>
                  </a:lnTo>
                  <a:lnTo>
                    <a:pt x="63082" y="455107"/>
                  </a:lnTo>
                  <a:lnTo>
                    <a:pt x="69996" y="468617"/>
                  </a:lnTo>
                  <a:lnTo>
                    <a:pt x="74803" y="474196"/>
                  </a:lnTo>
                  <a:lnTo>
                    <a:pt x="91433" y="480394"/>
                  </a:lnTo>
                  <a:lnTo>
                    <a:pt x="128360" y="482001"/>
                  </a:lnTo>
                  <a:lnTo>
                    <a:pt x="159686" y="478924"/>
                  </a:lnTo>
                  <a:lnTo>
                    <a:pt x="206673" y="470669"/>
                  </a:lnTo>
                  <a:lnTo>
                    <a:pt x="230468" y="466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716">
              <a:extLst>
                <a:ext uri="{FF2B5EF4-FFF2-40B4-BE49-F238E27FC236}">
                  <a16:creationId xmlns:a16="http://schemas.microsoft.com/office/drawing/2014/main" xmlns="" id="{2A15AD60-9A1C-4CC4-B9A2-BD1C96BCC9B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96050" y="6794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2325" y="7186"/>
                  </a:lnTo>
                  <a:lnTo>
                    <a:pt x="7309" y="510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717">
              <a:extLst>
                <a:ext uri="{FF2B5EF4-FFF2-40B4-BE49-F238E27FC236}">
                  <a16:creationId xmlns:a16="http://schemas.microsoft.com/office/drawing/2014/main" xmlns="" id="{8D034D9A-2E6E-4796-8D80-C2C0951E7C4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29400" y="419100"/>
              <a:ext cx="149049" cy="323851"/>
            </a:xfrm>
            <a:custGeom>
              <a:avLst/>
              <a:gdLst/>
              <a:ahLst/>
              <a:cxnLst/>
              <a:rect l="0" t="0" r="0" b="0"/>
              <a:pathLst>
                <a:path w="149049" h="323851">
                  <a:moveTo>
                    <a:pt x="0" y="0"/>
                  </a:moveTo>
                  <a:lnTo>
                    <a:pt x="0" y="0"/>
                  </a:lnTo>
                  <a:lnTo>
                    <a:pt x="32603" y="39345"/>
                  </a:lnTo>
                  <a:lnTo>
                    <a:pt x="57794" y="75471"/>
                  </a:lnTo>
                  <a:lnTo>
                    <a:pt x="77427" y="106921"/>
                  </a:lnTo>
                  <a:lnTo>
                    <a:pt x="97206" y="142065"/>
                  </a:lnTo>
                  <a:lnTo>
                    <a:pt x="115405" y="178851"/>
                  </a:lnTo>
                  <a:lnTo>
                    <a:pt x="129137" y="216367"/>
                  </a:lnTo>
                  <a:lnTo>
                    <a:pt x="138533" y="251385"/>
                  </a:lnTo>
                  <a:lnTo>
                    <a:pt x="146447" y="298848"/>
                  </a:lnTo>
                  <a:lnTo>
                    <a:pt x="149048" y="312738"/>
                  </a:lnTo>
                  <a:lnTo>
                    <a:pt x="148754" y="316442"/>
                  </a:lnTo>
                  <a:lnTo>
                    <a:pt x="14605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718">
              <a:extLst>
                <a:ext uri="{FF2B5EF4-FFF2-40B4-BE49-F238E27FC236}">
                  <a16:creationId xmlns:a16="http://schemas.microsoft.com/office/drawing/2014/main" xmlns="" id="{7000E88E-1708-486D-918C-07BC8BE835A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667500" y="415442"/>
              <a:ext cx="146051" cy="333859"/>
            </a:xfrm>
            <a:custGeom>
              <a:avLst/>
              <a:gdLst/>
              <a:ahLst/>
              <a:cxnLst/>
              <a:rect l="0" t="0" r="0" b="0"/>
              <a:pathLst>
                <a:path w="146051" h="333859">
                  <a:moveTo>
                    <a:pt x="146050" y="3658"/>
                  </a:moveTo>
                  <a:lnTo>
                    <a:pt x="146050" y="3658"/>
                  </a:lnTo>
                  <a:lnTo>
                    <a:pt x="146049" y="287"/>
                  </a:lnTo>
                  <a:lnTo>
                    <a:pt x="145345" y="0"/>
                  </a:lnTo>
                  <a:lnTo>
                    <a:pt x="142679" y="1562"/>
                  </a:lnTo>
                  <a:lnTo>
                    <a:pt x="124374" y="21275"/>
                  </a:lnTo>
                  <a:lnTo>
                    <a:pt x="103017" y="57012"/>
                  </a:lnTo>
                  <a:lnTo>
                    <a:pt x="89529" y="87108"/>
                  </a:lnTo>
                  <a:lnTo>
                    <a:pt x="72716" y="124943"/>
                  </a:lnTo>
                  <a:lnTo>
                    <a:pt x="54190" y="166218"/>
                  </a:lnTo>
                  <a:lnTo>
                    <a:pt x="36549" y="205729"/>
                  </a:lnTo>
                  <a:lnTo>
                    <a:pt x="21182" y="240693"/>
                  </a:lnTo>
                  <a:lnTo>
                    <a:pt x="6276" y="282500"/>
                  </a:lnTo>
                  <a:lnTo>
                    <a:pt x="0" y="333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719">
              <a:extLst>
                <a:ext uri="{FF2B5EF4-FFF2-40B4-BE49-F238E27FC236}">
                  <a16:creationId xmlns:a16="http://schemas.microsoft.com/office/drawing/2014/main" xmlns="" id="{7CFDFEE9-4638-4A78-A88B-A1B137CFCE7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26250" y="667089"/>
              <a:ext cx="107951" cy="99789"/>
            </a:xfrm>
            <a:custGeom>
              <a:avLst/>
              <a:gdLst/>
              <a:ahLst/>
              <a:cxnLst/>
              <a:rect l="0" t="0" r="0" b="0"/>
              <a:pathLst>
                <a:path w="107951" h="99789">
                  <a:moveTo>
                    <a:pt x="0" y="12361"/>
                  </a:moveTo>
                  <a:lnTo>
                    <a:pt x="0" y="12361"/>
                  </a:lnTo>
                  <a:lnTo>
                    <a:pt x="5775" y="7291"/>
                  </a:lnTo>
                  <a:lnTo>
                    <a:pt x="12209" y="3523"/>
                  </a:lnTo>
                  <a:lnTo>
                    <a:pt x="32907" y="424"/>
                  </a:lnTo>
                  <a:lnTo>
                    <a:pt x="44963" y="0"/>
                  </a:lnTo>
                  <a:lnTo>
                    <a:pt x="49731" y="1298"/>
                  </a:lnTo>
                  <a:lnTo>
                    <a:pt x="56910" y="6503"/>
                  </a:lnTo>
                  <a:lnTo>
                    <a:pt x="64918" y="20738"/>
                  </a:lnTo>
                  <a:lnTo>
                    <a:pt x="64445" y="26413"/>
                  </a:lnTo>
                  <a:lnTo>
                    <a:pt x="37970" y="69590"/>
                  </a:lnTo>
                  <a:lnTo>
                    <a:pt x="21478" y="93803"/>
                  </a:lnTo>
                  <a:lnTo>
                    <a:pt x="20669" y="96289"/>
                  </a:lnTo>
                  <a:lnTo>
                    <a:pt x="21540" y="97946"/>
                  </a:lnTo>
                  <a:lnTo>
                    <a:pt x="23532" y="99051"/>
                  </a:lnTo>
                  <a:lnTo>
                    <a:pt x="26270" y="99788"/>
                  </a:lnTo>
                  <a:lnTo>
                    <a:pt x="72473" y="89133"/>
                  </a:lnTo>
                  <a:lnTo>
                    <a:pt x="107950" y="822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720">
              <a:extLst>
                <a:ext uri="{FF2B5EF4-FFF2-40B4-BE49-F238E27FC236}">
                  <a16:creationId xmlns:a16="http://schemas.microsoft.com/office/drawing/2014/main" xmlns="" id="{5B796A2A-F600-402D-B82E-1963E9E019C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94169" y="768350"/>
              <a:ext cx="28932" cy="38101"/>
            </a:xfrm>
            <a:custGeom>
              <a:avLst/>
              <a:gdLst/>
              <a:ahLst/>
              <a:cxnLst/>
              <a:rect l="0" t="0" r="0" b="0"/>
              <a:pathLst>
                <a:path w="28932" h="38101">
                  <a:moveTo>
                    <a:pt x="28931" y="0"/>
                  </a:moveTo>
                  <a:lnTo>
                    <a:pt x="28931" y="0"/>
                  </a:lnTo>
                  <a:lnTo>
                    <a:pt x="1937" y="23849"/>
                  </a:lnTo>
                  <a:lnTo>
                    <a:pt x="351" y="26483"/>
                  </a:lnTo>
                  <a:lnTo>
                    <a:pt x="0" y="28944"/>
                  </a:lnTo>
                  <a:lnTo>
                    <a:pt x="471" y="31290"/>
                  </a:lnTo>
                  <a:lnTo>
                    <a:pt x="3531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721">
              <a:extLst>
                <a:ext uri="{FF2B5EF4-FFF2-40B4-BE49-F238E27FC236}">
                  <a16:creationId xmlns:a16="http://schemas.microsoft.com/office/drawing/2014/main" xmlns="" id="{15913F61-EC94-4F17-8B85-7E6672C71E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31050" y="7556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42619" y="821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722">
              <a:extLst>
                <a:ext uri="{FF2B5EF4-FFF2-40B4-BE49-F238E27FC236}">
                  <a16:creationId xmlns:a16="http://schemas.microsoft.com/office/drawing/2014/main" xmlns="" id="{0C1E9936-DD41-4A33-8880-986A253AB42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34250" y="7239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6290" y="2574"/>
                  </a:lnTo>
                  <a:lnTo>
                    <a:pt x="92087" y="22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723">
              <a:extLst>
                <a:ext uri="{FF2B5EF4-FFF2-40B4-BE49-F238E27FC236}">
                  <a16:creationId xmlns:a16="http://schemas.microsoft.com/office/drawing/2014/main" xmlns="" id="{1BEB90E9-9CA7-446A-A39F-09A50018015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88250" y="7493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7" name="SMARTInkShape-Group121">
            <a:extLst>
              <a:ext uri="{FF2B5EF4-FFF2-40B4-BE49-F238E27FC236}">
                <a16:creationId xmlns:a16="http://schemas.microsoft.com/office/drawing/2014/main" xmlns="" id="{58C8FA40-942B-4CF5-8E2F-BDE40FD5C5E1}"/>
              </a:ext>
            </a:extLst>
          </p:cNvPr>
          <p:cNvGrpSpPr/>
          <p:nvPr/>
        </p:nvGrpSpPr>
        <p:grpSpPr>
          <a:xfrm>
            <a:off x="7893050" y="389998"/>
            <a:ext cx="495966" cy="524403"/>
            <a:chOff x="7893050" y="389998"/>
            <a:chExt cx="495966" cy="524403"/>
          </a:xfrm>
        </p:grpSpPr>
        <p:sp>
          <p:nvSpPr>
            <p:cNvPr id="833" name="SMARTInkShape-724">
              <a:extLst>
                <a:ext uri="{FF2B5EF4-FFF2-40B4-BE49-F238E27FC236}">
                  <a16:creationId xmlns:a16="http://schemas.microsoft.com/office/drawing/2014/main" xmlns="" id="{700CE1F9-9C86-4892-9250-DE28EA4628D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912100" y="431800"/>
              <a:ext cx="184151" cy="260351"/>
            </a:xfrm>
            <a:custGeom>
              <a:avLst/>
              <a:gdLst/>
              <a:ahLst/>
              <a:cxnLst/>
              <a:rect l="0" t="0" r="0" b="0"/>
              <a:pathLst>
                <a:path w="184151" h="260351">
                  <a:moveTo>
                    <a:pt x="0" y="0"/>
                  </a:moveTo>
                  <a:lnTo>
                    <a:pt x="0" y="0"/>
                  </a:lnTo>
                  <a:lnTo>
                    <a:pt x="45189" y="32325"/>
                  </a:lnTo>
                  <a:lnTo>
                    <a:pt x="68767" y="55289"/>
                  </a:lnTo>
                  <a:lnTo>
                    <a:pt x="99320" y="99951"/>
                  </a:lnTo>
                  <a:lnTo>
                    <a:pt x="132438" y="147521"/>
                  </a:lnTo>
                  <a:lnTo>
                    <a:pt x="155893" y="188349"/>
                  </a:lnTo>
                  <a:lnTo>
                    <a:pt x="174936" y="232225"/>
                  </a:lnTo>
                  <a:lnTo>
                    <a:pt x="18415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725">
              <a:extLst>
                <a:ext uri="{FF2B5EF4-FFF2-40B4-BE49-F238E27FC236}">
                  <a16:creationId xmlns:a16="http://schemas.microsoft.com/office/drawing/2014/main" xmlns="" id="{B895D74C-792F-4B78-8E76-3F04D32916D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93050" y="419100"/>
              <a:ext cx="228601" cy="323851"/>
            </a:xfrm>
            <a:custGeom>
              <a:avLst/>
              <a:gdLst/>
              <a:ahLst/>
              <a:cxnLst/>
              <a:rect l="0" t="0" r="0" b="0"/>
              <a:pathLst>
                <a:path w="228601" h="323851">
                  <a:moveTo>
                    <a:pt x="228600" y="0"/>
                  </a:moveTo>
                  <a:lnTo>
                    <a:pt x="228600" y="0"/>
                  </a:lnTo>
                  <a:lnTo>
                    <a:pt x="183166" y="45434"/>
                  </a:lnTo>
                  <a:lnTo>
                    <a:pt x="150226" y="85115"/>
                  </a:lnTo>
                  <a:lnTo>
                    <a:pt x="122271" y="118262"/>
                  </a:lnTo>
                  <a:lnTo>
                    <a:pt x="93148" y="154161"/>
                  </a:lnTo>
                  <a:lnTo>
                    <a:pt x="68445" y="191283"/>
                  </a:lnTo>
                  <a:lnTo>
                    <a:pt x="45707" y="227066"/>
                  </a:lnTo>
                  <a:lnTo>
                    <a:pt x="18716" y="271420"/>
                  </a:lnTo>
                  <a:lnTo>
                    <a:pt x="5545" y="30055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726">
              <a:extLst>
                <a:ext uri="{FF2B5EF4-FFF2-40B4-BE49-F238E27FC236}">
                  <a16:creationId xmlns:a16="http://schemas.microsoft.com/office/drawing/2014/main" xmlns="" id="{A1AB7CA5-51FF-4F95-86A9-E5DD1723877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140722" y="715843"/>
              <a:ext cx="82529" cy="109658"/>
            </a:xfrm>
            <a:custGeom>
              <a:avLst/>
              <a:gdLst/>
              <a:ahLst/>
              <a:cxnLst/>
              <a:rect l="0" t="0" r="0" b="0"/>
              <a:pathLst>
                <a:path w="82529" h="109658">
                  <a:moveTo>
                    <a:pt x="6328" y="8057"/>
                  </a:moveTo>
                  <a:lnTo>
                    <a:pt x="6328" y="8057"/>
                  </a:lnTo>
                  <a:lnTo>
                    <a:pt x="2957" y="50120"/>
                  </a:lnTo>
                  <a:lnTo>
                    <a:pt x="55" y="76991"/>
                  </a:lnTo>
                  <a:lnTo>
                    <a:pt x="0" y="67523"/>
                  </a:lnTo>
                  <a:lnTo>
                    <a:pt x="14285" y="27635"/>
                  </a:lnTo>
                  <a:lnTo>
                    <a:pt x="24364" y="11585"/>
                  </a:lnTo>
                  <a:lnTo>
                    <a:pt x="36288" y="1263"/>
                  </a:lnTo>
                  <a:lnTo>
                    <a:pt x="40412" y="0"/>
                  </a:lnTo>
                  <a:lnTo>
                    <a:pt x="48757" y="478"/>
                  </a:lnTo>
                  <a:lnTo>
                    <a:pt x="52253" y="3004"/>
                  </a:lnTo>
                  <a:lnTo>
                    <a:pt x="58019" y="11456"/>
                  </a:lnTo>
                  <a:lnTo>
                    <a:pt x="71837" y="58665"/>
                  </a:lnTo>
                  <a:lnTo>
                    <a:pt x="82528" y="109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727">
              <a:extLst>
                <a:ext uri="{FF2B5EF4-FFF2-40B4-BE49-F238E27FC236}">
                  <a16:creationId xmlns:a16="http://schemas.microsoft.com/office/drawing/2014/main" xmlns="" id="{E1E7058C-F54C-47E5-AD33-B5C13BBEB06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05800" y="389998"/>
              <a:ext cx="83216" cy="524403"/>
            </a:xfrm>
            <a:custGeom>
              <a:avLst/>
              <a:gdLst/>
              <a:ahLst/>
              <a:cxnLst/>
              <a:rect l="0" t="0" r="0" b="0"/>
              <a:pathLst>
                <a:path w="83216" h="524403">
                  <a:moveTo>
                    <a:pt x="0" y="16402"/>
                  </a:moveTo>
                  <a:lnTo>
                    <a:pt x="0" y="16402"/>
                  </a:lnTo>
                  <a:lnTo>
                    <a:pt x="10113" y="6289"/>
                  </a:lnTo>
                  <a:lnTo>
                    <a:pt x="22604" y="1324"/>
                  </a:lnTo>
                  <a:lnTo>
                    <a:pt x="29886" y="0"/>
                  </a:lnTo>
                  <a:lnTo>
                    <a:pt x="45503" y="4173"/>
                  </a:lnTo>
                  <a:lnTo>
                    <a:pt x="53619" y="8250"/>
                  </a:lnTo>
                  <a:lnTo>
                    <a:pt x="64518" y="20305"/>
                  </a:lnTo>
                  <a:lnTo>
                    <a:pt x="71007" y="36481"/>
                  </a:lnTo>
                  <a:lnTo>
                    <a:pt x="73892" y="57782"/>
                  </a:lnTo>
                  <a:lnTo>
                    <a:pt x="68773" y="90203"/>
                  </a:lnTo>
                  <a:lnTo>
                    <a:pt x="49333" y="128399"/>
                  </a:lnTo>
                  <a:lnTo>
                    <a:pt x="23229" y="172946"/>
                  </a:lnTo>
                  <a:lnTo>
                    <a:pt x="4588" y="212032"/>
                  </a:lnTo>
                  <a:lnTo>
                    <a:pt x="3921" y="225410"/>
                  </a:lnTo>
                  <a:lnTo>
                    <a:pt x="4730" y="231941"/>
                  </a:lnTo>
                  <a:lnTo>
                    <a:pt x="11275" y="242960"/>
                  </a:lnTo>
                  <a:lnTo>
                    <a:pt x="41119" y="277130"/>
                  </a:lnTo>
                  <a:lnTo>
                    <a:pt x="63765" y="318648"/>
                  </a:lnTo>
                  <a:lnTo>
                    <a:pt x="72515" y="345845"/>
                  </a:lnTo>
                  <a:lnTo>
                    <a:pt x="82214" y="383690"/>
                  </a:lnTo>
                  <a:lnTo>
                    <a:pt x="83215" y="425842"/>
                  </a:lnTo>
                  <a:lnTo>
                    <a:pt x="80800" y="468558"/>
                  </a:lnTo>
                  <a:lnTo>
                    <a:pt x="73799" y="491158"/>
                  </a:lnTo>
                  <a:lnTo>
                    <a:pt x="66666" y="503277"/>
                  </a:lnTo>
                  <a:lnTo>
                    <a:pt x="58792" y="511015"/>
                  </a:lnTo>
                  <a:lnTo>
                    <a:pt x="25400" y="5244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0" name="SMARTInkShape-Group122">
            <a:extLst>
              <a:ext uri="{FF2B5EF4-FFF2-40B4-BE49-F238E27FC236}">
                <a16:creationId xmlns:a16="http://schemas.microsoft.com/office/drawing/2014/main" xmlns="" id="{4F329FA8-0C57-41C9-8AB6-2A13F4CA4590}"/>
              </a:ext>
            </a:extLst>
          </p:cNvPr>
          <p:cNvGrpSpPr/>
          <p:nvPr/>
        </p:nvGrpSpPr>
        <p:grpSpPr>
          <a:xfrm>
            <a:off x="8673016" y="567842"/>
            <a:ext cx="813885" cy="346559"/>
            <a:chOff x="8673016" y="567842"/>
            <a:chExt cx="813885" cy="346559"/>
          </a:xfrm>
        </p:grpSpPr>
        <p:sp>
          <p:nvSpPr>
            <p:cNvPr id="838" name="SMARTInkShape-728">
              <a:extLst>
                <a:ext uri="{FF2B5EF4-FFF2-40B4-BE49-F238E27FC236}">
                  <a16:creationId xmlns:a16="http://schemas.microsoft.com/office/drawing/2014/main" xmlns="" id="{5324EA64-F6AF-47B1-9A7F-F681EA8EE8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673016" y="708260"/>
              <a:ext cx="324935" cy="96100"/>
            </a:xfrm>
            <a:custGeom>
              <a:avLst/>
              <a:gdLst/>
              <a:ahLst/>
              <a:cxnLst/>
              <a:rect l="0" t="0" r="0" b="0"/>
              <a:pathLst>
                <a:path w="324935" h="96100">
                  <a:moveTo>
                    <a:pt x="13784" y="85490"/>
                  </a:moveTo>
                  <a:lnTo>
                    <a:pt x="13784" y="85490"/>
                  </a:lnTo>
                  <a:lnTo>
                    <a:pt x="1575" y="73281"/>
                  </a:lnTo>
                  <a:lnTo>
                    <a:pt x="0" y="68178"/>
                  </a:lnTo>
                  <a:lnTo>
                    <a:pt x="131" y="54983"/>
                  </a:lnTo>
                  <a:lnTo>
                    <a:pt x="7543" y="31687"/>
                  </a:lnTo>
                  <a:lnTo>
                    <a:pt x="25419" y="10282"/>
                  </a:lnTo>
                  <a:lnTo>
                    <a:pt x="38711" y="2675"/>
                  </a:lnTo>
                  <a:lnTo>
                    <a:pt x="53085" y="0"/>
                  </a:lnTo>
                  <a:lnTo>
                    <a:pt x="71232" y="1163"/>
                  </a:lnTo>
                  <a:lnTo>
                    <a:pt x="97911" y="12526"/>
                  </a:lnTo>
                  <a:lnTo>
                    <a:pt x="137280" y="40399"/>
                  </a:lnTo>
                  <a:lnTo>
                    <a:pt x="179451" y="78080"/>
                  </a:lnTo>
                  <a:lnTo>
                    <a:pt x="198102" y="91134"/>
                  </a:lnTo>
                  <a:lnTo>
                    <a:pt x="213662" y="96099"/>
                  </a:lnTo>
                  <a:lnTo>
                    <a:pt x="226562" y="91616"/>
                  </a:lnTo>
                  <a:lnTo>
                    <a:pt x="264681" y="61916"/>
                  </a:lnTo>
                  <a:lnTo>
                    <a:pt x="287009" y="37326"/>
                  </a:lnTo>
                  <a:lnTo>
                    <a:pt x="301480" y="14823"/>
                  </a:lnTo>
                  <a:lnTo>
                    <a:pt x="324934" y="29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729">
              <a:extLst>
                <a:ext uri="{FF2B5EF4-FFF2-40B4-BE49-F238E27FC236}">
                  <a16:creationId xmlns:a16="http://schemas.microsoft.com/office/drawing/2014/main" xmlns="" id="{E942F205-013B-4C6F-A470-9B9796F4F52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07500" y="567842"/>
              <a:ext cx="279401" cy="346559"/>
            </a:xfrm>
            <a:custGeom>
              <a:avLst/>
              <a:gdLst/>
              <a:ahLst/>
              <a:cxnLst/>
              <a:rect l="0" t="0" r="0" b="0"/>
              <a:pathLst>
                <a:path w="279401" h="346559">
                  <a:moveTo>
                    <a:pt x="279400" y="3658"/>
                  </a:moveTo>
                  <a:lnTo>
                    <a:pt x="279400" y="3658"/>
                  </a:lnTo>
                  <a:lnTo>
                    <a:pt x="279400" y="287"/>
                  </a:lnTo>
                  <a:lnTo>
                    <a:pt x="277988" y="0"/>
                  </a:lnTo>
                  <a:lnTo>
                    <a:pt x="272658" y="1562"/>
                  </a:lnTo>
                  <a:lnTo>
                    <a:pt x="251610" y="19892"/>
                  </a:lnTo>
                  <a:lnTo>
                    <a:pt x="226402" y="57779"/>
                  </a:lnTo>
                  <a:lnTo>
                    <a:pt x="205751" y="92388"/>
                  </a:lnTo>
                  <a:lnTo>
                    <a:pt x="181050" y="132699"/>
                  </a:lnTo>
                  <a:lnTo>
                    <a:pt x="151257" y="178837"/>
                  </a:lnTo>
                  <a:lnTo>
                    <a:pt x="117319" y="223802"/>
                  </a:lnTo>
                  <a:lnTo>
                    <a:pt x="83186" y="264483"/>
                  </a:lnTo>
                  <a:lnTo>
                    <a:pt x="41582" y="309069"/>
                  </a:lnTo>
                  <a:lnTo>
                    <a:pt x="0" y="346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1" name="SMARTInkShape-730">
            <a:extLst>
              <a:ext uri="{FF2B5EF4-FFF2-40B4-BE49-F238E27FC236}">
                <a16:creationId xmlns:a16="http://schemas.microsoft.com/office/drawing/2014/main" xmlns="" id="{5896A03E-1F8B-4803-97FC-31BC6C4BFC1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220200" y="539750"/>
            <a:ext cx="270210" cy="314243"/>
          </a:xfrm>
          <a:custGeom>
            <a:avLst/>
            <a:gdLst/>
            <a:ahLst/>
            <a:cxnLst/>
            <a:rect l="0" t="0" r="0" b="0"/>
            <a:pathLst>
              <a:path w="270210" h="314243">
                <a:moveTo>
                  <a:pt x="0" y="0"/>
                </a:moveTo>
                <a:lnTo>
                  <a:pt x="0" y="0"/>
                </a:lnTo>
                <a:lnTo>
                  <a:pt x="6741" y="0"/>
                </a:lnTo>
                <a:lnTo>
                  <a:pt x="15696" y="7526"/>
                </a:lnTo>
                <a:lnTo>
                  <a:pt x="48805" y="42095"/>
                </a:lnTo>
                <a:lnTo>
                  <a:pt x="90581" y="87497"/>
                </a:lnTo>
                <a:lnTo>
                  <a:pt x="124220" y="122849"/>
                </a:lnTo>
                <a:lnTo>
                  <a:pt x="158925" y="159727"/>
                </a:lnTo>
                <a:lnTo>
                  <a:pt x="190813" y="197284"/>
                </a:lnTo>
                <a:lnTo>
                  <a:pt x="226420" y="244016"/>
                </a:lnTo>
                <a:lnTo>
                  <a:pt x="253595" y="290546"/>
                </a:lnTo>
                <a:lnTo>
                  <a:pt x="270209" y="313672"/>
                </a:lnTo>
                <a:lnTo>
                  <a:pt x="269744" y="314242"/>
                </a:lnTo>
                <a:lnTo>
                  <a:pt x="260350" y="3111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80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SMARTInkShape-Group124">
            <a:extLst>
              <a:ext uri="{FF2B5EF4-FFF2-40B4-BE49-F238E27FC236}">
                <a16:creationId xmlns:a16="http://schemas.microsoft.com/office/drawing/2014/main" xmlns="" id="{4D882C6F-C224-49C4-A844-4FFEE66CD8CD}"/>
              </a:ext>
            </a:extLst>
          </p:cNvPr>
          <p:cNvGrpSpPr/>
          <p:nvPr/>
        </p:nvGrpSpPr>
        <p:grpSpPr>
          <a:xfrm>
            <a:off x="933973" y="821412"/>
            <a:ext cx="647178" cy="483260"/>
            <a:chOff x="933973" y="821412"/>
            <a:chExt cx="647178" cy="483260"/>
          </a:xfrm>
        </p:grpSpPr>
        <p:sp>
          <p:nvSpPr>
            <p:cNvPr id="208" name="SMARTInkShape-731">
              <a:extLst>
                <a:ext uri="{FF2B5EF4-FFF2-40B4-BE49-F238E27FC236}">
                  <a16:creationId xmlns:a16="http://schemas.microsoft.com/office/drawing/2014/main" xmlns="" id="{F6FDE5D4-C2C4-48D9-AF65-8E06E30D547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397262" y="1028700"/>
              <a:ext cx="183889" cy="230086"/>
            </a:xfrm>
            <a:custGeom>
              <a:avLst/>
              <a:gdLst/>
              <a:ahLst/>
              <a:cxnLst/>
              <a:rect l="0" t="0" r="0" b="0"/>
              <a:pathLst>
                <a:path w="183889" h="230086">
                  <a:moveTo>
                    <a:pt x="6088" y="133350"/>
                  </a:moveTo>
                  <a:lnTo>
                    <a:pt x="6088" y="133350"/>
                  </a:lnTo>
                  <a:lnTo>
                    <a:pt x="326" y="88642"/>
                  </a:lnTo>
                  <a:lnTo>
                    <a:pt x="0" y="79143"/>
                  </a:lnTo>
                  <a:lnTo>
                    <a:pt x="1323" y="75339"/>
                  </a:lnTo>
                  <a:lnTo>
                    <a:pt x="6558" y="69232"/>
                  </a:lnTo>
                  <a:lnTo>
                    <a:pt x="10634" y="68027"/>
                  </a:lnTo>
                  <a:lnTo>
                    <a:pt x="20809" y="68569"/>
                  </a:lnTo>
                  <a:lnTo>
                    <a:pt x="45179" y="79584"/>
                  </a:lnTo>
                  <a:lnTo>
                    <a:pt x="60856" y="96048"/>
                  </a:lnTo>
                  <a:lnTo>
                    <a:pt x="81582" y="130999"/>
                  </a:lnTo>
                  <a:lnTo>
                    <a:pt x="92558" y="158411"/>
                  </a:lnTo>
                  <a:lnTo>
                    <a:pt x="97325" y="198788"/>
                  </a:lnTo>
                  <a:lnTo>
                    <a:pt x="93440" y="217467"/>
                  </a:lnTo>
                  <a:lnTo>
                    <a:pt x="88891" y="227180"/>
                  </a:lnTo>
                  <a:lnTo>
                    <a:pt x="86690" y="229770"/>
                  </a:lnTo>
                  <a:lnTo>
                    <a:pt x="84517" y="230085"/>
                  </a:lnTo>
                  <a:lnTo>
                    <a:pt x="82363" y="228885"/>
                  </a:lnTo>
                  <a:lnTo>
                    <a:pt x="80221" y="226673"/>
                  </a:lnTo>
                  <a:lnTo>
                    <a:pt x="73836" y="203335"/>
                  </a:lnTo>
                  <a:lnTo>
                    <a:pt x="74218" y="156124"/>
                  </a:lnTo>
                  <a:lnTo>
                    <a:pt x="84581" y="117602"/>
                  </a:lnTo>
                  <a:lnTo>
                    <a:pt x="102357" y="79784"/>
                  </a:lnTo>
                  <a:lnTo>
                    <a:pt x="138721" y="36810"/>
                  </a:lnTo>
                  <a:lnTo>
                    <a:pt x="183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32">
              <a:extLst>
                <a:ext uri="{FF2B5EF4-FFF2-40B4-BE49-F238E27FC236}">
                  <a16:creationId xmlns:a16="http://schemas.microsoft.com/office/drawing/2014/main" xmlns="" id="{22915C2C-8FD8-4E46-86C1-8F43207C749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242954" y="1067984"/>
              <a:ext cx="160397" cy="187239"/>
            </a:xfrm>
            <a:custGeom>
              <a:avLst/>
              <a:gdLst/>
              <a:ahLst/>
              <a:cxnLst/>
              <a:rect l="0" t="0" r="0" b="0"/>
              <a:pathLst>
                <a:path w="160397" h="187239">
                  <a:moveTo>
                    <a:pt x="115946" y="106766"/>
                  </a:moveTo>
                  <a:lnTo>
                    <a:pt x="115946" y="106766"/>
                  </a:lnTo>
                  <a:lnTo>
                    <a:pt x="101019" y="59236"/>
                  </a:lnTo>
                  <a:lnTo>
                    <a:pt x="88419" y="16057"/>
                  </a:lnTo>
                  <a:lnTo>
                    <a:pt x="80429" y="6243"/>
                  </a:lnTo>
                  <a:lnTo>
                    <a:pt x="75335" y="1651"/>
                  </a:lnTo>
                  <a:lnTo>
                    <a:pt x="69116" y="0"/>
                  </a:lnTo>
                  <a:lnTo>
                    <a:pt x="54681" y="1929"/>
                  </a:lnTo>
                  <a:lnTo>
                    <a:pt x="40739" y="13135"/>
                  </a:lnTo>
                  <a:lnTo>
                    <a:pt x="11171" y="59186"/>
                  </a:lnTo>
                  <a:lnTo>
                    <a:pt x="0" y="106231"/>
                  </a:lnTo>
                  <a:lnTo>
                    <a:pt x="61" y="149176"/>
                  </a:lnTo>
                  <a:lnTo>
                    <a:pt x="8467" y="170065"/>
                  </a:lnTo>
                  <a:lnTo>
                    <a:pt x="14660" y="178599"/>
                  </a:lnTo>
                  <a:lnTo>
                    <a:pt x="21611" y="183582"/>
                  </a:lnTo>
                  <a:lnTo>
                    <a:pt x="36860" y="187238"/>
                  </a:lnTo>
                  <a:lnTo>
                    <a:pt x="53045" y="180867"/>
                  </a:lnTo>
                  <a:lnTo>
                    <a:pt x="68234" y="167922"/>
                  </a:lnTo>
                  <a:lnTo>
                    <a:pt x="84014" y="141506"/>
                  </a:lnTo>
                  <a:lnTo>
                    <a:pt x="100036" y="102165"/>
                  </a:lnTo>
                  <a:lnTo>
                    <a:pt x="101106" y="100876"/>
                  </a:lnTo>
                  <a:lnTo>
                    <a:pt x="101819" y="100723"/>
                  </a:lnTo>
                  <a:lnTo>
                    <a:pt x="109565" y="110620"/>
                  </a:lnTo>
                  <a:lnTo>
                    <a:pt x="130966" y="145204"/>
                  </a:lnTo>
                  <a:lnTo>
                    <a:pt x="145012" y="157274"/>
                  </a:lnTo>
                  <a:lnTo>
                    <a:pt x="148729" y="158782"/>
                  </a:lnTo>
                  <a:lnTo>
                    <a:pt x="151913" y="159082"/>
                  </a:lnTo>
                  <a:lnTo>
                    <a:pt x="160396" y="157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33">
              <a:extLst>
                <a:ext uri="{FF2B5EF4-FFF2-40B4-BE49-F238E27FC236}">
                  <a16:creationId xmlns:a16="http://schemas.microsoft.com/office/drawing/2014/main" xmlns="" id="{69AA4E51-DA4B-486D-BC07-D28BB03D352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33973" y="821412"/>
              <a:ext cx="272528" cy="483260"/>
            </a:xfrm>
            <a:custGeom>
              <a:avLst/>
              <a:gdLst/>
              <a:ahLst/>
              <a:cxnLst/>
              <a:rect l="0" t="0" r="0" b="0"/>
              <a:pathLst>
                <a:path w="272528" h="483260">
                  <a:moveTo>
                    <a:pt x="12177" y="86638"/>
                  </a:moveTo>
                  <a:lnTo>
                    <a:pt x="12177" y="86638"/>
                  </a:lnTo>
                  <a:lnTo>
                    <a:pt x="2125" y="69679"/>
                  </a:lnTo>
                  <a:lnTo>
                    <a:pt x="0" y="62905"/>
                  </a:lnTo>
                  <a:lnTo>
                    <a:pt x="9745" y="75216"/>
                  </a:lnTo>
                  <a:lnTo>
                    <a:pt x="26038" y="113593"/>
                  </a:lnTo>
                  <a:lnTo>
                    <a:pt x="41856" y="152946"/>
                  </a:lnTo>
                  <a:lnTo>
                    <a:pt x="61351" y="199363"/>
                  </a:lnTo>
                  <a:lnTo>
                    <a:pt x="72476" y="224583"/>
                  </a:lnTo>
                  <a:lnTo>
                    <a:pt x="84126" y="250568"/>
                  </a:lnTo>
                  <a:lnTo>
                    <a:pt x="95421" y="277769"/>
                  </a:lnTo>
                  <a:lnTo>
                    <a:pt x="106479" y="305781"/>
                  </a:lnTo>
                  <a:lnTo>
                    <a:pt x="117378" y="334333"/>
                  </a:lnTo>
                  <a:lnTo>
                    <a:pt x="128172" y="360424"/>
                  </a:lnTo>
                  <a:lnTo>
                    <a:pt x="138896" y="384873"/>
                  </a:lnTo>
                  <a:lnTo>
                    <a:pt x="159513" y="427326"/>
                  </a:lnTo>
                  <a:lnTo>
                    <a:pt x="185576" y="468237"/>
                  </a:lnTo>
                  <a:lnTo>
                    <a:pt x="197664" y="481545"/>
                  </a:lnTo>
                  <a:lnTo>
                    <a:pt x="202157" y="483259"/>
                  </a:lnTo>
                  <a:lnTo>
                    <a:pt x="205858" y="482286"/>
                  </a:lnTo>
                  <a:lnTo>
                    <a:pt x="209031" y="479520"/>
                  </a:lnTo>
                  <a:lnTo>
                    <a:pt x="216868" y="445288"/>
                  </a:lnTo>
                  <a:lnTo>
                    <a:pt x="221449" y="403142"/>
                  </a:lnTo>
                  <a:lnTo>
                    <a:pt x="223658" y="378074"/>
                  </a:lnTo>
                  <a:lnTo>
                    <a:pt x="225837" y="347251"/>
                  </a:lnTo>
                  <a:lnTo>
                    <a:pt x="227995" y="312591"/>
                  </a:lnTo>
                  <a:lnTo>
                    <a:pt x="230139" y="275373"/>
                  </a:lnTo>
                  <a:lnTo>
                    <a:pt x="232274" y="237156"/>
                  </a:lnTo>
                  <a:lnTo>
                    <a:pt x="234402" y="198272"/>
                  </a:lnTo>
                  <a:lnTo>
                    <a:pt x="236527" y="158944"/>
                  </a:lnTo>
                  <a:lnTo>
                    <a:pt x="238650" y="126375"/>
                  </a:lnTo>
                  <a:lnTo>
                    <a:pt x="240770" y="98313"/>
                  </a:lnTo>
                  <a:lnTo>
                    <a:pt x="243596" y="53727"/>
                  </a:lnTo>
                  <a:lnTo>
                    <a:pt x="241543" y="7752"/>
                  </a:lnTo>
                  <a:lnTo>
                    <a:pt x="241288" y="2298"/>
                  </a:lnTo>
                  <a:lnTo>
                    <a:pt x="241823" y="72"/>
                  </a:lnTo>
                  <a:lnTo>
                    <a:pt x="242885" y="0"/>
                  </a:lnTo>
                  <a:lnTo>
                    <a:pt x="244299" y="1362"/>
                  </a:lnTo>
                  <a:lnTo>
                    <a:pt x="272527" y="5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25">
            <a:extLst>
              <a:ext uri="{FF2B5EF4-FFF2-40B4-BE49-F238E27FC236}">
                <a16:creationId xmlns:a16="http://schemas.microsoft.com/office/drawing/2014/main" xmlns="" id="{ADD3C848-A4F2-451A-B487-DB508DB2BF43}"/>
              </a:ext>
            </a:extLst>
          </p:cNvPr>
          <p:cNvGrpSpPr/>
          <p:nvPr/>
        </p:nvGrpSpPr>
        <p:grpSpPr>
          <a:xfrm>
            <a:off x="1807866" y="787400"/>
            <a:ext cx="490835" cy="665631"/>
            <a:chOff x="1807866" y="787400"/>
            <a:chExt cx="490835" cy="665631"/>
          </a:xfrm>
        </p:grpSpPr>
        <p:sp>
          <p:nvSpPr>
            <p:cNvPr id="212" name="SMARTInkShape-734">
              <a:extLst>
                <a:ext uri="{FF2B5EF4-FFF2-40B4-BE49-F238E27FC236}">
                  <a16:creationId xmlns:a16="http://schemas.microsoft.com/office/drawing/2014/main" xmlns="" id="{43EA7565-C654-49B6-A8C8-3012E9F7C96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807866" y="826383"/>
              <a:ext cx="198735" cy="406251"/>
            </a:xfrm>
            <a:custGeom>
              <a:avLst/>
              <a:gdLst/>
              <a:ahLst/>
              <a:cxnLst/>
              <a:rect l="0" t="0" r="0" b="0"/>
              <a:pathLst>
                <a:path w="198735" h="406251">
                  <a:moveTo>
                    <a:pt x="141584" y="5467"/>
                  </a:moveTo>
                  <a:lnTo>
                    <a:pt x="141584" y="5467"/>
                  </a:lnTo>
                  <a:lnTo>
                    <a:pt x="134842" y="2096"/>
                  </a:lnTo>
                  <a:lnTo>
                    <a:pt x="117165" y="0"/>
                  </a:lnTo>
                  <a:lnTo>
                    <a:pt x="94054" y="6121"/>
                  </a:lnTo>
                  <a:lnTo>
                    <a:pt x="65961" y="30355"/>
                  </a:lnTo>
                  <a:lnTo>
                    <a:pt x="35294" y="77831"/>
                  </a:lnTo>
                  <a:lnTo>
                    <a:pt x="18144" y="122060"/>
                  </a:lnTo>
                  <a:lnTo>
                    <a:pt x="10607" y="146696"/>
                  </a:lnTo>
                  <a:lnTo>
                    <a:pt x="5583" y="172997"/>
                  </a:lnTo>
                  <a:lnTo>
                    <a:pt x="2233" y="200409"/>
                  </a:lnTo>
                  <a:lnTo>
                    <a:pt x="0" y="228562"/>
                  </a:lnTo>
                  <a:lnTo>
                    <a:pt x="1334" y="254386"/>
                  </a:lnTo>
                  <a:lnTo>
                    <a:pt x="10341" y="301894"/>
                  </a:lnTo>
                  <a:lnTo>
                    <a:pt x="25634" y="339001"/>
                  </a:lnTo>
                  <a:lnTo>
                    <a:pt x="46306" y="368193"/>
                  </a:lnTo>
                  <a:lnTo>
                    <a:pt x="74308" y="390575"/>
                  </a:lnTo>
                  <a:lnTo>
                    <a:pt x="105569" y="402404"/>
                  </a:lnTo>
                  <a:lnTo>
                    <a:pt x="137572" y="406250"/>
                  </a:lnTo>
                  <a:lnTo>
                    <a:pt x="198734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35">
              <a:extLst>
                <a:ext uri="{FF2B5EF4-FFF2-40B4-BE49-F238E27FC236}">
                  <a16:creationId xmlns:a16="http://schemas.microsoft.com/office/drawing/2014/main" xmlns="" id="{1E59A351-449E-4782-AB3D-FAECB00B7C8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044700" y="950147"/>
              <a:ext cx="135525" cy="502884"/>
            </a:xfrm>
            <a:custGeom>
              <a:avLst/>
              <a:gdLst/>
              <a:ahLst/>
              <a:cxnLst/>
              <a:rect l="0" t="0" r="0" b="0"/>
              <a:pathLst>
                <a:path w="135525" h="502884">
                  <a:moveTo>
                    <a:pt x="38100" y="123003"/>
                  </a:moveTo>
                  <a:lnTo>
                    <a:pt x="38100" y="123003"/>
                  </a:lnTo>
                  <a:lnTo>
                    <a:pt x="31192" y="142462"/>
                  </a:lnTo>
                  <a:lnTo>
                    <a:pt x="23173" y="189484"/>
                  </a:lnTo>
                  <a:lnTo>
                    <a:pt x="20882" y="222400"/>
                  </a:lnTo>
                  <a:lnTo>
                    <a:pt x="19864" y="259607"/>
                  </a:lnTo>
                  <a:lnTo>
                    <a:pt x="19412" y="302014"/>
                  </a:lnTo>
                  <a:lnTo>
                    <a:pt x="17329" y="348614"/>
                  </a:lnTo>
                  <a:lnTo>
                    <a:pt x="14757" y="395430"/>
                  </a:lnTo>
                  <a:lnTo>
                    <a:pt x="13614" y="437404"/>
                  </a:lnTo>
                  <a:lnTo>
                    <a:pt x="12971" y="483251"/>
                  </a:lnTo>
                  <a:lnTo>
                    <a:pt x="12780" y="502323"/>
                  </a:lnTo>
                  <a:lnTo>
                    <a:pt x="12048" y="502883"/>
                  </a:lnTo>
                  <a:lnTo>
                    <a:pt x="9353" y="497861"/>
                  </a:lnTo>
                  <a:lnTo>
                    <a:pt x="7240" y="462907"/>
                  </a:lnTo>
                  <a:lnTo>
                    <a:pt x="6745" y="420592"/>
                  </a:lnTo>
                  <a:lnTo>
                    <a:pt x="6614" y="395479"/>
                  </a:lnTo>
                  <a:lnTo>
                    <a:pt x="6526" y="366037"/>
                  </a:lnTo>
                  <a:lnTo>
                    <a:pt x="6467" y="333709"/>
                  </a:lnTo>
                  <a:lnTo>
                    <a:pt x="6428" y="299457"/>
                  </a:lnTo>
                  <a:lnTo>
                    <a:pt x="7108" y="266039"/>
                  </a:lnTo>
                  <a:lnTo>
                    <a:pt x="8266" y="233177"/>
                  </a:lnTo>
                  <a:lnTo>
                    <a:pt x="9744" y="200686"/>
                  </a:lnTo>
                  <a:lnTo>
                    <a:pt x="12141" y="171264"/>
                  </a:lnTo>
                  <a:lnTo>
                    <a:pt x="15149" y="143888"/>
                  </a:lnTo>
                  <a:lnTo>
                    <a:pt x="18566" y="117876"/>
                  </a:lnTo>
                  <a:lnTo>
                    <a:pt x="28007" y="73923"/>
                  </a:lnTo>
                  <a:lnTo>
                    <a:pt x="39259" y="38395"/>
                  </a:lnTo>
                  <a:lnTo>
                    <a:pt x="51315" y="13198"/>
                  </a:lnTo>
                  <a:lnTo>
                    <a:pt x="58904" y="6055"/>
                  </a:lnTo>
                  <a:lnTo>
                    <a:pt x="67492" y="1999"/>
                  </a:lnTo>
                  <a:lnTo>
                    <a:pt x="76745" y="0"/>
                  </a:lnTo>
                  <a:lnTo>
                    <a:pt x="85735" y="2195"/>
                  </a:lnTo>
                  <a:lnTo>
                    <a:pt x="103251" y="14042"/>
                  </a:lnTo>
                  <a:lnTo>
                    <a:pt x="125608" y="50658"/>
                  </a:lnTo>
                  <a:lnTo>
                    <a:pt x="135524" y="97256"/>
                  </a:lnTo>
                  <a:lnTo>
                    <a:pt x="128350" y="143440"/>
                  </a:lnTo>
                  <a:lnTo>
                    <a:pt x="102706" y="185032"/>
                  </a:lnTo>
                  <a:lnTo>
                    <a:pt x="68296" y="217425"/>
                  </a:lnTo>
                  <a:lnTo>
                    <a:pt x="31290" y="238155"/>
                  </a:lnTo>
                  <a:lnTo>
                    <a:pt x="15553" y="242856"/>
                  </a:lnTo>
                  <a:lnTo>
                    <a:pt x="0" y="243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36">
              <a:extLst>
                <a:ext uri="{FF2B5EF4-FFF2-40B4-BE49-F238E27FC236}">
                  <a16:creationId xmlns:a16="http://schemas.microsoft.com/office/drawing/2014/main" xmlns="" id="{C303B103-0107-46EC-AD97-468D2129149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200969" y="1155961"/>
              <a:ext cx="85032" cy="120390"/>
            </a:xfrm>
            <a:custGeom>
              <a:avLst/>
              <a:gdLst/>
              <a:ahLst/>
              <a:cxnLst/>
              <a:rect l="0" t="0" r="0" b="0"/>
              <a:pathLst>
                <a:path w="85032" h="120390">
                  <a:moveTo>
                    <a:pt x="15181" y="6089"/>
                  </a:moveTo>
                  <a:lnTo>
                    <a:pt x="15181" y="6089"/>
                  </a:lnTo>
                  <a:lnTo>
                    <a:pt x="3248" y="1063"/>
                  </a:lnTo>
                  <a:lnTo>
                    <a:pt x="0" y="327"/>
                  </a:lnTo>
                  <a:lnTo>
                    <a:pt x="121" y="131"/>
                  </a:lnTo>
                  <a:lnTo>
                    <a:pt x="908" y="0"/>
                  </a:lnTo>
                  <a:lnTo>
                    <a:pt x="29826" y="41681"/>
                  </a:lnTo>
                  <a:lnTo>
                    <a:pt x="61891" y="84354"/>
                  </a:lnTo>
                  <a:lnTo>
                    <a:pt x="85031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737">
              <a:extLst>
                <a:ext uri="{FF2B5EF4-FFF2-40B4-BE49-F238E27FC236}">
                  <a16:creationId xmlns:a16="http://schemas.microsoft.com/office/drawing/2014/main" xmlns="" id="{3FDE4C3D-B3EA-4F7C-BDA9-8C9B2336F28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08572" y="1168400"/>
              <a:ext cx="90129" cy="114301"/>
            </a:xfrm>
            <a:custGeom>
              <a:avLst/>
              <a:gdLst/>
              <a:ahLst/>
              <a:cxnLst/>
              <a:rect l="0" t="0" r="0" b="0"/>
              <a:pathLst>
                <a:path w="90129" h="114301">
                  <a:moveTo>
                    <a:pt x="90128" y="0"/>
                  </a:moveTo>
                  <a:lnTo>
                    <a:pt x="90128" y="0"/>
                  </a:lnTo>
                  <a:lnTo>
                    <a:pt x="48701" y="47384"/>
                  </a:lnTo>
                  <a:lnTo>
                    <a:pt x="10223" y="91273"/>
                  </a:lnTo>
                  <a:lnTo>
                    <a:pt x="444" y="106850"/>
                  </a:lnTo>
                  <a:lnTo>
                    <a:pt x="0" y="109333"/>
                  </a:lnTo>
                  <a:lnTo>
                    <a:pt x="122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738">
              <a:extLst>
                <a:ext uri="{FF2B5EF4-FFF2-40B4-BE49-F238E27FC236}">
                  <a16:creationId xmlns:a16="http://schemas.microsoft.com/office/drawing/2014/main" xmlns="" id="{22F83B3B-31DD-4658-B57C-BA1226012CB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190882" y="787400"/>
              <a:ext cx="95119" cy="107951"/>
            </a:xfrm>
            <a:custGeom>
              <a:avLst/>
              <a:gdLst/>
              <a:ahLst/>
              <a:cxnLst/>
              <a:rect l="0" t="0" r="0" b="0"/>
              <a:pathLst>
                <a:path w="95119" h="107951">
                  <a:moveTo>
                    <a:pt x="31618" y="0"/>
                  </a:moveTo>
                  <a:lnTo>
                    <a:pt x="31618" y="0"/>
                  </a:lnTo>
                  <a:lnTo>
                    <a:pt x="24710" y="19459"/>
                  </a:lnTo>
                  <a:lnTo>
                    <a:pt x="7493" y="66123"/>
                  </a:lnTo>
                  <a:lnTo>
                    <a:pt x="1374" y="79305"/>
                  </a:lnTo>
                  <a:lnTo>
                    <a:pt x="872" y="78976"/>
                  </a:lnTo>
                  <a:lnTo>
                    <a:pt x="0" y="54476"/>
                  </a:lnTo>
                  <a:lnTo>
                    <a:pt x="6649" y="29468"/>
                  </a:lnTo>
                  <a:lnTo>
                    <a:pt x="15582" y="16389"/>
                  </a:lnTo>
                  <a:lnTo>
                    <a:pt x="20927" y="10926"/>
                  </a:lnTo>
                  <a:lnTo>
                    <a:pt x="25902" y="7990"/>
                  </a:lnTo>
                  <a:lnTo>
                    <a:pt x="30629" y="6738"/>
                  </a:lnTo>
                  <a:lnTo>
                    <a:pt x="35192" y="6608"/>
                  </a:lnTo>
                  <a:lnTo>
                    <a:pt x="45906" y="15872"/>
                  </a:lnTo>
                  <a:lnTo>
                    <a:pt x="75572" y="61226"/>
                  </a:lnTo>
                  <a:lnTo>
                    <a:pt x="9511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26">
            <a:extLst>
              <a:ext uri="{FF2B5EF4-FFF2-40B4-BE49-F238E27FC236}">
                <a16:creationId xmlns:a16="http://schemas.microsoft.com/office/drawing/2014/main" xmlns="" id="{C8376FD4-55FA-472B-928A-3DDB49EC1B72}"/>
              </a:ext>
            </a:extLst>
          </p:cNvPr>
          <p:cNvGrpSpPr/>
          <p:nvPr/>
        </p:nvGrpSpPr>
        <p:grpSpPr>
          <a:xfrm>
            <a:off x="2544255" y="930698"/>
            <a:ext cx="542144" cy="352003"/>
            <a:chOff x="2544255" y="930698"/>
            <a:chExt cx="542144" cy="352003"/>
          </a:xfrm>
        </p:grpSpPr>
        <p:sp>
          <p:nvSpPr>
            <p:cNvPr id="218" name="SMARTInkShape-739">
              <a:extLst>
                <a:ext uri="{FF2B5EF4-FFF2-40B4-BE49-F238E27FC236}">
                  <a16:creationId xmlns:a16="http://schemas.microsoft.com/office/drawing/2014/main" xmlns="" id="{36DBFB5C-63D1-4FC9-A6B3-AF7870AFF6D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544255" y="930698"/>
              <a:ext cx="103696" cy="282153"/>
            </a:xfrm>
            <a:custGeom>
              <a:avLst/>
              <a:gdLst/>
              <a:ahLst/>
              <a:cxnLst/>
              <a:rect l="0" t="0" r="0" b="0"/>
              <a:pathLst>
                <a:path w="103696" h="282153">
                  <a:moveTo>
                    <a:pt x="103695" y="9102"/>
                  </a:moveTo>
                  <a:lnTo>
                    <a:pt x="103695" y="9102"/>
                  </a:lnTo>
                  <a:lnTo>
                    <a:pt x="86018" y="264"/>
                  </a:lnTo>
                  <a:lnTo>
                    <a:pt x="76083" y="0"/>
                  </a:lnTo>
                  <a:lnTo>
                    <a:pt x="70470" y="917"/>
                  </a:lnTo>
                  <a:lnTo>
                    <a:pt x="56708" y="13225"/>
                  </a:lnTo>
                  <a:lnTo>
                    <a:pt x="33093" y="49600"/>
                  </a:lnTo>
                  <a:lnTo>
                    <a:pt x="17989" y="82840"/>
                  </a:lnTo>
                  <a:lnTo>
                    <a:pt x="6572" y="118780"/>
                  </a:lnTo>
                  <a:lnTo>
                    <a:pt x="557" y="155920"/>
                  </a:lnTo>
                  <a:lnTo>
                    <a:pt x="0" y="191477"/>
                  </a:lnTo>
                  <a:lnTo>
                    <a:pt x="6808" y="221391"/>
                  </a:lnTo>
                  <a:lnTo>
                    <a:pt x="22534" y="245034"/>
                  </a:lnTo>
                  <a:lnTo>
                    <a:pt x="32655" y="255290"/>
                  </a:lnTo>
                  <a:lnTo>
                    <a:pt x="58951" y="268567"/>
                  </a:lnTo>
                  <a:lnTo>
                    <a:pt x="103695" y="28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40">
              <a:extLst>
                <a:ext uri="{FF2B5EF4-FFF2-40B4-BE49-F238E27FC236}">
                  <a16:creationId xmlns:a16="http://schemas.microsoft.com/office/drawing/2014/main" xmlns="" id="{309BDE7A-9894-499A-9C05-9EEF1EA4F50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673272" y="996950"/>
              <a:ext cx="146129" cy="181303"/>
            </a:xfrm>
            <a:custGeom>
              <a:avLst/>
              <a:gdLst/>
              <a:ahLst/>
              <a:cxnLst/>
              <a:rect l="0" t="0" r="0" b="0"/>
              <a:pathLst>
                <a:path w="146129" h="181303">
                  <a:moveTo>
                    <a:pt x="146128" y="0"/>
                  </a:moveTo>
                  <a:lnTo>
                    <a:pt x="146128" y="0"/>
                  </a:lnTo>
                  <a:lnTo>
                    <a:pt x="132313" y="26367"/>
                  </a:lnTo>
                  <a:lnTo>
                    <a:pt x="116635" y="63081"/>
                  </a:lnTo>
                  <a:lnTo>
                    <a:pt x="95997" y="105944"/>
                  </a:lnTo>
                  <a:lnTo>
                    <a:pt x="72713" y="145456"/>
                  </a:lnTo>
                  <a:lnTo>
                    <a:pt x="47235" y="174566"/>
                  </a:lnTo>
                  <a:lnTo>
                    <a:pt x="39982" y="179878"/>
                  </a:lnTo>
                  <a:lnTo>
                    <a:pt x="33031" y="181302"/>
                  </a:lnTo>
                  <a:lnTo>
                    <a:pt x="26280" y="180135"/>
                  </a:lnTo>
                  <a:lnTo>
                    <a:pt x="19663" y="177240"/>
                  </a:lnTo>
                  <a:lnTo>
                    <a:pt x="8547" y="164616"/>
                  </a:lnTo>
                  <a:lnTo>
                    <a:pt x="3607" y="156310"/>
                  </a:lnTo>
                  <a:lnTo>
                    <a:pt x="0" y="135793"/>
                  </a:lnTo>
                  <a:lnTo>
                    <a:pt x="1936" y="107968"/>
                  </a:lnTo>
                  <a:lnTo>
                    <a:pt x="3434" y="101612"/>
                  </a:lnTo>
                  <a:lnTo>
                    <a:pt x="7254" y="98080"/>
                  </a:lnTo>
                  <a:lnTo>
                    <a:pt x="12623" y="96431"/>
                  </a:lnTo>
                  <a:lnTo>
                    <a:pt x="19025" y="96038"/>
                  </a:lnTo>
                  <a:lnTo>
                    <a:pt x="48260" y="105596"/>
                  </a:lnTo>
                  <a:lnTo>
                    <a:pt x="90996" y="137928"/>
                  </a:lnTo>
                  <a:lnTo>
                    <a:pt x="13342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41">
              <a:extLst>
                <a:ext uri="{FF2B5EF4-FFF2-40B4-BE49-F238E27FC236}">
                  <a16:creationId xmlns:a16="http://schemas.microsoft.com/office/drawing/2014/main" xmlns="" id="{179F2EF4-58DA-4326-A9C5-CEE83E4F0ED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914650" y="977900"/>
              <a:ext cx="49428" cy="251104"/>
            </a:xfrm>
            <a:custGeom>
              <a:avLst/>
              <a:gdLst/>
              <a:ahLst/>
              <a:cxnLst/>
              <a:rect l="0" t="0" r="0" b="0"/>
              <a:pathLst>
                <a:path w="49428" h="251104">
                  <a:moveTo>
                    <a:pt x="0" y="0"/>
                  </a:moveTo>
                  <a:lnTo>
                    <a:pt x="0" y="0"/>
                  </a:lnTo>
                  <a:lnTo>
                    <a:pt x="20970" y="44057"/>
                  </a:lnTo>
                  <a:lnTo>
                    <a:pt x="32603" y="75320"/>
                  </a:lnTo>
                  <a:lnTo>
                    <a:pt x="42947" y="110381"/>
                  </a:lnTo>
                  <a:lnTo>
                    <a:pt x="49427" y="147130"/>
                  </a:lnTo>
                  <a:lnTo>
                    <a:pt x="47603" y="184630"/>
                  </a:lnTo>
                  <a:lnTo>
                    <a:pt x="38642" y="227958"/>
                  </a:lnTo>
                  <a:lnTo>
                    <a:pt x="31050" y="244307"/>
                  </a:lnTo>
                  <a:lnTo>
                    <a:pt x="27050" y="249655"/>
                  </a:lnTo>
                  <a:lnTo>
                    <a:pt x="23678" y="251103"/>
                  </a:lnTo>
                  <a:lnTo>
                    <a:pt x="20724" y="249952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42">
              <a:extLst>
                <a:ext uri="{FF2B5EF4-FFF2-40B4-BE49-F238E27FC236}">
                  <a16:creationId xmlns:a16="http://schemas.microsoft.com/office/drawing/2014/main" xmlns="" id="{BD44635E-1A23-459C-9A09-F9D18F50D6C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022600" y="965200"/>
              <a:ext cx="63799" cy="317501"/>
            </a:xfrm>
            <a:custGeom>
              <a:avLst/>
              <a:gdLst/>
              <a:ahLst/>
              <a:cxnLst/>
              <a:rect l="0" t="0" r="0" b="0"/>
              <a:pathLst>
                <a:path w="63799" h="317501">
                  <a:moveTo>
                    <a:pt x="0" y="0"/>
                  </a:moveTo>
                  <a:lnTo>
                    <a:pt x="0" y="0"/>
                  </a:lnTo>
                  <a:lnTo>
                    <a:pt x="15580" y="18951"/>
                  </a:lnTo>
                  <a:lnTo>
                    <a:pt x="29232" y="54926"/>
                  </a:lnTo>
                  <a:lnTo>
                    <a:pt x="39803" y="90969"/>
                  </a:lnTo>
                  <a:lnTo>
                    <a:pt x="50851" y="132858"/>
                  </a:lnTo>
                  <a:lnTo>
                    <a:pt x="60465" y="177346"/>
                  </a:lnTo>
                  <a:lnTo>
                    <a:pt x="63798" y="217345"/>
                  </a:lnTo>
                  <a:lnTo>
                    <a:pt x="62221" y="252525"/>
                  </a:lnTo>
                  <a:lnTo>
                    <a:pt x="53400" y="292604"/>
                  </a:lnTo>
                  <a:lnTo>
                    <a:pt x="381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27">
            <a:extLst>
              <a:ext uri="{FF2B5EF4-FFF2-40B4-BE49-F238E27FC236}">
                <a16:creationId xmlns:a16="http://schemas.microsoft.com/office/drawing/2014/main" xmlns="" id="{2DA0C3DD-D6D0-46E4-96C3-A336DC153694}"/>
              </a:ext>
            </a:extLst>
          </p:cNvPr>
          <p:cNvGrpSpPr/>
          <p:nvPr/>
        </p:nvGrpSpPr>
        <p:grpSpPr>
          <a:xfrm>
            <a:off x="3650754" y="1073150"/>
            <a:ext cx="298947" cy="156986"/>
            <a:chOff x="3650754" y="1073150"/>
            <a:chExt cx="298947" cy="156986"/>
          </a:xfrm>
        </p:grpSpPr>
        <p:sp>
          <p:nvSpPr>
            <p:cNvPr id="223" name="SMARTInkShape-743">
              <a:extLst>
                <a:ext uri="{FF2B5EF4-FFF2-40B4-BE49-F238E27FC236}">
                  <a16:creationId xmlns:a16="http://schemas.microsoft.com/office/drawing/2014/main" xmlns="" id="{08C9EB3B-C7FC-4F37-BE8D-5FF2EBD7B95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651250" y="10731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8838"/>
                  </a:lnTo>
                  <a:lnTo>
                    <a:pt x="49458" y="8185"/>
                  </a:lnTo>
                  <a:lnTo>
                    <a:pt x="83130" y="7165"/>
                  </a:lnTo>
                  <a:lnTo>
                    <a:pt x="120202" y="8124"/>
                  </a:lnTo>
                  <a:lnTo>
                    <a:pt x="167162" y="15185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44">
              <a:extLst>
                <a:ext uri="{FF2B5EF4-FFF2-40B4-BE49-F238E27FC236}">
                  <a16:creationId xmlns:a16="http://schemas.microsoft.com/office/drawing/2014/main" xmlns="" id="{79DB624F-3AFC-46DD-96F2-B1B8E2114D8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50754" y="1181100"/>
              <a:ext cx="298947" cy="49036"/>
            </a:xfrm>
            <a:custGeom>
              <a:avLst/>
              <a:gdLst/>
              <a:ahLst/>
              <a:cxnLst/>
              <a:rect l="0" t="0" r="0" b="0"/>
              <a:pathLst>
                <a:path w="298947" h="49036">
                  <a:moveTo>
                    <a:pt x="13196" y="38100"/>
                  </a:moveTo>
                  <a:lnTo>
                    <a:pt x="13196" y="38100"/>
                  </a:lnTo>
                  <a:lnTo>
                    <a:pt x="810" y="46828"/>
                  </a:lnTo>
                  <a:lnTo>
                    <a:pt x="0" y="48152"/>
                  </a:lnTo>
                  <a:lnTo>
                    <a:pt x="165" y="49035"/>
                  </a:lnTo>
                  <a:lnTo>
                    <a:pt x="39445" y="43971"/>
                  </a:lnTo>
                  <a:lnTo>
                    <a:pt x="79190" y="35065"/>
                  </a:lnTo>
                  <a:lnTo>
                    <a:pt x="103759" y="30432"/>
                  </a:lnTo>
                  <a:lnTo>
                    <a:pt x="130721" y="25932"/>
                  </a:lnTo>
                  <a:lnTo>
                    <a:pt x="159279" y="21522"/>
                  </a:lnTo>
                  <a:lnTo>
                    <a:pt x="187490" y="17170"/>
                  </a:lnTo>
                  <a:lnTo>
                    <a:pt x="215470" y="12858"/>
                  </a:lnTo>
                  <a:lnTo>
                    <a:pt x="261846" y="5714"/>
                  </a:lnTo>
                  <a:lnTo>
                    <a:pt x="2989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28">
            <a:extLst>
              <a:ext uri="{FF2B5EF4-FFF2-40B4-BE49-F238E27FC236}">
                <a16:creationId xmlns:a16="http://schemas.microsoft.com/office/drawing/2014/main" xmlns="" id="{4DE763CD-A0EC-4741-BA19-08D643AB1C99}"/>
              </a:ext>
            </a:extLst>
          </p:cNvPr>
          <p:cNvGrpSpPr/>
          <p:nvPr/>
        </p:nvGrpSpPr>
        <p:grpSpPr>
          <a:xfrm>
            <a:off x="4508500" y="863600"/>
            <a:ext cx="336551" cy="636686"/>
            <a:chOff x="4508500" y="863600"/>
            <a:chExt cx="336551" cy="636686"/>
          </a:xfrm>
        </p:grpSpPr>
        <p:sp>
          <p:nvSpPr>
            <p:cNvPr id="226" name="SMARTInkShape-745">
              <a:extLst>
                <a:ext uri="{FF2B5EF4-FFF2-40B4-BE49-F238E27FC236}">
                  <a16:creationId xmlns:a16="http://schemas.microsoft.com/office/drawing/2014/main" xmlns="" id="{CCAAB514-D847-47CF-91E0-607915D3C59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99000" y="863600"/>
              <a:ext cx="19051" cy="254001"/>
            </a:xfrm>
            <a:custGeom>
              <a:avLst/>
              <a:gdLst/>
              <a:ahLst/>
              <a:cxnLst/>
              <a:rect l="0" t="0" r="0" b="0"/>
              <a:pathLst>
                <a:path w="19051" h="254001">
                  <a:moveTo>
                    <a:pt x="0" y="0"/>
                  </a:moveTo>
                  <a:lnTo>
                    <a:pt x="0" y="0"/>
                  </a:lnTo>
                  <a:lnTo>
                    <a:pt x="5069" y="40399"/>
                  </a:lnTo>
                  <a:lnTo>
                    <a:pt x="8838" y="73223"/>
                  </a:lnTo>
                  <a:lnTo>
                    <a:pt x="10983" y="107568"/>
                  </a:lnTo>
                  <a:lnTo>
                    <a:pt x="12643" y="141647"/>
                  </a:lnTo>
                  <a:lnTo>
                    <a:pt x="15732" y="175608"/>
                  </a:lnTo>
                  <a:lnTo>
                    <a:pt x="18067" y="223090"/>
                  </a:lnTo>
                  <a:lnTo>
                    <a:pt x="190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746">
              <a:extLst>
                <a:ext uri="{FF2B5EF4-FFF2-40B4-BE49-F238E27FC236}">
                  <a16:creationId xmlns:a16="http://schemas.microsoft.com/office/drawing/2014/main" xmlns="" id="{2590C305-EA13-4BE2-8266-0B559CB2DAD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508500" y="1174750"/>
              <a:ext cx="336551" cy="50801"/>
            </a:xfrm>
            <a:custGeom>
              <a:avLst/>
              <a:gdLst/>
              <a:ahLst/>
              <a:cxnLst/>
              <a:rect l="0" t="0" r="0" b="0"/>
              <a:pathLst>
                <a:path w="336551" h="50801">
                  <a:moveTo>
                    <a:pt x="0" y="50800"/>
                  </a:moveTo>
                  <a:lnTo>
                    <a:pt x="0" y="50800"/>
                  </a:lnTo>
                  <a:lnTo>
                    <a:pt x="30287" y="44319"/>
                  </a:lnTo>
                  <a:lnTo>
                    <a:pt x="67788" y="35220"/>
                  </a:lnTo>
                  <a:lnTo>
                    <a:pt x="91760" y="29830"/>
                  </a:lnTo>
                  <a:lnTo>
                    <a:pt x="118322" y="24120"/>
                  </a:lnTo>
                  <a:lnTo>
                    <a:pt x="146615" y="18197"/>
                  </a:lnTo>
                  <a:lnTo>
                    <a:pt x="174649" y="13542"/>
                  </a:lnTo>
                  <a:lnTo>
                    <a:pt x="202510" y="9734"/>
                  </a:lnTo>
                  <a:lnTo>
                    <a:pt x="230256" y="6489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747">
              <a:extLst>
                <a:ext uri="{FF2B5EF4-FFF2-40B4-BE49-F238E27FC236}">
                  <a16:creationId xmlns:a16="http://schemas.microsoft.com/office/drawing/2014/main" xmlns="" id="{BD0DFA1C-971E-4629-927D-47A37231910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667334" y="1320800"/>
              <a:ext cx="171367" cy="179486"/>
            </a:xfrm>
            <a:custGeom>
              <a:avLst/>
              <a:gdLst/>
              <a:ahLst/>
              <a:cxnLst/>
              <a:rect l="0" t="0" r="0" b="0"/>
              <a:pathLst>
                <a:path w="171367" h="179486">
                  <a:moveTo>
                    <a:pt x="12616" y="0"/>
                  </a:moveTo>
                  <a:lnTo>
                    <a:pt x="12616" y="0"/>
                  </a:lnTo>
                  <a:lnTo>
                    <a:pt x="9245" y="6742"/>
                  </a:lnTo>
                  <a:lnTo>
                    <a:pt x="11684" y="50216"/>
                  </a:lnTo>
                  <a:lnTo>
                    <a:pt x="10458" y="88727"/>
                  </a:lnTo>
                  <a:lnTo>
                    <a:pt x="7508" y="126949"/>
                  </a:lnTo>
                  <a:lnTo>
                    <a:pt x="2066" y="173168"/>
                  </a:lnTo>
                  <a:lnTo>
                    <a:pt x="871" y="179269"/>
                  </a:lnTo>
                  <a:lnTo>
                    <a:pt x="552" y="179485"/>
                  </a:lnTo>
                  <a:lnTo>
                    <a:pt x="0" y="152561"/>
                  </a:lnTo>
                  <a:lnTo>
                    <a:pt x="6683" y="112074"/>
                  </a:lnTo>
                  <a:lnTo>
                    <a:pt x="20971" y="67701"/>
                  </a:lnTo>
                  <a:lnTo>
                    <a:pt x="41980" y="33387"/>
                  </a:lnTo>
                  <a:lnTo>
                    <a:pt x="61650" y="21894"/>
                  </a:lnTo>
                  <a:lnTo>
                    <a:pt x="72822" y="18829"/>
                  </a:lnTo>
                  <a:lnTo>
                    <a:pt x="94643" y="21069"/>
                  </a:lnTo>
                  <a:lnTo>
                    <a:pt x="105400" y="24629"/>
                  </a:lnTo>
                  <a:lnTo>
                    <a:pt x="122998" y="37992"/>
                  </a:lnTo>
                  <a:lnTo>
                    <a:pt x="137168" y="57102"/>
                  </a:lnTo>
                  <a:lnTo>
                    <a:pt x="151669" y="94217"/>
                  </a:lnTo>
                  <a:lnTo>
                    <a:pt x="161046" y="137196"/>
                  </a:lnTo>
                  <a:lnTo>
                    <a:pt x="17136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129">
            <a:extLst>
              <a:ext uri="{FF2B5EF4-FFF2-40B4-BE49-F238E27FC236}">
                <a16:creationId xmlns:a16="http://schemas.microsoft.com/office/drawing/2014/main" xmlns="" id="{4D1D32E4-7BD4-44F3-8CC6-16B3EF53FF82}"/>
              </a:ext>
            </a:extLst>
          </p:cNvPr>
          <p:cNvGrpSpPr/>
          <p:nvPr/>
        </p:nvGrpSpPr>
        <p:grpSpPr>
          <a:xfrm>
            <a:off x="5340350" y="886654"/>
            <a:ext cx="769512" cy="551299"/>
            <a:chOff x="5340350" y="886654"/>
            <a:chExt cx="769512" cy="551299"/>
          </a:xfrm>
        </p:grpSpPr>
        <p:sp>
          <p:nvSpPr>
            <p:cNvPr id="230" name="SMARTInkShape-748">
              <a:extLst>
                <a:ext uri="{FF2B5EF4-FFF2-40B4-BE49-F238E27FC236}">
                  <a16:creationId xmlns:a16="http://schemas.microsoft.com/office/drawing/2014/main" xmlns="" id="{6648405F-8BE0-4C83-A7C2-AEB6FF47A60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340350" y="886654"/>
              <a:ext cx="166026" cy="551299"/>
            </a:xfrm>
            <a:custGeom>
              <a:avLst/>
              <a:gdLst/>
              <a:ahLst/>
              <a:cxnLst/>
              <a:rect l="0" t="0" r="0" b="0"/>
              <a:pathLst>
                <a:path w="166026" h="551299">
                  <a:moveTo>
                    <a:pt x="0" y="224596"/>
                  </a:moveTo>
                  <a:lnTo>
                    <a:pt x="0" y="224596"/>
                  </a:lnTo>
                  <a:lnTo>
                    <a:pt x="0" y="221225"/>
                  </a:lnTo>
                  <a:lnTo>
                    <a:pt x="3371" y="265248"/>
                  </a:lnTo>
                  <a:lnTo>
                    <a:pt x="8789" y="300284"/>
                  </a:lnTo>
                  <a:lnTo>
                    <a:pt x="15901" y="340080"/>
                  </a:lnTo>
                  <a:lnTo>
                    <a:pt x="23765" y="383637"/>
                  </a:lnTo>
                  <a:lnTo>
                    <a:pt x="30083" y="426985"/>
                  </a:lnTo>
                  <a:lnTo>
                    <a:pt x="33831" y="467652"/>
                  </a:lnTo>
                  <a:lnTo>
                    <a:pt x="33146" y="502189"/>
                  </a:lnTo>
                  <a:lnTo>
                    <a:pt x="30614" y="545868"/>
                  </a:lnTo>
                  <a:lnTo>
                    <a:pt x="28171" y="549550"/>
                  </a:lnTo>
                  <a:lnTo>
                    <a:pt x="25131" y="551298"/>
                  </a:lnTo>
                  <a:lnTo>
                    <a:pt x="22397" y="547525"/>
                  </a:lnTo>
                  <a:lnTo>
                    <a:pt x="15887" y="515796"/>
                  </a:lnTo>
                  <a:lnTo>
                    <a:pt x="14116" y="479137"/>
                  </a:lnTo>
                  <a:lnTo>
                    <a:pt x="14350" y="452851"/>
                  </a:lnTo>
                  <a:lnTo>
                    <a:pt x="15211" y="421921"/>
                  </a:lnTo>
                  <a:lnTo>
                    <a:pt x="16490" y="387896"/>
                  </a:lnTo>
                  <a:lnTo>
                    <a:pt x="19460" y="350396"/>
                  </a:lnTo>
                  <a:lnTo>
                    <a:pt x="23557" y="310580"/>
                  </a:lnTo>
                  <a:lnTo>
                    <a:pt x="28405" y="269218"/>
                  </a:lnTo>
                  <a:lnTo>
                    <a:pt x="35870" y="228239"/>
                  </a:lnTo>
                  <a:lnTo>
                    <a:pt x="45079" y="187513"/>
                  </a:lnTo>
                  <a:lnTo>
                    <a:pt x="55453" y="146957"/>
                  </a:lnTo>
                  <a:lnTo>
                    <a:pt x="65896" y="112865"/>
                  </a:lnTo>
                  <a:lnTo>
                    <a:pt x="76386" y="83081"/>
                  </a:lnTo>
                  <a:lnTo>
                    <a:pt x="96744" y="36111"/>
                  </a:lnTo>
                  <a:lnTo>
                    <a:pt x="115199" y="8181"/>
                  </a:lnTo>
                  <a:lnTo>
                    <a:pt x="123366" y="2002"/>
                  </a:lnTo>
                  <a:lnTo>
                    <a:pt x="130927" y="0"/>
                  </a:lnTo>
                  <a:lnTo>
                    <a:pt x="138085" y="782"/>
                  </a:lnTo>
                  <a:lnTo>
                    <a:pt x="144973" y="6948"/>
                  </a:lnTo>
                  <a:lnTo>
                    <a:pt x="158271" y="28851"/>
                  </a:lnTo>
                  <a:lnTo>
                    <a:pt x="165593" y="63044"/>
                  </a:lnTo>
                  <a:lnTo>
                    <a:pt x="166025" y="103406"/>
                  </a:lnTo>
                  <a:lnTo>
                    <a:pt x="156809" y="144864"/>
                  </a:lnTo>
                  <a:lnTo>
                    <a:pt x="141425" y="181163"/>
                  </a:lnTo>
                  <a:lnTo>
                    <a:pt x="112929" y="225603"/>
                  </a:lnTo>
                  <a:lnTo>
                    <a:pt x="91818" y="246916"/>
                  </a:lnTo>
                  <a:lnTo>
                    <a:pt x="68325" y="258740"/>
                  </a:lnTo>
                  <a:lnTo>
                    <a:pt x="59660" y="260764"/>
                  </a:lnTo>
                  <a:lnTo>
                    <a:pt x="53179" y="260703"/>
                  </a:lnTo>
                  <a:lnTo>
                    <a:pt x="38100" y="25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49">
              <a:extLst>
                <a:ext uri="{FF2B5EF4-FFF2-40B4-BE49-F238E27FC236}">
                  <a16:creationId xmlns:a16="http://schemas.microsoft.com/office/drawing/2014/main" xmlns="" id="{72BA2126-7151-4DE9-94D6-B8B700922A7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505450" y="1149350"/>
              <a:ext cx="82551" cy="139701"/>
            </a:xfrm>
            <a:custGeom>
              <a:avLst/>
              <a:gdLst/>
              <a:ahLst/>
              <a:cxnLst/>
              <a:rect l="0" t="0" r="0" b="0"/>
              <a:pathLst>
                <a:path w="82551" h="139701">
                  <a:moveTo>
                    <a:pt x="0" y="0"/>
                  </a:moveTo>
                  <a:lnTo>
                    <a:pt x="0" y="0"/>
                  </a:lnTo>
                  <a:lnTo>
                    <a:pt x="19773" y="47384"/>
                  </a:lnTo>
                  <a:lnTo>
                    <a:pt x="45381" y="92684"/>
                  </a:lnTo>
                  <a:lnTo>
                    <a:pt x="825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50">
              <a:extLst>
                <a:ext uri="{FF2B5EF4-FFF2-40B4-BE49-F238E27FC236}">
                  <a16:creationId xmlns:a16="http://schemas.microsoft.com/office/drawing/2014/main" xmlns="" id="{FE8909FB-FBEE-4DD8-8CCD-ADDB2AF941E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524500" y="1174750"/>
              <a:ext cx="107951" cy="114301"/>
            </a:xfrm>
            <a:custGeom>
              <a:avLst/>
              <a:gdLst/>
              <a:ahLst/>
              <a:cxnLst/>
              <a:rect l="0" t="0" r="0" b="0"/>
              <a:pathLst>
                <a:path w="107951" h="114301">
                  <a:moveTo>
                    <a:pt x="107950" y="0"/>
                  </a:moveTo>
                  <a:lnTo>
                    <a:pt x="107950" y="0"/>
                  </a:lnTo>
                  <a:lnTo>
                    <a:pt x="97811" y="706"/>
                  </a:lnTo>
                  <a:lnTo>
                    <a:pt x="90274" y="3371"/>
                  </a:lnTo>
                  <a:lnTo>
                    <a:pt x="59434" y="26745"/>
                  </a:lnTo>
                  <a:lnTo>
                    <a:pt x="25433" y="64602"/>
                  </a:lnTo>
                  <a:lnTo>
                    <a:pt x="11303" y="8374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51">
              <a:extLst>
                <a:ext uri="{FF2B5EF4-FFF2-40B4-BE49-F238E27FC236}">
                  <a16:creationId xmlns:a16="http://schemas.microsoft.com/office/drawing/2014/main" xmlns="" id="{29521404-775F-477B-8D5D-28B24941F24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685425" y="974529"/>
              <a:ext cx="86726" cy="238322"/>
            </a:xfrm>
            <a:custGeom>
              <a:avLst/>
              <a:gdLst/>
              <a:ahLst/>
              <a:cxnLst/>
              <a:rect l="0" t="0" r="0" b="0"/>
              <a:pathLst>
                <a:path w="86726" h="238322">
                  <a:moveTo>
                    <a:pt x="86725" y="3371"/>
                  </a:moveTo>
                  <a:lnTo>
                    <a:pt x="86725" y="3371"/>
                  </a:lnTo>
                  <a:lnTo>
                    <a:pt x="73241" y="0"/>
                  </a:lnTo>
                  <a:lnTo>
                    <a:pt x="49688" y="13397"/>
                  </a:lnTo>
                  <a:lnTo>
                    <a:pt x="22992" y="38166"/>
                  </a:lnTo>
                  <a:lnTo>
                    <a:pt x="6423" y="67989"/>
                  </a:lnTo>
                  <a:lnTo>
                    <a:pt x="0" y="100059"/>
                  </a:lnTo>
                  <a:lnTo>
                    <a:pt x="909" y="133127"/>
                  </a:lnTo>
                  <a:lnTo>
                    <a:pt x="8367" y="166638"/>
                  </a:lnTo>
                  <a:lnTo>
                    <a:pt x="24382" y="194703"/>
                  </a:lnTo>
                  <a:lnTo>
                    <a:pt x="44201" y="216113"/>
                  </a:lnTo>
                  <a:lnTo>
                    <a:pt x="80375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52">
              <a:extLst>
                <a:ext uri="{FF2B5EF4-FFF2-40B4-BE49-F238E27FC236}">
                  <a16:creationId xmlns:a16="http://schemas.microsoft.com/office/drawing/2014/main" xmlns="" id="{359F8E6D-AA5B-4789-9E0F-8A28A146A64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864468" y="990600"/>
              <a:ext cx="148983" cy="169232"/>
            </a:xfrm>
            <a:custGeom>
              <a:avLst/>
              <a:gdLst/>
              <a:ahLst/>
              <a:cxnLst/>
              <a:rect l="0" t="0" r="0" b="0"/>
              <a:pathLst>
                <a:path w="148983" h="169232">
                  <a:moveTo>
                    <a:pt x="148982" y="0"/>
                  </a:moveTo>
                  <a:lnTo>
                    <a:pt x="148982" y="0"/>
                  </a:lnTo>
                  <a:lnTo>
                    <a:pt x="132377" y="47010"/>
                  </a:lnTo>
                  <a:lnTo>
                    <a:pt x="115369" y="87463"/>
                  </a:lnTo>
                  <a:lnTo>
                    <a:pt x="92063" y="125869"/>
                  </a:lnTo>
                  <a:lnTo>
                    <a:pt x="63834" y="157082"/>
                  </a:lnTo>
                  <a:lnTo>
                    <a:pt x="45991" y="168122"/>
                  </a:lnTo>
                  <a:lnTo>
                    <a:pt x="37989" y="169231"/>
                  </a:lnTo>
                  <a:lnTo>
                    <a:pt x="23452" y="164819"/>
                  </a:lnTo>
                  <a:lnTo>
                    <a:pt x="11818" y="153922"/>
                  </a:lnTo>
                  <a:lnTo>
                    <a:pt x="6738" y="147064"/>
                  </a:lnTo>
                  <a:lnTo>
                    <a:pt x="1096" y="130038"/>
                  </a:lnTo>
                  <a:lnTo>
                    <a:pt x="0" y="112828"/>
                  </a:lnTo>
                  <a:lnTo>
                    <a:pt x="4216" y="100475"/>
                  </a:lnTo>
                  <a:lnTo>
                    <a:pt x="7315" y="96617"/>
                  </a:lnTo>
                  <a:lnTo>
                    <a:pt x="14523" y="92330"/>
                  </a:lnTo>
                  <a:lnTo>
                    <a:pt x="19125" y="92598"/>
                  </a:lnTo>
                  <a:lnTo>
                    <a:pt x="29885" y="96658"/>
                  </a:lnTo>
                  <a:lnTo>
                    <a:pt x="58402" y="120902"/>
                  </a:lnTo>
                  <a:lnTo>
                    <a:pt x="88240" y="154437"/>
                  </a:lnTo>
                  <a:lnTo>
                    <a:pt x="99408" y="160361"/>
                  </a:lnTo>
                  <a:lnTo>
                    <a:pt x="11723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53">
              <a:extLst>
                <a:ext uri="{FF2B5EF4-FFF2-40B4-BE49-F238E27FC236}">
                  <a16:creationId xmlns:a16="http://schemas.microsoft.com/office/drawing/2014/main" xmlns="" id="{031E7A0B-4723-4F9D-B6F7-504E0DE8CD6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76950" y="961829"/>
              <a:ext cx="32912" cy="219272"/>
            </a:xfrm>
            <a:custGeom>
              <a:avLst/>
              <a:gdLst/>
              <a:ahLst/>
              <a:cxnLst/>
              <a:rect l="0" t="0" r="0" b="0"/>
              <a:pathLst>
                <a:path w="32912" h="2192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1124"/>
                  </a:lnTo>
                  <a:lnTo>
                    <a:pt x="12209" y="8017"/>
                  </a:lnTo>
                  <a:lnTo>
                    <a:pt x="23474" y="47719"/>
                  </a:lnTo>
                  <a:lnTo>
                    <a:pt x="30659" y="81878"/>
                  </a:lnTo>
                  <a:lnTo>
                    <a:pt x="32911" y="118696"/>
                  </a:lnTo>
                  <a:lnTo>
                    <a:pt x="29445" y="154816"/>
                  </a:lnTo>
                  <a:lnTo>
                    <a:pt x="14447" y="197978"/>
                  </a:lnTo>
                  <a:lnTo>
                    <a:pt x="63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30">
            <a:extLst>
              <a:ext uri="{FF2B5EF4-FFF2-40B4-BE49-F238E27FC236}">
                <a16:creationId xmlns:a16="http://schemas.microsoft.com/office/drawing/2014/main" xmlns="" id="{C7A60A02-4F0E-4308-89E0-83F71E893E7C}"/>
              </a:ext>
            </a:extLst>
          </p:cNvPr>
          <p:cNvGrpSpPr/>
          <p:nvPr/>
        </p:nvGrpSpPr>
        <p:grpSpPr>
          <a:xfrm>
            <a:off x="6338179" y="939366"/>
            <a:ext cx="1447842" cy="475609"/>
            <a:chOff x="6338179" y="939366"/>
            <a:chExt cx="1447842" cy="475609"/>
          </a:xfrm>
        </p:grpSpPr>
        <p:sp>
          <p:nvSpPr>
            <p:cNvPr id="237" name="SMARTInkShape-754">
              <a:extLst>
                <a:ext uri="{FF2B5EF4-FFF2-40B4-BE49-F238E27FC236}">
                  <a16:creationId xmlns:a16="http://schemas.microsoft.com/office/drawing/2014/main" xmlns="" id="{03235E9D-F535-4207-8910-A1C531B5B81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338179" y="939366"/>
              <a:ext cx="113422" cy="298885"/>
            </a:xfrm>
            <a:custGeom>
              <a:avLst/>
              <a:gdLst/>
              <a:ahLst/>
              <a:cxnLst/>
              <a:rect l="0" t="0" r="0" b="0"/>
              <a:pathLst>
                <a:path w="113422" h="298885">
                  <a:moveTo>
                    <a:pt x="88021" y="63934"/>
                  </a:moveTo>
                  <a:lnTo>
                    <a:pt x="88021" y="63934"/>
                  </a:lnTo>
                  <a:lnTo>
                    <a:pt x="103908" y="20623"/>
                  </a:lnTo>
                  <a:lnTo>
                    <a:pt x="105665" y="10348"/>
                  </a:lnTo>
                  <a:lnTo>
                    <a:pt x="104723" y="6338"/>
                  </a:lnTo>
                  <a:lnTo>
                    <a:pt x="99912" y="0"/>
                  </a:lnTo>
                  <a:lnTo>
                    <a:pt x="95243" y="145"/>
                  </a:lnTo>
                  <a:lnTo>
                    <a:pt x="82529" y="5950"/>
                  </a:lnTo>
                  <a:lnTo>
                    <a:pt x="56133" y="37973"/>
                  </a:lnTo>
                  <a:lnTo>
                    <a:pt x="36219" y="71211"/>
                  </a:lnTo>
                  <a:lnTo>
                    <a:pt x="17725" y="110207"/>
                  </a:lnTo>
                  <a:lnTo>
                    <a:pt x="4803" y="153409"/>
                  </a:lnTo>
                  <a:lnTo>
                    <a:pt x="0" y="192836"/>
                  </a:lnTo>
                  <a:lnTo>
                    <a:pt x="1628" y="227057"/>
                  </a:lnTo>
                  <a:lnTo>
                    <a:pt x="9407" y="254026"/>
                  </a:lnTo>
                  <a:lnTo>
                    <a:pt x="27446" y="274008"/>
                  </a:lnTo>
                  <a:lnTo>
                    <a:pt x="39170" y="282300"/>
                  </a:lnTo>
                  <a:lnTo>
                    <a:pt x="67251" y="291513"/>
                  </a:lnTo>
                  <a:lnTo>
                    <a:pt x="113421" y="298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55">
              <a:extLst>
                <a:ext uri="{FF2B5EF4-FFF2-40B4-BE49-F238E27FC236}">
                  <a16:creationId xmlns:a16="http://schemas.microsoft.com/office/drawing/2014/main" xmlns="" id="{7EB5E016-99BA-47A0-8864-9B12A4F5915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574302" y="990600"/>
              <a:ext cx="36049" cy="228601"/>
            </a:xfrm>
            <a:custGeom>
              <a:avLst/>
              <a:gdLst/>
              <a:ahLst/>
              <a:cxnLst/>
              <a:rect l="0" t="0" r="0" b="0"/>
              <a:pathLst>
                <a:path w="36049" h="228601">
                  <a:moveTo>
                    <a:pt x="36048" y="0"/>
                  </a:moveTo>
                  <a:lnTo>
                    <a:pt x="36048" y="0"/>
                  </a:lnTo>
                  <a:lnTo>
                    <a:pt x="32677" y="0"/>
                  </a:lnTo>
                  <a:lnTo>
                    <a:pt x="23839" y="16855"/>
                  </a:lnTo>
                  <a:lnTo>
                    <a:pt x="8912" y="57676"/>
                  </a:lnTo>
                  <a:lnTo>
                    <a:pt x="2820" y="91956"/>
                  </a:lnTo>
                  <a:lnTo>
                    <a:pt x="113" y="126947"/>
                  </a:lnTo>
                  <a:lnTo>
                    <a:pt x="0" y="173708"/>
                  </a:lnTo>
                  <a:lnTo>
                    <a:pt x="1064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56">
              <a:extLst>
                <a:ext uri="{FF2B5EF4-FFF2-40B4-BE49-F238E27FC236}">
                  <a16:creationId xmlns:a16="http://schemas.microsoft.com/office/drawing/2014/main" xmlns="" id="{FA8AEEEE-3738-4FFF-8870-51CC04A51F8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77150" y="965200"/>
              <a:ext cx="108871" cy="412751"/>
            </a:xfrm>
            <a:custGeom>
              <a:avLst/>
              <a:gdLst/>
              <a:ahLst/>
              <a:cxnLst/>
              <a:rect l="0" t="0" r="0" b="0"/>
              <a:pathLst>
                <a:path w="108871" h="412751">
                  <a:moveTo>
                    <a:pt x="82550" y="0"/>
                  </a:moveTo>
                  <a:lnTo>
                    <a:pt x="82550" y="0"/>
                  </a:lnTo>
                  <a:lnTo>
                    <a:pt x="98451" y="45468"/>
                  </a:lnTo>
                  <a:lnTo>
                    <a:pt x="106315" y="82062"/>
                  </a:lnTo>
                  <a:lnTo>
                    <a:pt x="108271" y="104802"/>
                  </a:lnTo>
                  <a:lnTo>
                    <a:pt x="108870" y="129840"/>
                  </a:lnTo>
                  <a:lnTo>
                    <a:pt x="108563" y="156410"/>
                  </a:lnTo>
                  <a:lnTo>
                    <a:pt x="106242" y="183296"/>
                  </a:lnTo>
                  <a:lnTo>
                    <a:pt x="102577" y="210392"/>
                  </a:lnTo>
                  <a:lnTo>
                    <a:pt x="98018" y="237628"/>
                  </a:lnTo>
                  <a:lnTo>
                    <a:pt x="90746" y="263546"/>
                  </a:lnTo>
                  <a:lnTo>
                    <a:pt x="81663" y="288586"/>
                  </a:lnTo>
                  <a:lnTo>
                    <a:pt x="58872" y="334988"/>
                  </a:lnTo>
                  <a:lnTo>
                    <a:pt x="29928" y="374426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57">
              <a:extLst>
                <a:ext uri="{FF2B5EF4-FFF2-40B4-BE49-F238E27FC236}">
                  <a16:creationId xmlns:a16="http://schemas.microsoft.com/office/drawing/2014/main" xmlns="" id="{43585BB0-0F15-4445-AFF4-AC8D084681F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45400" y="1041400"/>
              <a:ext cx="31518" cy="222251"/>
            </a:xfrm>
            <a:custGeom>
              <a:avLst/>
              <a:gdLst/>
              <a:ahLst/>
              <a:cxnLst/>
              <a:rect l="0" t="0" r="0" b="0"/>
              <a:pathLst>
                <a:path w="31518" h="2222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27778" y="23087"/>
                  </a:lnTo>
                  <a:lnTo>
                    <a:pt x="30966" y="69315"/>
                  </a:lnTo>
                  <a:lnTo>
                    <a:pt x="31517" y="116023"/>
                  </a:lnTo>
                  <a:lnTo>
                    <a:pt x="27918" y="159966"/>
                  </a:lnTo>
                  <a:lnTo>
                    <a:pt x="16032" y="19344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58">
              <a:extLst>
                <a:ext uri="{FF2B5EF4-FFF2-40B4-BE49-F238E27FC236}">
                  <a16:creationId xmlns:a16="http://schemas.microsoft.com/office/drawing/2014/main" xmlns="" id="{CF7FCC3B-1F25-4268-972C-DFD8A781C4C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31050" y="116840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0" y="0"/>
                  </a:moveTo>
                  <a:lnTo>
                    <a:pt x="0" y="0"/>
                  </a:lnTo>
                  <a:lnTo>
                    <a:pt x="21048" y="24419"/>
                  </a:lnTo>
                  <a:lnTo>
                    <a:pt x="44156" y="67073"/>
                  </a:lnTo>
                  <a:lnTo>
                    <a:pt x="53491" y="80610"/>
                  </a:lnTo>
                  <a:lnTo>
                    <a:pt x="762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59">
              <a:extLst>
                <a:ext uri="{FF2B5EF4-FFF2-40B4-BE49-F238E27FC236}">
                  <a16:creationId xmlns:a16="http://schemas.microsoft.com/office/drawing/2014/main" xmlns="" id="{4796EBC8-074A-4C93-9CC2-A28FD7CFCEA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74733" y="1050442"/>
              <a:ext cx="97618" cy="206859"/>
            </a:xfrm>
            <a:custGeom>
              <a:avLst/>
              <a:gdLst/>
              <a:ahLst/>
              <a:cxnLst/>
              <a:rect l="0" t="0" r="0" b="0"/>
              <a:pathLst>
                <a:path w="97618" h="206859">
                  <a:moveTo>
                    <a:pt x="97617" y="3658"/>
                  </a:moveTo>
                  <a:lnTo>
                    <a:pt x="97617" y="3658"/>
                  </a:lnTo>
                  <a:lnTo>
                    <a:pt x="72975" y="0"/>
                  </a:lnTo>
                  <a:lnTo>
                    <a:pt x="56796" y="1562"/>
                  </a:lnTo>
                  <a:lnTo>
                    <a:pt x="38317" y="12134"/>
                  </a:lnTo>
                  <a:lnTo>
                    <a:pt x="28451" y="19892"/>
                  </a:lnTo>
                  <a:lnTo>
                    <a:pt x="4452" y="57778"/>
                  </a:lnTo>
                  <a:lnTo>
                    <a:pt x="0" y="88625"/>
                  </a:lnTo>
                  <a:lnTo>
                    <a:pt x="4137" y="120443"/>
                  </a:lnTo>
                  <a:lnTo>
                    <a:pt x="22333" y="164007"/>
                  </a:lnTo>
                  <a:lnTo>
                    <a:pt x="37581" y="185931"/>
                  </a:lnTo>
                  <a:lnTo>
                    <a:pt x="55646" y="197557"/>
                  </a:lnTo>
                  <a:lnTo>
                    <a:pt x="84917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60">
              <a:extLst>
                <a:ext uri="{FF2B5EF4-FFF2-40B4-BE49-F238E27FC236}">
                  <a16:creationId xmlns:a16="http://schemas.microsoft.com/office/drawing/2014/main" xmlns="" id="{E3E730D7-80C8-4452-A395-A7F230C2B7C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418067" y="1041400"/>
              <a:ext cx="157484" cy="184607"/>
            </a:xfrm>
            <a:custGeom>
              <a:avLst/>
              <a:gdLst/>
              <a:ahLst/>
              <a:cxnLst/>
              <a:rect l="0" t="0" r="0" b="0"/>
              <a:pathLst>
                <a:path w="157484" h="184607">
                  <a:moveTo>
                    <a:pt x="157483" y="0"/>
                  </a:moveTo>
                  <a:lnTo>
                    <a:pt x="157483" y="0"/>
                  </a:lnTo>
                  <a:lnTo>
                    <a:pt x="157481" y="3371"/>
                  </a:lnTo>
                  <a:lnTo>
                    <a:pt x="138642" y="42377"/>
                  </a:lnTo>
                  <a:lnTo>
                    <a:pt x="123913" y="81230"/>
                  </a:lnTo>
                  <a:lnTo>
                    <a:pt x="110108" y="110891"/>
                  </a:lnTo>
                  <a:lnTo>
                    <a:pt x="79240" y="149979"/>
                  </a:lnTo>
                  <a:lnTo>
                    <a:pt x="48144" y="177239"/>
                  </a:lnTo>
                  <a:lnTo>
                    <a:pt x="29630" y="184606"/>
                  </a:lnTo>
                  <a:lnTo>
                    <a:pt x="21447" y="184454"/>
                  </a:lnTo>
                  <a:lnTo>
                    <a:pt x="6712" y="178641"/>
                  </a:lnTo>
                  <a:lnTo>
                    <a:pt x="2641" y="172716"/>
                  </a:lnTo>
                  <a:lnTo>
                    <a:pt x="0" y="156726"/>
                  </a:lnTo>
                  <a:lnTo>
                    <a:pt x="5850" y="127890"/>
                  </a:lnTo>
                  <a:lnTo>
                    <a:pt x="12714" y="114931"/>
                  </a:lnTo>
                  <a:lnTo>
                    <a:pt x="16520" y="110487"/>
                  </a:lnTo>
                  <a:lnTo>
                    <a:pt x="22586" y="108230"/>
                  </a:lnTo>
                  <a:lnTo>
                    <a:pt x="38732" y="107604"/>
                  </a:lnTo>
                  <a:lnTo>
                    <a:pt x="67656" y="114589"/>
                  </a:lnTo>
                  <a:lnTo>
                    <a:pt x="103260" y="139025"/>
                  </a:lnTo>
                  <a:lnTo>
                    <a:pt x="138433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61">
              <a:extLst>
                <a:ext uri="{FF2B5EF4-FFF2-40B4-BE49-F238E27FC236}">
                  <a16:creationId xmlns:a16="http://schemas.microsoft.com/office/drawing/2014/main" xmlns="" id="{2E69A873-21D8-4B75-8B17-6A5F3A1AE1A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82960" y="967266"/>
              <a:ext cx="161975" cy="447709"/>
            </a:xfrm>
            <a:custGeom>
              <a:avLst/>
              <a:gdLst/>
              <a:ahLst/>
              <a:cxnLst/>
              <a:rect l="0" t="0" r="0" b="0"/>
              <a:pathLst>
                <a:path w="161975" h="447709">
                  <a:moveTo>
                    <a:pt x="90940" y="163034"/>
                  </a:moveTo>
                  <a:lnTo>
                    <a:pt x="90940" y="163034"/>
                  </a:lnTo>
                  <a:lnTo>
                    <a:pt x="67002" y="159376"/>
                  </a:lnTo>
                  <a:lnTo>
                    <a:pt x="53490" y="160938"/>
                  </a:lnTo>
                  <a:lnTo>
                    <a:pt x="48334" y="163753"/>
                  </a:lnTo>
                  <a:lnTo>
                    <a:pt x="40724" y="172526"/>
                  </a:lnTo>
                  <a:lnTo>
                    <a:pt x="39215" y="206220"/>
                  </a:lnTo>
                  <a:lnTo>
                    <a:pt x="43493" y="237967"/>
                  </a:lnTo>
                  <a:lnTo>
                    <a:pt x="48685" y="275360"/>
                  </a:lnTo>
                  <a:lnTo>
                    <a:pt x="50994" y="320201"/>
                  </a:lnTo>
                  <a:lnTo>
                    <a:pt x="48256" y="362708"/>
                  </a:lnTo>
                  <a:lnTo>
                    <a:pt x="42337" y="399945"/>
                  </a:lnTo>
                  <a:lnTo>
                    <a:pt x="31070" y="437214"/>
                  </a:lnTo>
                  <a:lnTo>
                    <a:pt x="22938" y="447169"/>
                  </a:lnTo>
                  <a:lnTo>
                    <a:pt x="18794" y="447708"/>
                  </a:lnTo>
                  <a:lnTo>
                    <a:pt x="14620" y="445950"/>
                  </a:lnTo>
                  <a:lnTo>
                    <a:pt x="10426" y="442661"/>
                  </a:lnTo>
                  <a:lnTo>
                    <a:pt x="1153" y="414436"/>
                  </a:lnTo>
                  <a:lnTo>
                    <a:pt x="0" y="381072"/>
                  </a:lnTo>
                  <a:lnTo>
                    <a:pt x="3955" y="335434"/>
                  </a:lnTo>
                  <a:lnTo>
                    <a:pt x="8962" y="305484"/>
                  </a:lnTo>
                  <a:lnTo>
                    <a:pt x="15121" y="272817"/>
                  </a:lnTo>
                  <a:lnTo>
                    <a:pt x="23460" y="237634"/>
                  </a:lnTo>
                  <a:lnTo>
                    <a:pt x="33254" y="200773"/>
                  </a:lnTo>
                  <a:lnTo>
                    <a:pt x="44016" y="162793"/>
                  </a:lnTo>
                  <a:lnTo>
                    <a:pt x="56129" y="128301"/>
                  </a:lnTo>
                  <a:lnTo>
                    <a:pt x="69144" y="96134"/>
                  </a:lnTo>
                  <a:lnTo>
                    <a:pt x="82759" y="65518"/>
                  </a:lnTo>
                  <a:lnTo>
                    <a:pt x="105415" y="25854"/>
                  </a:lnTo>
                  <a:lnTo>
                    <a:pt x="124183" y="4699"/>
                  </a:lnTo>
                  <a:lnTo>
                    <a:pt x="132151" y="1033"/>
                  </a:lnTo>
                  <a:lnTo>
                    <a:pt x="139582" y="0"/>
                  </a:lnTo>
                  <a:lnTo>
                    <a:pt x="145240" y="2839"/>
                  </a:lnTo>
                  <a:lnTo>
                    <a:pt x="153408" y="15401"/>
                  </a:lnTo>
                  <a:lnTo>
                    <a:pt x="161974" y="55791"/>
                  </a:lnTo>
                  <a:lnTo>
                    <a:pt x="161081" y="88089"/>
                  </a:lnTo>
                  <a:lnTo>
                    <a:pt x="153864" y="120553"/>
                  </a:lnTo>
                  <a:lnTo>
                    <a:pt x="129262" y="165891"/>
                  </a:lnTo>
                  <a:lnTo>
                    <a:pt x="96180" y="203627"/>
                  </a:lnTo>
                  <a:lnTo>
                    <a:pt x="65133" y="223588"/>
                  </a:lnTo>
                  <a:lnTo>
                    <a:pt x="33790" y="23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62">
              <a:extLst>
                <a:ext uri="{FF2B5EF4-FFF2-40B4-BE49-F238E27FC236}">
                  <a16:creationId xmlns:a16="http://schemas.microsoft.com/office/drawing/2014/main" xmlns="" id="{F64DB8B6-D58B-4D99-81CC-8E32C31556F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166004" y="1203129"/>
              <a:ext cx="92047" cy="98622"/>
            </a:xfrm>
            <a:custGeom>
              <a:avLst/>
              <a:gdLst/>
              <a:ahLst/>
              <a:cxnLst/>
              <a:rect l="0" t="0" r="0" b="0"/>
              <a:pathLst>
                <a:path w="92047" h="98622">
                  <a:moveTo>
                    <a:pt x="92046" y="3371"/>
                  </a:moveTo>
                  <a:lnTo>
                    <a:pt x="92046" y="3371"/>
                  </a:lnTo>
                  <a:lnTo>
                    <a:pt x="85304" y="0"/>
                  </a:lnTo>
                  <a:lnTo>
                    <a:pt x="76349" y="226"/>
                  </a:lnTo>
                  <a:lnTo>
                    <a:pt x="64608" y="4090"/>
                  </a:lnTo>
                  <a:lnTo>
                    <a:pt x="25882" y="33073"/>
                  </a:lnTo>
                  <a:lnTo>
                    <a:pt x="7609" y="56935"/>
                  </a:lnTo>
                  <a:lnTo>
                    <a:pt x="0" y="78508"/>
                  </a:lnTo>
                  <a:lnTo>
                    <a:pt x="342" y="83802"/>
                  </a:lnTo>
                  <a:lnTo>
                    <a:pt x="1983" y="88036"/>
                  </a:lnTo>
                  <a:lnTo>
                    <a:pt x="9496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63">
              <a:extLst>
                <a:ext uri="{FF2B5EF4-FFF2-40B4-BE49-F238E27FC236}">
                  <a16:creationId xmlns:a16="http://schemas.microsoft.com/office/drawing/2014/main" xmlns="" id="{231D2865-E96E-41D7-BEB8-AF4873B085B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661148" y="1143000"/>
              <a:ext cx="139703" cy="44451"/>
            </a:xfrm>
            <a:custGeom>
              <a:avLst/>
              <a:gdLst/>
              <a:ahLst/>
              <a:cxnLst/>
              <a:rect l="0" t="0" r="0" b="0"/>
              <a:pathLst>
                <a:path w="139703" h="44451">
                  <a:moveTo>
                    <a:pt x="2" y="44450"/>
                  </a:moveTo>
                  <a:lnTo>
                    <a:pt x="2" y="44450"/>
                  </a:lnTo>
                  <a:lnTo>
                    <a:pt x="0" y="41079"/>
                  </a:lnTo>
                  <a:lnTo>
                    <a:pt x="6743" y="32241"/>
                  </a:lnTo>
                  <a:lnTo>
                    <a:pt x="31162" y="17314"/>
                  </a:lnTo>
                  <a:lnTo>
                    <a:pt x="68580" y="6228"/>
                  </a:lnTo>
                  <a:lnTo>
                    <a:pt x="110946" y="1845"/>
                  </a:lnTo>
                  <a:lnTo>
                    <a:pt x="139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31">
            <a:extLst>
              <a:ext uri="{FF2B5EF4-FFF2-40B4-BE49-F238E27FC236}">
                <a16:creationId xmlns:a16="http://schemas.microsoft.com/office/drawing/2014/main" xmlns="" id="{A242148C-9832-48A1-89FE-0F9952A0FA39}"/>
              </a:ext>
            </a:extLst>
          </p:cNvPr>
          <p:cNvGrpSpPr/>
          <p:nvPr/>
        </p:nvGrpSpPr>
        <p:grpSpPr>
          <a:xfrm>
            <a:off x="1264247" y="2299348"/>
            <a:ext cx="348654" cy="296975"/>
            <a:chOff x="1264247" y="2299348"/>
            <a:chExt cx="348654" cy="296975"/>
          </a:xfrm>
        </p:grpSpPr>
        <p:sp>
          <p:nvSpPr>
            <p:cNvPr id="248" name="SMARTInkShape-764">
              <a:extLst>
                <a:ext uri="{FF2B5EF4-FFF2-40B4-BE49-F238E27FC236}">
                  <a16:creationId xmlns:a16="http://schemas.microsoft.com/office/drawing/2014/main" xmlns="" id="{9EF60150-9A8B-4390-B0AF-64DC82B38B7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64247" y="2299348"/>
              <a:ext cx="132754" cy="296975"/>
            </a:xfrm>
            <a:custGeom>
              <a:avLst/>
              <a:gdLst/>
              <a:ahLst/>
              <a:cxnLst/>
              <a:rect l="0" t="0" r="0" b="0"/>
              <a:pathLst>
                <a:path w="132754" h="296975">
                  <a:moveTo>
                    <a:pt x="132753" y="81902"/>
                  </a:moveTo>
                  <a:lnTo>
                    <a:pt x="132753" y="81902"/>
                  </a:lnTo>
                  <a:lnTo>
                    <a:pt x="118447" y="37710"/>
                  </a:lnTo>
                  <a:lnTo>
                    <a:pt x="104996" y="14010"/>
                  </a:lnTo>
                  <a:lnTo>
                    <a:pt x="91724" y="3985"/>
                  </a:lnTo>
                  <a:lnTo>
                    <a:pt x="84234" y="324"/>
                  </a:lnTo>
                  <a:lnTo>
                    <a:pt x="75712" y="0"/>
                  </a:lnTo>
                  <a:lnTo>
                    <a:pt x="56837" y="5284"/>
                  </a:lnTo>
                  <a:lnTo>
                    <a:pt x="26377" y="26902"/>
                  </a:lnTo>
                  <a:lnTo>
                    <a:pt x="5122" y="55650"/>
                  </a:lnTo>
                  <a:lnTo>
                    <a:pt x="298" y="74232"/>
                  </a:lnTo>
                  <a:lnTo>
                    <a:pt x="0" y="83139"/>
                  </a:lnTo>
                  <a:lnTo>
                    <a:pt x="9076" y="102442"/>
                  </a:lnTo>
                  <a:lnTo>
                    <a:pt x="47018" y="146951"/>
                  </a:lnTo>
                  <a:lnTo>
                    <a:pt x="79520" y="183961"/>
                  </a:lnTo>
                  <a:lnTo>
                    <a:pt x="104751" y="221738"/>
                  </a:lnTo>
                  <a:lnTo>
                    <a:pt x="111370" y="245181"/>
                  </a:lnTo>
                  <a:lnTo>
                    <a:pt x="112148" y="256371"/>
                  </a:lnTo>
                  <a:lnTo>
                    <a:pt x="107367" y="274450"/>
                  </a:lnTo>
                  <a:lnTo>
                    <a:pt x="103129" y="282234"/>
                  </a:lnTo>
                  <a:lnTo>
                    <a:pt x="87131" y="292764"/>
                  </a:lnTo>
                  <a:lnTo>
                    <a:pt x="76939" y="296560"/>
                  </a:lnTo>
                  <a:lnTo>
                    <a:pt x="68027" y="296974"/>
                  </a:lnTo>
                  <a:lnTo>
                    <a:pt x="52480" y="291789"/>
                  </a:lnTo>
                  <a:lnTo>
                    <a:pt x="47488" y="286033"/>
                  </a:lnTo>
                  <a:lnTo>
                    <a:pt x="37503" y="253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65">
              <a:extLst>
                <a:ext uri="{FF2B5EF4-FFF2-40B4-BE49-F238E27FC236}">
                  <a16:creationId xmlns:a16="http://schemas.microsoft.com/office/drawing/2014/main" xmlns="" id="{A78C3468-89CF-4210-B3D0-7AB277FC44D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453929" y="2335162"/>
              <a:ext cx="158972" cy="207338"/>
            </a:xfrm>
            <a:custGeom>
              <a:avLst/>
              <a:gdLst/>
              <a:ahLst/>
              <a:cxnLst/>
              <a:rect l="0" t="0" r="0" b="0"/>
              <a:pathLst>
                <a:path w="158972" h="207338">
                  <a:moveTo>
                    <a:pt x="6571" y="109588"/>
                  </a:moveTo>
                  <a:lnTo>
                    <a:pt x="6571" y="109588"/>
                  </a:lnTo>
                  <a:lnTo>
                    <a:pt x="3200" y="112959"/>
                  </a:lnTo>
                  <a:lnTo>
                    <a:pt x="2913" y="115363"/>
                  </a:lnTo>
                  <a:lnTo>
                    <a:pt x="4475" y="121797"/>
                  </a:lnTo>
                  <a:lnTo>
                    <a:pt x="6585" y="124078"/>
                  </a:lnTo>
                  <a:lnTo>
                    <a:pt x="12692" y="126611"/>
                  </a:lnTo>
                  <a:lnTo>
                    <a:pt x="30806" y="124666"/>
                  </a:lnTo>
                  <a:lnTo>
                    <a:pt x="54047" y="116251"/>
                  </a:lnTo>
                  <a:lnTo>
                    <a:pt x="78807" y="98078"/>
                  </a:lnTo>
                  <a:lnTo>
                    <a:pt x="97276" y="71449"/>
                  </a:lnTo>
                  <a:lnTo>
                    <a:pt x="104943" y="37845"/>
                  </a:lnTo>
                  <a:lnTo>
                    <a:pt x="102973" y="19141"/>
                  </a:lnTo>
                  <a:lnTo>
                    <a:pt x="100473" y="11190"/>
                  </a:lnTo>
                  <a:lnTo>
                    <a:pt x="95983" y="5889"/>
                  </a:lnTo>
                  <a:lnTo>
                    <a:pt x="83469" y="0"/>
                  </a:lnTo>
                  <a:lnTo>
                    <a:pt x="64737" y="3026"/>
                  </a:lnTo>
                  <a:lnTo>
                    <a:pt x="53815" y="6797"/>
                  </a:lnTo>
                  <a:lnTo>
                    <a:pt x="32272" y="27920"/>
                  </a:lnTo>
                  <a:lnTo>
                    <a:pt x="13760" y="58474"/>
                  </a:lnTo>
                  <a:lnTo>
                    <a:pt x="3181" y="93221"/>
                  </a:lnTo>
                  <a:lnTo>
                    <a:pt x="0" y="138370"/>
                  </a:lnTo>
                  <a:lnTo>
                    <a:pt x="7649" y="161656"/>
                  </a:lnTo>
                  <a:lnTo>
                    <a:pt x="21867" y="180707"/>
                  </a:lnTo>
                  <a:lnTo>
                    <a:pt x="42297" y="196230"/>
                  </a:lnTo>
                  <a:lnTo>
                    <a:pt x="69251" y="204540"/>
                  </a:lnTo>
                  <a:lnTo>
                    <a:pt x="114278" y="207337"/>
                  </a:lnTo>
                  <a:lnTo>
                    <a:pt x="158971" y="20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32">
            <a:extLst>
              <a:ext uri="{FF2B5EF4-FFF2-40B4-BE49-F238E27FC236}">
                <a16:creationId xmlns:a16="http://schemas.microsoft.com/office/drawing/2014/main" xmlns="" id="{6F4965FE-912F-448D-98CB-A6279DB22BE4}"/>
              </a:ext>
            </a:extLst>
          </p:cNvPr>
          <p:cNvGrpSpPr/>
          <p:nvPr/>
        </p:nvGrpSpPr>
        <p:grpSpPr>
          <a:xfrm>
            <a:off x="1903548" y="2169010"/>
            <a:ext cx="1015271" cy="593454"/>
            <a:chOff x="1903548" y="2169010"/>
            <a:chExt cx="1015271" cy="593454"/>
          </a:xfrm>
        </p:grpSpPr>
        <p:sp>
          <p:nvSpPr>
            <p:cNvPr id="251" name="SMARTInkShape-766">
              <a:extLst>
                <a:ext uri="{FF2B5EF4-FFF2-40B4-BE49-F238E27FC236}">
                  <a16:creationId xmlns:a16="http://schemas.microsoft.com/office/drawing/2014/main" xmlns="" id="{4EE50C5B-59A6-4794-9A31-516882A8C59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851150" y="2298700"/>
              <a:ext cx="67669" cy="374651"/>
            </a:xfrm>
            <a:custGeom>
              <a:avLst/>
              <a:gdLst/>
              <a:ahLst/>
              <a:cxnLst/>
              <a:rect l="0" t="0" r="0" b="0"/>
              <a:pathLst>
                <a:path w="67669" h="374651">
                  <a:moveTo>
                    <a:pt x="38100" y="0"/>
                  </a:moveTo>
                  <a:lnTo>
                    <a:pt x="38100" y="0"/>
                  </a:lnTo>
                  <a:lnTo>
                    <a:pt x="47533" y="23806"/>
                  </a:lnTo>
                  <a:lnTo>
                    <a:pt x="55398" y="70789"/>
                  </a:lnTo>
                  <a:lnTo>
                    <a:pt x="62486" y="114012"/>
                  </a:lnTo>
                  <a:lnTo>
                    <a:pt x="66577" y="161444"/>
                  </a:lnTo>
                  <a:lnTo>
                    <a:pt x="67668" y="185946"/>
                  </a:lnTo>
                  <a:lnTo>
                    <a:pt x="63236" y="231985"/>
                  </a:lnTo>
                  <a:lnTo>
                    <a:pt x="53505" y="273849"/>
                  </a:lnTo>
                  <a:lnTo>
                    <a:pt x="39772" y="308918"/>
                  </a:lnTo>
                  <a:lnTo>
                    <a:pt x="16175" y="349686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67">
              <a:extLst>
                <a:ext uri="{FF2B5EF4-FFF2-40B4-BE49-F238E27FC236}">
                  <a16:creationId xmlns:a16="http://schemas.microsoft.com/office/drawing/2014/main" xmlns="" id="{9B76DC67-7458-439A-9F09-46E8FB0BBAF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216150" y="2553583"/>
              <a:ext cx="114301" cy="88018"/>
            </a:xfrm>
            <a:custGeom>
              <a:avLst/>
              <a:gdLst/>
              <a:ahLst/>
              <a:cxnLst/>
              <a:rect l="0" t="0" r="0" b="0"/>
              <a:pathLst>
                <a:path w="114301" h="88018">
                  <a:moveTo>
                    <a:pt x="114300" y="5467"/>
                  </a:moveTo>
                  <a:lnTo>
                    <a:pt x="114300" y="5467"/>
                  </a:lnTo>
                  <a:lnTo>
                    <a:pt x="93578" y="441"/>
                  </a:lnTo>
                  <a:lnTo>
                    <a:pt x="87785" y="0"/>
                  </a:lnTo>
                  <a:lnTo>
                    <a:pt x="73823" y="5154"/>
                  </a:lnTo>
                  <a:lnTo>
                    <a:pt x="38493" y="29080"/>
                  </a:lnTo>
                  <a:lnTo>
                    <a:pt x="14698" y="56129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68">
              <a:extLst>
                <a:ext uri="{FF2B5EF4-FFF2-40B4-BE49-F238E27FC236}">
                  <a16:creationId xmlns:a16="http://schemas.microsoft.com/office/drawing/2014/main" xmlns="" id="{811F1D50-DBEB-4575-BC29-A541F605C16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077411" y="2290545"/>
              <a:ext cx="134559" cy="471919"/>
            </a:xfrm>
            <a:custGeom>
              <a:avLst/>
              <a:gdLst/>
              <a:ahLst/>
              <a:cxnLst/>
              <a:rect l="0" t="0" r="0" b="0"/>
              <a:pathLst>
                <a:path w="134559" h="471919">
                  <a:moveTo>
                    <a:pt x="30789" y="160555"/>
                  </a:moveTo>
                  <a:lnTo>
                    <a:pt x="30789" y="160555"/>
                  </a:lnTo>
                  <a:lnTo>
                    <a:pt x="27418" y="163926"/>
                  </a:lnTo>
                  <a:lnTo>
                    <a:pt x="17924" y="204813"/>
                  </a:lnTo>
                  <a:lnTo>
                    <a:pt x="13571" y="248692"/>
                  </a:lnTo>
                  <a:lnTo>
                    <a:pt x="12553" y="282983"/>
                  </a:lnTo>
                  <a:lnTo>
                    <a:pt x="12101" y="317038"/>
                  </a:lnTo>
                  <a:lnTo>
                    <a:pt x="11900" y="354751"/>
                  </a:lnTo>
                  <a:lnTo>
                    <a:pt x="11105" y="392209"/>
                  </a:lnTo>
                  <a:lnTo>
                    <a:pt x="7396" y="435686"/>
                  </a:lnTo>
                  <a:lnTo>
                    <a:pt x="5278" y="464247"/>
                  </a:lnTo>
                  <a:lnTo>
                    <a:pt x="2282" y="471918"/>
                  </a:lnTo>
                  <a:lnTo>
                    <a:pt x="1201" y="471141"/>
                  </a:lnTo>
                  <a:lnTo>
                    <a:pt x="0" y="462753"/>
                  </a:lnTo>
                  <a:lnTo>
                    <a:pt x="2695" y="428679"/>
                  </a:lnTo>
                  <a:lnTo>
                    <a:pt x="6073" y="387436"/>
                  </a:lnTo>
                  <a:lnTo>
                    <a:pt x="7962" y="362609"/>
                  </a:lnTo>
                  <a:lnTo>
                    <a:pt x="9926" y="333358"/>
                  </a:lnTo>
                  <a:lnTo>
                    <a:pt x="11942" y="301157"/>
                  </a:lnTo>
                  <a:lnTo>
                    <a:pt x="13991" y="266990"/>
                  </a:lnTo>
                  <a:lnTo>
                    <a:pt x="18179" y="230806"/>
                  </a:lnTo>
                  <a:lnTo>
                    <a:pt x="23793" y="193278"/>
                  </a:lnTo>
                  <a:lnTo>
                    <a:pt x="30359" y="154853"/>
                  </a:lnTo>
                  <a:lnTo>
                    <a:pt x="36852" y="121476"/>
                  </a:lnTo>
                  <a:lnTo>
                    <a:pt x="43298" y="91464"/>
                  </a:lnTo>
                  <a:lnTo>
                    <a:pt x="49711" y="63694"/>
                  </a:lnTo>
                  <a:lnTo>
                    <a:pt x="66245" y="27195"/>
                  </a:lnTo>
                  <a:lnTo>
                    <a:pt x="75593" y="14498"/>
                  </a:lnTo>
                  <a:lnTo>
                    <a:pt x="84647" y="6739"/>
                  </a:lnTo>
                  <a:lnTo>
                    <a:pt x="102233" y="0"/>
                  </a:lnTo>
                  <a:lnTo>
                    <a:pt x="110168" y="3424"/>
                  </a:lnTo>
                  <a:lnTo>
                    <a:pt x="124630" y="20398"/>
                  </a:lnTo>
                  <a:lnTo>
                    <a:pt x="134558" y="67835"/>
                  </a:lnTo>
                  <a:lnTo>
                    <a:pt x="129355" y="102648"/>
                  </a:lnTo>
                  <a:lnTo>
                    <a:pt x="116224" y="136230"/>
                  </a:lnTo>
                  <a:lnTo>
                    <a:pt x="85736" y="181491"/>
                  </a:lnTo>
                  <a:lnTo>
                    <a:pt x="43007" y="226638"/>
                  </a:lnTo>
                  <a:lnTo>
                    <a:pt x="30789" y="236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69">
              <a:extLst>
                <a:ext uri="{FF2B5EF4-FFF2-40B4-BE49-F238E27FC236}">
                  <a16:creationId xmlns:a16="http://schemas.microsoft.com/office/drawing/2014/main" xmlns="" id="{E5723864-9F45-49DB-AB64-8FF96A61A1A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903548" y="2188857"/>
              <a:ext cx="128453" cy="376544"/>
            </a:xfrm>
            <a:custGeom>
              <a:avLst/>
              <a:gdLst/>
              <a:ahLst/>
              <a:cxnLst/>
              <a:rect l="0" t="0" r="0" b="0"/>
              <a:pathLst>
                <a:path w="128453" h="376544">
                  <a:moveTo>
                    <a:pt x="128452" y="20943"/>
                  </a:moveTo>
                  <a:lnTo>
                    <a:pt x="128452" y="20943"/>
                  </a:lnTo>
                  <a:lnTo>
                    <a:pt x="118313" y="7146"/>
                  </a:lnTo>
                  <a:lnTo>
                    <a:pt x="110775" y="1170"/>
                  </a:lnTo>
                  <a:lnTo>
                    <a:pt x="106084" y="0"/>
                  </a:lnTo>
                  <a:lnTo>
                    <a:pt x="95227" y="581"/>
                  </a:lnTo>
                  <a:lnTo>
                    <a:pt x="70473" y="14988"/>
                  </a:lnTo>
                  <a:lnTo>
                    <a:pt x="37425" y="60728"/>
                  </a:lnTo>
                  <a:lnTo>
                    <a:pt x="20733" y="105418"/>
                  </a:lnTo>
                  <a:lnTo>
                    <a:pt x="14306" y="130176"/>
                  </a:lnTo>
                  <a:lnTo>
                    <a:pt x="9315" y="155148"/>
                  </a:lnTo>
                  <a:lnTo>
                    <a:pt x="5283" y="180263"/>
                  </a:lnTo>
                  <a:lnTo>
                    <a:pt x="1889" y="205473"/>
                  </a:lnTo>
                  <a:lnTo>
                    <a:pt x="0" y="250418"/>
                  </a:lnTo>
                  <a:lnTo>
                    <a:pt x="4334" y="289443"/>
                  </a:lnTo>
                  <a:lnTo>
                    <a:pt x="18020" y="320899"/>
                  </a:lnTo>
                  <a:lnTo>
                    <a:pt x="37743" y="343345"/>
                  </a:lnTo>
                  <a:lnTo>
                    <a:pt x="60620" y="358966"/>
                  </a:lnTo>
                  <a:lnTo>
                    <a:pt x="109402" y="376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70">
              <a:extLst>
                <a:ext uri="{FF2B5EF4-FFF2-40B4-BE49-F238E27FC236}">
                  <a16:creationId xmlns:a16="http://schemas.microsoft.com/office/drawing/2014/main" xmlns="" id="{ED8A5BD6-0C2A-4741-B53B-0E818CA5707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73825" y="2366944"/>
              <a:ext cx="201126" cy="223857"/>
            </a:xfrm>
            <a:custGeom>
              <a:avLst/>
              <a:gdLst/>
              <a:ahLst/>
              <a:cxnLst/>
              <a:rect l="0" t="0" r="0" b="0"/>
              <a:pathLst>
                <a:path w="201126" h="223857">
                  <a:moveTo>
                    <a:pt x="201125" y="14306"/>
                  </a:moveTo>
                  <a:lnTo>
                    <a:pt x="201125" y="14306"/>
                  </a:lnTo>
                  <a:lnTo>
                    <a:pt x="187310" y="2372"/>
                  </a:lnTo>
                  <a:lnTo>
                    <a:pt x="183448" y="0"/>
                  </a:lnTo>
                  <a:lnTo>
                    <a:pt x="179463" y="536"/>
                  </a:lnTo>
                  <a:lnTo>
                    <a:pt x="171271" y="6775"/>
                  </a:lnTo>
                  <a:lnTo>
                    <a:pt x="149445" y="49011"/>
                  </a:lnTo>
                  <a:lnTo>
                    <a:pt x="129603" y="94047"/>
                  </a:lnTo>
                  <a:lnTo>
                    <a:pt x="101303" y="138984"/>
                  </a:lnTo>
                  <a:lnTo>
                    <a:pt x="67126" y="180051"/>
                  </a:lnTo>
                  <a:lnTo>
                    <a:pt x="45144" y="196390"/>
                  </a:lnTo>
                  <a:lnTo>
                    <a:pt x="27378" y="202712"/>
                  </a:lnTo>
                  <a:lnTo>
                    <a:pt x="19677" y="203410"/>
                  </a:lnTo>
                  <a:lnTo>
                    <a:pt x="13132" y="201759"/>
                  </a:lnTo>
                  <a:lnTo>
                    <a:pt x="2096" y="194279"/>
                  </a:lnTo>
                  <a:lnTo>
                    <a:pt x="0" y="187910"/>
                  </a:lnTo>
                  <a:lnTo>
                    <a:pt x="1434" y="171426"/>
                  </a:lnTo>
                  <a:lnTo>
                    <a:pt x="10538" y="156104"/>
                  </a:lnTo>
                  <a:lnTo>
                    <a:pt x="16917" y="149055"/>
                  </a:lnTo>
                  <a:lnTo>
                    <a:pt x="31531" y="141222"/>
                  </a:lnTo>
                  <a:lnTo>
                    <a:pt x="39379" y="139133"/>
                  </a:lnTo>
                  <a:lnTo>
                    <a:pt x="70650" y="142936"/>
                  </a:lnTo>
                  <a:lnTo>
                    <a:pt x="99985" y="156370"/>
                  </a:lnTo>
                  <a:lnTo>
                    <a:pt x="123180" y="180498"/>
                  </a:lnTo>
                  <a:lnTo>
                    <a:pt x="150325" y="223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71">
              <a:extLst>
                <a:ext uri="{FF2B5EF4-FFF2-40B4-BE49-F238E27FC236}">
                  <a16:creationId xmlns:a16="http://schemas.microsoft.com/office/drawing/2014/main" xmlns="" id="{D399F5A3-92F1-4E0C-B38A-7ECD1A3E13B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06700" y="2371242"/>
              <a:ext cx="27610" cy="219559"/>
            </a:xfrm>
            <a:custGeom>
              <a:avLst/>
              <a:gdLst/>
              <a:ahLst/>
              <a:cxnLst/>
              <a:rect l="0" t="0" r="0" b="0"/>
              <a:pathLst>
                <a:path w="27610" h="2195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70" y="0"/>
                  </a:lnTo>
                  <a:lnTo>
                    <a:pt x="6907" y="513"/>
                  </a:lnTo>
                  <a:lnTo>
                    <a:pt x="8838" y="1562"/>
                  </a:lnTo>
                  <a:lnTo>
                    <a:pt x="18298" y="19892"/>
                  </a:lnTo>
                  <a:lnTo>
                    <a:pt x="26667" y="61150"/>
                  </a:lnTo>
                  <a:lnTo>
                    <a:pt x="27609" y="93651"/>
                  </a:lnTo>
                  <a:lnTo>
                    <a:pt x="25676" y="126205"/>
                  </a:lnTo>
                  <a:lnTo>
                    <a:pt x="19210" y="170888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72">
              <a:extLst>
                <a:ext uri="{FF2B5EF4-FFF2-40B4-BE49-F238E27FC236}">
                  <a16:creationId xmlns:a16="http://schemas.microsoft.com/office/drawing/2014/main" xmlns="" id="{02A2A1E5-EAA0-4BC7-92F8-330F00B0BCE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190935" y="2169010"/>
              <a:ext cx="76016" cy="110641"/>
            </a:xfrm>
            <a:custGeom>
              <a:avLst/>
              <a:gdLst/>
              <a:ahLst/>
              <a:cxnLst/>
              <a:rect l="0" t="0" r="0" b="0"/>
              <a:pathLst>
                <a:path w="76016" h="110641">
                  <a:moveTo>
                    <a:pt x="25215" y="15390"/>
                  </a:moveTo>
                  <a:lnTo>
                    <a:pt x="25215" y="15390"/>
                  </a:lnTo>
                  <a:lnTo>
                    <a:pt x="25215" y="6551"/>
                  </a:lnTo>
                  <a:lnTo>
                    <a:pt x="24509" y="5970"/>
                  </a:lnTo>
                  <a:lnTo>
                    <a:pt x="23333" y="6288"/>
                  </a:lnTo>
                  <a:lnTo>
                    <a:pt x="21844" y="7205"/>
                  </a:lnTo>
                  <a:lnTo>
                    <a:pt x="6917" y="47603"/>
                  </a:lnTo>
                  <a:lnTo>
                    <a:pt x="231" y="75920"/>
                  </a:lnTo>
                  <a:lnTo>
                    <a:pt x="0" y="74512"/>
                  </a:lnTo>
                  <a:lnTo>
                    <a:pt x="12040" y="30618"/>
                  </a:lnTo>
                  <a:lnTo>
                    <a:pt x="22586" y="4574"/>
                  </a:lnTo>
                  <a:lnTo>
                    <a:pt x="27104" y="0"/>
                  </a:lnTo>
                  <a:lnTo>
                    <a:pt x="29297" y="1602"/>
                  </a:lnTo>
                  <a:lnTo>
                    <a:pt x="35753" y="18047"/>
                  </a:lnTo>
                  <a:lnTo>
                    <a:pt x="49747" y="61609"/>
                  </a:lnTo>
                  <a:lnTo>
                    <a:pt x="76015" y="11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73">
              <a:extLst>
                <a:ext uri="{FF2B5EF4-FFF2-40B4-BE49-F238E27FC236}">
                  <a16:creationId xmlns:a16="http://schemas.microsoft.com/office/drawing/2014/main" xmlns="" id="{645B64DB-0DA5-4841-B6B5-CB6C20867C4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60640" y="2315785"/>
              <a:ext cx="79361" cy="268666"/>
            </a:xfrm>
            <a:custGeom>
              <a:avLst/>
              <a:gdLst/>
              <a:ahLst/>
              <a:cxnLst/>
              <a:rect l="0" t="0" r="0" b="0"/>
              <a:pathLst>
                <a:path w="79361" h="268666">
                  <a:moveTo>
                    <a:pt x="79360" y="21015"/>
                  </a:moveTo>
                  <a:lnTo>
                    <a:pt x="79360" y="21015"/>
                  </a:lnTo>
                  <a:lnTo>
                    <a:pt x="79360" y="0"/>
                  </a:lnTo>
                  <a:lnTo>
                    <a:pt x="77243" y="655"/>
                  </a:lnTo>
                  <a:lnTo>
                    <a:pt x="69247" y="7027"/>
                  </a:lnTo>
                  <a:lnTo>
                    <a:pt x="41797" y="46396"/>
                  </a:lnTo>
                  <a:lnTo>
                    <a:pt x="25741" y="80508"/>
                  </a:lnTo>
                  <a:lnTo>
                    <a:pt x="12961" y="115425"/>
                  </a:lnTo>
                  <a:lnTo>
                    <a:pt x="3988" y="149053"/>
                  </a:lnTo>
                  <a:lnTo>
                    <a:pt x="0" y="180461"/>
                  </a:lnTo>
                  <a:lnTo>
                    <a:pt x="3872" y="207121"/>
                  </a:lnTo>
                  <a:lnTo>
                    <a:pt x="7868" y="219169"/>
                  </a:lnTo>
                  <a:lnTo>
                    <a:pt x="23597" y="240081"/>
                  </a:lnTo>
                  <a:lnTo>
                    <a:pt x="53960" y="26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74">
              <a:extLst>
                <a:ext uri="{FF2B5EF4-FFF2-40B4-BE49-F238E27FC236}">
                  <a16:creationId xmlns:a16="http://schemas.microsoft.com/office/drawing/2014/main" xmlns="" id="{BB09072D-DE8E-484E-82B7-A9BDD171185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229733" y="2501900"/>
              <a:ext cx="81668" cy="133351"/>
            </a:xfrm>
            <a:custGeom>
              <a:avLst/>
              <a:gdLst/>
              <a:ahLst/>
              <a:cxnLst/>
              <a:rect l="0" t="0" r="0" b="0"/>
              <a:pathLst>
                <a:path w="81668" h="1333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49" y="12209"/>
                  </a:lnTo>
                  <a:lnTo>
                    <a:pt x="27713" y="52687"/>
                  </a:lnTo>
                  <a:lnTo>
                    <a:pt x="55644" y="93506"/>
                  </a:lnTo>
                  <a:lnTo>
                    <a:pt x="816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33">
            <a:extLst>
              <a:ext uri="{FF2B5EF4-FFF2-40B4-BE49-F238E27FC236}">
                <a16:creationId xmlns:a16="http://schemas.microsoft.com/office/drawing/2014/main" xmlns="" id="{6EEB9E3E-1473-4E92-BD33-C1CB8725D2EC}"/>
              </a:ext>
            </a:extLst>
          </p:cNvPr>
          <p:cNvGrpSpPr/>
          <p:nvPr/>
        </p:nvGrpSpPr>
        <p:grpSpPr>
          <a:xfrm>
            <a:off x="3374541" y="2571750"/>
            <a:ext cx="264010" cy="135055"/>
            <a:chOff x="3374541" y="2571750"/>
            <a:chExt cx="264010" cy="135055"/>
          </a:xfrm>
        </p:grpSpPr>
        <p:sp>
          <p:nvSpPr>
            <p:cNvPr id="261" name="SMARTInkShape-775">
              <a:extLst>
                <a:ext uri="{FF2B5EF4-FFF2-40B4-BE49-F238E27FC236}">
                  <a16:creationId xmlns:a16="http://schemas.microsoft.com/office/drawing/2014/main" xmlns="" id="{7BA587FF-21AC-4F18-BC88-118F52DF1BB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84379" y="2679700"/>
              <a:ext cx="254172" cy="27105"/>
            </a:xfrm>
            <a:custGeom>
              <a:avLst/>
              <a:gdLst/>
              <a:ahLst/>
              <a:cxnLst/>
              <a:rect l="0" t="0" r="0" b="0"/>
              <a:pathLst>
                <a:path w="254172" h="27105">
                  <a:moveTo>
                    <a:pt x="38271" y="0"/>
                  </a:moveTo>
                  <a:lnTo>
                    <a:pt x="38271" y="0"/>
                  </a:lnTo>
                  <a:lnTo>
                    <a:pt x="3089" y="16959"/>
                  </a:lnTo>
                  <a:lnTo>
                    <a:pt x="0" y="19773"/>
                  </a:lnTo>
                  <a:lnTo>
                    <a:pt x="57" y="22354"/>
                  </a:lnTo>
                  <a:lnTo>
                    <a:pt x="2212" y="24780"/>
                  </a:lnTo>
                  <a:lnTo>
                    <a:pt x="5765" y="27104"/>
                  </a:lnTo>
                  <a:lnTo>
                    <a:pt x="44475" y="27002"/>
                  </a:lnTo>
                  <a:lnTo>
                    <a:pt x="84773" y="26112"/>
                  </a:lnTo>
                  <a:lnTo>
                    <a:pt x="107372" y="25875"/>
                  </a:lnTo>
                  <a:lnTo>
                    <a:pt x="133727" y="24305"/>
                  </a:lnTo>
                  <a:lnTo>
                    <a:pt x="162586" y="21848"/>
                  </a:lnTo>
                  <a:lnTo>
                    <a:pt x="193113" y="18799"/>
                  </a:lnTo>
                  <a:lnTo>
                    <a:pt x="2541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76">
              <a:extLst>
                <a:ext uri="{FF2B5EF4-FFF2-40B4-BE49-F238E27FC236}">
                  <a16:creationId xmlns:a16="http://schemas.microsoft.com/office/drawing/2014/main" xmlns="" id="{2AC22176-3A4B-499A-9A5F-29FF5130174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74541" y="2571750"/>
              <a:ext cx="200510" cy="6351"/>
            </a:xfrm>
            <a:custGeom>
              <a:avLst/>
              <a:gdLst/>
              <a:ahLst/>
              <a:cxnLst/>
              <a:rect l="0" t="0" r="0" b="0"/>
              <a:pathLst>
                <a:path w="20051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40848" y="1397"/>
                  </a:lnTo>
                  <a:lnTo>
                    <a:pt x="75456" y="621"/>
                  </a:lnTo>
                  <a:lnTo>
                    <a:pt x="112474" y="276"/>
                  </a:lnTo>
                  <a:lnTo>
                    <a:pt x="147271" y="828"/>
                  </a:lnTo>
                  <a:lnTo>
                    <a:pt x="2005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34">
            <a:extLst>
              <a:ext uri="{FF2B5EF4-FFF2-40B4-BE49-F238E27FC236}">
                <a16:creationId xmlns:a16="http://schemas.microsoft.com/office/drawing/2014/main" xmlns="" id="{416B7AB9-6F84-46A9-922B-2823F647B0F9}"/>
              </a:ext>
            </a:extLst>
          </p:cNvPr>
          <p:cNvGrpSpPr/>
          <p:nvPr/>
        </p:nvGrpSpPr>
        <p:grpSpPr>
          <a:xfrm>
            <a:off x="4171950" y="2322144"/>
            <a:ext cx="2016573" cy="959696"/>
            <a:chOff x="4171950" y="2322144"/>
            <a:chExt cx="2016573" cy="959696"/>
          </a:xfrm>
        </p:grpSpPr>
        <p:sp>
          <p:nvSpPr>
            <p:cNvPr id="264" name="SMARTInkShape-777">
              <a:extLst>
                <a:ext uri="{FF2B5EF4-FFF2-40B4-BE49-F238E27FC236}">
                  <a16:creationId xmlns:a16="http://schemas.microsoft.com/office/drawing/2014/main" xmlns="" id="{FA09E878-073B-4739-8B76-F01E5D5C499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108700" y="2822379"/>
              <a:ext cx="79823" cy="333572"/>
            </a:xfrm>
            <a:custGeom>
              <a:avLst/>
              <a:gdLst/>
              <a:ahLst/>
              <a:cxnLst/>
              <a:rect l="0" t="0" r="0" b="0"/>
              <a:pathLst>
                <a:path w="79823" h="333572">
                  <a:moveTo>
                    <a:pt x="31750" y="3371"/>
                  </a:moveTo>
                  <a:lnTo>
                    <a:pt x="31750" y="3371"/>
                  </a:lnTo>
                  <a:lnTo>
                    <a:pt x="35121" y="0"/>
                  </a:lnTo>
                  <a:lnTo>
                    <a:pt x="37525" y="1124"/>
                  </a:lnTo>
                  <a:lnTo>
                    <a:pt x="43959" y="8017"/>
                  </a:lnTo>
                  <a:lnTo>
                    <a:pt x="58886" y="40652"/>
                  </a:lnTo>
                  <a:lnTo>
                    <a:pt x="68739" y="74033"/>
                  </a:lnTo>
                  <a:lnTo>
                    <a:pt x="76412" y="114504"/>
                  </a:lnTo>
                  <a:lnTo>
                    <a:pt x="78459" y="138138"/>
                  </a:lnTo>
                  <a:lnTo>
                    <a:pt x="79822" y="163066"/>
                  </a:lnTo>
                  <a:lnTo>
                    <a:pt x="75693" y="207697"/>
                  </a:lnTo>
                  <a:lnTo>
                    <a:pt x="65392" y="247288"/>
                  </a:lnTo>
                  <a:lnTo>
                    <a:pt x="39758" y="294521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78">
              <a:extLst>
                <a:ext uri="{FF2B5EF4-FFF2-40B4-BE49-F238E27FC236}">
                  <a16:creationId xmlns:a16="http://schemas.microsoft.com/office/drawing/2014/main" xmlns="" id="{37CB3021-1900-4012-97CE-9BC3A10B255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038850" y="2925382"/>
              <a:ext cx="21651" cy="211519"/>
            </a:xfrm>
            <a:custGeom>
              <a:avLst/>
              <a:gdLst/>
              <a:ahLst/>
              <a:cxnLst/>
              <a:rect l="0" t="0" r="0" b="0"/>
              <a:pathLst>
                <a:path w="21651" h="211519">
                  <a:moveTo>
                    <a:pt x="0" y="21018"/>
                  </a:moveTo>
                  <a:lnTo>
                    <a:pt x="0" y="21018"/>
                  </a:lnTo>
                  <a:lnTo>
                    <a:pt x="5762" y="75"/>
                  </a:lnTo>
                  <a:lnTo>
                    <a:pt x="5959" y="0"/>
                  </a:lnTo>
                  <a:lnTo>
                    <a:pt x="16368" y="41977"/>
                  </a:lnTo>
                  <a:lnTo>
                    <a:pt x="20137" y="88847"/>
                  </a:lnTo>
                  <a:lnTo>
                    <a:pt x="21650" y="123131"/>
                  </a:lnTo>
                  <a:lnTo>
                    <a:pt x="15273" y="168082"/>
                  </a:lnTo>
                  <a:lnTo>
                    <a:pt x="6350" y="21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79">
              <a:extLst>
                <a:ext uri="{FF2B5EF4-FFF2-40B4-BE49-F238E27FC236}">
                  <a16:creationId xmlns:a16="http://schemas.microsoft.com/office/drawing/2014/main" xmlns="" id="{2870F4AC-490B-43F5-822E-EF507F0FC7C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785255" y="2914650"/>
              <a:ext cx="177396" cy="184151"/>
            </a:xfrm>
            <a:custGeom>
              <a:avLst/>
              <a:gdLst/>
              <a:ahLst/>
              <a:cxnLst/>
              <a:rect l="0" t="0" r="0" b="0"/>
              <a:pathLst>
                <a:path w="177396" h="184151">
                  <a:moveTo>
                    <a:pt x="177395" y="0"/>
                  </a:moveTo>
                  <a:lnTo>
                    <a:pt x="177395" y="0"/>
                  </a:lnTo>
                  <a:lnTo>
                    <a:pt x="170654" y="6742"/>
                  </a:lnTo>
                  <a:lnTo>
                    <a:pt x="149638" y="54272"/>
                  </a:lnTo>
                  <a:lnTo>
                    <a:pt x="122134" y="89929"/>
                  </a:lnTo>
                  <a:lnTo>
                    <a:pt x="75620" y="123989"/>
                  </a:lnTo>
                  <a:lnTo>
                    <a:pt x="53374" y="135304"/>
                  </a:lnTo>
                  <a:lnTo>
                    <a:pt x="33610" y="137511"/>
                  </a:lnTo>
                  <a:lnTo>
                    <a:pt x="16830" y="133788"/>
                  </a:lnTo>
                  <a:lnTo>
                    <a:pt x="4668" y="127430"/>
                  </a:lnTo>
                  <a:lnTo>
                    <a:pt x="1565" y="123053"/>
                  </a:lnTo>
                  <a:lnTo>
                    <a:pt x="203" y="118019"/>
                  </a:lnTo>
                  <a:lnTo>
                    <a:pt x="0" y="112546"/>
                  </a:lnTo>
                  <a:lnTo>
                    <a:pt x="2687" y="108897"/>
                  </a:lnTo>
                  <a:lnTo>
                    <a:pt x="13199" y="104843"/>
                  </a:lnTo>
                  <a:lnTo>
                    <a:pt x="41727" y="105932"/>
                  </a:lnTo>
                  <a:lnTo>
                    <a:pt x="80361" y="120836"/>
                  </a:lnTo>
                  <a:lnTo>
                    <a:pt x="121043" y="150451"/>
                  </a:lnTo>
                  <a:lnTo>
                    <a:pt x="15834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80">
              <a:extLst>
                <a:ext uri="{FF2B5EF4-FFF2-40B4-BE49-F238E27FC236}">
                  <a16:creationId xmlns:a16="http://schemas.microsoft.com/office/drawing/2014/main" xmlns="" id="{C9C0CAFA-BF48-4A40-A69E-B2CB890E83B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83212" y="2864733"/>
              <a:ext cx="114339" cy="265818"/>
            </a:xfrm>
            <a:custGeom>
              <a:avLst/>
              <a:gdLst/>
              <a:ahLst/>
              <a:cxnLst/>
              <a:rect l="0" t="0" r="0" b="0"/>
              <a:pathLst>
                <a:path w="114339" h="265818">
                  <a:moveTo>
                    <a:pt x="114338" y="5467"/>
                  </a:moveTo>
                  <a:lnTo>
                    <a:pt x="114338" y="5467"/>
                  </a:lnTo>
                  <a:lnTo>
                    <a:pt x="102405" y="441"/>
                  </a:lnTo>
                  <a:lnTo>
                    <a:pt x="100033" y="0"/>
                  </a:lnTo>
                  <a:lnTo>
                    <a:pt x="97746" y="411"/>
                  </a:lnTo>
                  <a:lnTo>
                    <a:pt x="83495" y="8033"/>
                  </a:lnTo>
                  <a:lnTo>
                    <a:pt x="77582" y="15780"/>
                  </a:lnTo>
                  <a:lnTo>
                    <a:pt x="54987" y="60708"/>
                  </a:lnTo>
                  <a:lnTo>
                    <a:pt x="33331" y="105404"/>
                  </a:lnTo>
                  <a:lnTo>
                    <a:pt x="13901" y="152984"/>
                  </a:lnTo>
                  <a:lnTo>
                    <a:pt x="1010" y="193814"/>
                  </a:lnTo>
                  <a:lnTo>
                    <a:pt x="0" y="217353"/>
                  </a:lnTo>
                  <a:lnTo>
                    <a:pt x="4245" y="227158"/>
                  </a:lnTo>
                  <a:lnTo>
                    <a:pt x="20253" y="243696"/>
                  </a:lnTo>
                  <a:lnTo>
                    <a:pt x="65153" y="260716"/>
                  </a:lnTo>
                  <a:lnTo>
                    <a:pt x="82588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81">
              <a:extLst>
                <a:ext uri="{FF2B5EF4-FFF2-40B4-BE49-F238E27FC236}">
                  <a16:creationId xmlns:a16="http://schemas.microsoft.com/office/drawing/2014/main" xmlns="" id="{42A39E9A-6F09-4CE1-8244-1BB1E8B6999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35650" y="2940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82">
              <a:extLst>
                <a:ext uri="{FF2B5EF4-FFF2-40B4-BE49-F238E27FC236}">
                  <a16:creationId xmlns:a16="http://schemas.microsoft.com/office/drawing/2014/main" xmlns="" id="{C7B48EE4-3836-40E8-A1F4-C0FC1E67E5F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56056" y="2711450"/>
              <a:ext cx="125595" cy="95251"/>
            </a:xfrm>
            <a:custGeom>
              <a:avLst/>
              <a:gdLst/>
              <a:ahLst/>
              <a:cxnLst/>
              <a:rect l="0" t="0" r="0" b="0"/>
              <a:pathLst>
                <a:path w="125595" h="95251">
                  <a:moveTo>
                    <a:pt x="17644" y="0"/>
                  </a:moveTo>
                  <a:lnTo>
                    <a:pt x="17644" y="0"/>
                  </a:lnTo>
                  <a:lnTo>
                    <a:pt x="16232" y="16620"/>
                  </a:lnTo>
                  <a:lnTo>
                    <a:pt x="1757" y="61132"/>
                  </a:lnTo>
                  <a:lnTo>
                    <a:pt x="0" y="69033"/>
                  </a:lnTo>
                  <a:lnTo>
                    <a:pt x="237" y="71422"/>
                  </a:lnTo>
                  <a:lnTo>
                    <a:pt x="1100" y="73015"/>
                  </a:lnTo>
                  <a:lnTo>
                    <a:pt x="2382" y="74076"/>
                  </a:lnTo>
                  <a:lnTo>
                    <a:pt x="30355" y="30068"/>
                  </a:lnTo>
                  <a:lnTo>
                    <a:pt x="43048" y="16186"/>
                  </a:lnTo>
                  <a:lnTo>
                    <a:pt x="55746" y="7664"/>
                  </a:lnTo>
                  <a:lnTo>
                    <a:pt x="59979" y="5815"/>
                  </a:lnTo>
                  <a:lnTo>
                    <a:pt x="62801" y="5288"/>
                  </a:lnTo>
                  <a:lnTo>
                    <a:pt x="64682" y="5642"/>
                  </a:lnTo>
                  <a:lnTo>
                    <a:pt x="89161" y="45012"/>
                  </a:lnTo>
                  <a:lnTo>
                    <a:pt x="12559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83">
              <a:extLst>
                <a:ext uri="{FF2B5EF4-FFF2-40B4-BE49-F238E27FC236}">
                  <a16:creationId xmlns:a16="http://schemas.microsoft.com/office/drawing/2014/main" xmlns="" id="{459C258D-D680-4973-91CB-D4C1EAE865E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48300" y="3063679"/>
              <a:ext cx="95251" cy="98622"/>
            </a:xfrm>
            <a:custGeom>
              <a:avLst/>
              <a:gdLst/>
              <a:ahLst/>
              <a:cxnLst/>
              <a:rect l="0" t="0" r="0" b="0"/>
              <a:pathLst>
                <a:path w="95251" h="98622">
                  <a:moveTo>
                    <a:pt x="95250" y="3371"/>
                  </a:moveTo>
                  <a:lnTo>
                    <a:pt x="95250" y="3371"/>
                  </a:lnTo>
                  <a:lnTo>
                    <a:pt x="88508" y="0"/>
                  </a:lnTo>
                  <a:lnTo>
                    <a:pt x="81435" y="227"/>
                  </a:lnTo>
                  <a:lnTo>
                    <a:pt x="77574" y="1275"/>
                  </a:lnTo>
                  <a:lnTo>
                    <a:pt x="46734" y="23941"/>
                  </a:lnTo>
                  <a:lnTo>
                    <a:pt x="10997" y="68491"/>
                  </a:lnTo>
                  <a:lnTo>
                    <a:pt x="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84">
              <a:extLst>
                <a:ext uri="{FF2B5EF4-FFF2-40B4-BE49-F238E27FC236}">
                  <a16:creationId xmlns:a16="http://schemas.microsoft.com/office/drawing/2014/main" xmlns="" id="{FFC17259-29AA-47EF-81B7-3CD962ED206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429250" y="3022600"/>
              <a:ext cx="76201" cy="152401"/>
            </a:xfrm>
            <a:custGeom>
              <a:avLst/>
              <a:gdLst/>
              <a:ahLst/>
              <a:cxnLst/>
              <a:rect l="0" t="0" r="0" b="0"/>
              <a:pathLst>
                <a:path w="76201" h="152401">
                  <a:moveTo>
                    <a:pt x="0" y="0"/>
                  </a:moveTo>
                  <a:lnTo>
                    <a:pt x="0" y="0"/>
                  </a:lnTo>
                  <a:lnTo>
                    <a:pt x="6908" y="46453"/>
                  </a:lnTo>
                  <a:lnTo>
                    <a:pt x="12948" y="66507"/>
                  </a:lnTo>
                  <a:lnTo>
                    <a:pt x="37940" y="108126"/>
                  </a:lnTo>
                  <a:lnTo>
                    <a:pt x="57103" y="134108"/>
                  </a:lnTo>
                  <a:lnTo>
                    <a:pt x="762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85">
              <a:extLst>
                <a:ext uri="{FF2B5EF4-FFF2-40B4-BE49-F238E27FC236}">
                  <a16:creationId xmlns:a16="http://schemas.microsoft.com/office/drawing/2014/main" xmlns="" id="{6A382639-F606-4061-932D-D0F9817DAF8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279071" y="2836089"/>
              <a:ext cx="169731" cy="445751"/>
            </a:xfrm>
            <a:custGeom>
              <a:avLst/>
              <a:gdLst/>
              <a:ahLst/>
              <a:cxnLst/>
              <a:rect l="0" t="0" r="0" b="0"/>
              <a:pathLst>
                <a:path w="169731" h="445751">
                  <a:moveTo>
                    <a:pt x="61279" y="167461"/>
                  </a:moveTo>
                  <a:lnTo>
                    <a:pt x="61279" y="167461"/>
                  </a:lnTo>
                  <a:lnTo>
                    <a:pt x="61279" y="164090"/>
                  </a:lnTo>
                  <a:lnTo>
                    <a:pt x="60573" y="163803"/>
                  </a:lnTo>
                  <a:lnTo>
                    <a:pt x="57908" y="165365"/>
                  </a:lnTo>
                  <a:lnTo>
                    <a:pt x="49742" y="199581"/>
                  </a:lnTo>
                  <a:lnTo>
                    <a:pt x="39908" y="246828"/>
                  </a:lnTo>
                  <a:lnTo>
                    <a:pt x="34613" y="280111"/>
                  </a:lnTo>
                  <a:lnTo>
                    <a:pt x="28025" y="315600"/>
                  </a:lnTo>
                  <a:lnTo>
                    <a:pt x="21100" y="351834"/>
                  </a:lnTo>
                  <a:lnTo>
                    <a:pt x="15669" y="386752"/>
                  </a:lnTo>
                  <a:lnTo>
                    <a:pt x="5275" y="428032"/>
                  </a:lnTo>
                  <a:lnTo>
                    <a:pt x="0" y="445750"/>
                  </a:lnTo>
                  <a:lnTo>
                    <a:pt x="4979" y="401376"/>
                  </a:lnTo>
                  <a:lnTo>
                    <a:pt x="12268" y="358912"/>
                  </a:lnTo>
                  <a:lnTo>
                    <a:pt x="20138" y="331784"/>
                  </a:lnTo>
                  <a:lnTo>
                    <a:pt x="29618" y="302410"/>
                  </a:lnTo>
                  <a:lnTo>
                    <a:pt x="39466" y="268716"/>
                  </a:lnTo>
                  <a:lnTo>
                    <a:pt x="49560" y="232142"/>
                  </a:lnTo>
                  <a:lnTo>
                    <a:pt x="59816" y="193648"/>
                  </a:lnTo>
                  <a:lnTo>
                    <a:pt x="70181" y="157402"/>
                  </a:lnTo>
                  <a:lnTo>
                    <a:pt x="80619" y="122655"/>
                  </a:lnTo>
                  <a:lnTo>
                    <a:pt x="91105" y="88907"/>
                  </a:lnTo>
                  <a:lnTo>
                    <a:pt x="112165" y="42002"/>
                  </a:lnTo>
                  <a:lnTo>
                    <a:pt x="132578" y="12924"/>
                  </a:lnTo>
                  <a:lnTo>
                    <a:pt x="151058" y="0"/>
                  </a:lnTo>
                  <a:lnTo>
                    <a:pt x="157820" y="81"/>
                  </a:lnTo>
                  <a:lnTo>
                    <a:pt x="163034" y="3663"/>
                  </a:lnTo>
                  <a:lnTo>
                    <a:pt x="167216" y="9579"/>
                  </a:lnTo>
                  <a:lnTo>
                    <a:pt x="169730" y="51615"/>
                  </a:lnTo>
                  <a:lnTo>
                    <a:pt x="161926" y="87046"/>
                  </a:lnTo>
                  <a:lnTo>
                    <a:pt x="146933" y="122549"/>
                  </a:lnTo>
                  <a:lnTo>
                    <a:pt x="110726" y="168892"/>
                  </a:lnTo>
                  <a:lnTo>
                    <a:pt x="63651" y="211227"/>
                  </a:lnTo>
                  <a:lnTo>
                    <a:pt x="42229" y="23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86">
              <a:extLst>
                <a:ext uri="{FF2B5EF4-FFF2-40B4-BE49-F238E27FC236}">
                  <a16:creationId xmlns:a16="http://schemas.microsoft.com/office/drawing/2014/main" xmlns="" id="{39DB907B-2416-4160-8AF8-157B9387638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109211" y="2749760"/>
              <a:ext cx="173990" cy="387141"/>
            </a:xfrm>
            <a:custGeom>
              <a:avLst/>
              <a:gdLst/>
              <a:ahLst/>
              <a:cxnLst/>
              <a:rect l="0" t="0" r="0" b="0"/>
              <a:pathLst>
                <a:path w="173990" h="387141">
                  <a:moveTo>
                    <a:pt x="173989" y="18840"/>
                  </a:moveTo>
                  <a:lnTo>
                    <a:pt x="173989" y="18840"/>
                  </a:lnTo>
                  <a:lnTo>
                    <a:pt x="173989" y="12098"/>
                  </a:lnTo>
                  <a:lnTo>
                    <a:pt x="168344" y="5025"/>
                  </a:lnTo>
                  <a:lnTo>
                    <a:pt x="163876" y="1163"/>
                  </a:lnTo>
                  <a:lnTo>
                    <a:pt x="157369" y="0"/>
                  </a:lnTo>
                  <a:lnTo>
                    <a:pt x="140732" y="2470"/>
                  </a:lnTo>
                  <a:lnTo>
                    <a:pt x="104790" y="25278"/>
                  </a:lnTo>
                  <a:lnTo>
                    <a:pt x="75266" y="60272"/>
                  </a:lnTo>
                  <a:lnTo>
                    <a:pt x="45445" y="106399"/>
                  </a:lnTo>
                  <a:lnTo>
                    <a:pt x="32555" y="131540"/>
                  </a:lnTo>
                  <a:lnTo>
                    <a:pt x="20433" y="157473"/>
                  </a:lnTo>
                  <a:lnTo>
                    <a:pt x="11646" y="183229"/>
                  </a:lnTo>
                  <a:lnTo>
                    <a:pt x="5083" y="208866"/>
                  </a:lnTo>
                  <a:lnTo>
                    <a:pt x="2" y="234424"/>
                  </a:lnTo>
                  <a:lnTo>
                    <a:pt x="0" y="279755"/>
                  </a:lnTo>
                  <a:lnTo>
                    <a:pt x="9172" y="318247"/>
                  </a:lnTo>
                  <a:lnTo>
                    <a:pt x="27359" y="347114"/>
                  </a:lnTo>
                  <a:lnTo>
                    <a:pt x="49553" y="366058"/>
                  </a:lnTo>
                  <a:lnTo>
                    <a:pt x="73528" y="377770"/>
                  </a:lnTo>
                  <a:lnTo>
                    <a:pt x="123189" y="38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87">
              <a:extLst>
                <a:ext uri="{FF2B5EF4-FFF2-40B4-BE49-F238E27FC236}">
                  <a16:creationId xmlns:a16="http://schemas.microsoft.com/office/drawing/2014/main" xmlns="" id="{2CF0DC68-88D9-4041-9AE8-54AAA0737F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96942" y="2921000"/>
              <a:ext cx="156059" cy="221244"/>
            </a:xfrm>
            <a:custGeom>
              <a:avLst/>
              <a:gdLst/>
              <a:ahLst/>
              <a:cxnLst/>
              <a:rect l="0" t="0" r="0" b="0"/>
              <a:pathLst>
                <a:path w="156059" h="221244">
                  <a:moveTo>
                    <a:pt x="3658" y="69850"/>
                  </a:moveTo>
                  <a:lnTo>
                    <a:pt x="3658" y="69850"/>
                  </a:lnTo>
                  <a:lnTo>
                    <a:pt x="3658" y="63108"/>
                  </a:lnTo>
                  <a:lnTo>
                    <a:pt x="1776" y="57917"/>
                  </a:lnTo>
                  <a:lnTo>
                    <a:pt x="287" y="55545"/>
                  </a:lnTo>
                  <a:lnTo>
                    <a:pt x="0" y="53257"/>
                  </a:lnTo>
                  <a:lnTo>
                    <a:pt x="1562" y="48835"/>
                  </a:lnTo>
                  <a:lnTo>
                    <a:pt x="2966" y="47373"/>
                  </a:lnTo>
                  <a:lnTo>
                    <a:pt x="6408" y="45750"/>
                  </a:lnTo>
                  <a:lnTo>
                    <a:pt x="9019" y="47433"/>
                  </a:lnTo>
                  <a:lnTo>
                    <a:pt x="15683" y="54948"/>
                  </a:lnTo>
                  <a:lnTo>
                    <a:pt x="30754" y="92228"/>
                  </a:lnTo>
                  <a:lnTo>
                    <a:pt x="38184" y="128692"/>
                  </a:lnTo>
                  <a:lnTo>
                    <a:pt x="39288" y="169756"/>
                  </a:lnTo>
                  <a:lnTo>
                    <a:pt x="29616" y="214389"/>
                  </a:lnTo>
                  <a:lnTo>
                    <a:pt x="27314" y="221243"/>
                  </a:lnTo>
                  <a:lnTo>
                    <a:pt x="26484" y="220873"/>
                  </a:lnTo>
                  <a:lnTo>
                    <a:pt x="30098" y="196755"/>
                  </a:lnTo>
                  <a:lnTo>
                    <a:pt x="43947" y="156919"/>
                  </a:lnTo>
                  <a:lnTo>
                    <a:pt x="55430" y="123364"/>
                  </a:lnTo>
                  <a:lnTo>
                    <a:pt x="71353" y="89166"/>
                  </a:lnTo>
                  <a:lnTo>
                    <a:pt x="98270" y="47586"/>
                  </a:lnTo>
                  <a:lnTo>
                    <a:pt x="142700" y="9716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88">
              <a:extLst>
                <a:ext uri="{FF2B5EF4-FFF2-40B4-BE49-F238E27FC236}">
                  <a16:creationId xmlns:a16="http://schemas.microsoft.com/office/drawing/2014/main" xmlns="" id="{5836C84E-8E3A-41AF-A839-59089BAAE6D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86341" y="2905688"/>
              <a:ext cx="101560" cy="176517"/>
            </a:xfrm>
            <a:custGeom>
              <a:avLst/>
              <a:gdLst/>
              <a:ahLst/>
              <a:cxnLst/>
              <a:rect l="0" t="0" r="0" b="0"/>
              <a:pathLst>
                <a:path w="101560" h="176517">
                  <a:moveTo>
                    <a:pt x="63459" y="116912"/>
                  </a:moveTo>
                  <a:lnTo>
                    <a:pt x="63459" y="116912"/>
                  </a:lnTo>
                  <a:lnTo>
                    <a:pt x="72893" y="100292"/>
                  </a:lnTo>
                  <a:lnTo>
                    <a:pt x="80399" y="64502"/>
                  </a:lnTo>
                  <a:lnTo>
                    <a:pt x="78721" y="26832"/>
                  </a:lnTo>
                  <a:lnTo>
                    <a:pt x="73547" y="4144"/>
                  </a:lnTo>
                  <a:lnTo>
                    <a:pt x="69479" y="811"/>
                  </a:lnTo>
                  <a:lnTo>
                    <a:pt x="63945" y="0"/>
                  </a:lnTo>
                  <a:lnTo>
                    <a:pt x="57433" y="871"/>
                  </a:lnTo>
                  <a:lnTo>
                    <a:pt x="40789" y="13127"/>
                  </a:lnTo>
                  <a:lnTo>
                    <a:pt x="23750" y="33391"/>
                  </a:lnTo>
                  <a:lnTo>
                    <a:pt x="6930" y="73272"/>
                  </a:lnTo>
                  <a:lnTo>
                    <a:pt x="0" y="104337"/>
                  </a:lnTo>
                  <a:lnTo>
                    <a:pt x="2094" y="131314"/>
                  </a:lnTo>
                  <a:lnTo>
                    <a:pt x="10080" y="152946"/>
                  </a:lnTo>
                  <a:lnTo>
                    <a:pt x="20685" y="167264"/>
                  </a:lnTo>
                  <a:lnTo>
                    <a:pt x="32454" y="174568"/>
                  </a:lnTo>
                  <a:lnTo>
                    <a:pt x="38555" y="176516"/>
                  </a:lnTo>
                  <a:lnTo>
                    <a:pt x="44034" y="176404"/>
                  </a:lnTo>
                  <a:lnTo>
                    <a:pt x="53886" y="172516"/>
                  </a:lnTo>
                  <a:lnTo>
                    <a:pt x="101559" y="129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89">
              <a:extLst>
                <a:ext uri="{FF2B5EF4-FFF2-40B4-BE49-F238E27FC236}">
                  <a16:creationId xmlns:a16="http://schemas.microsoft.com/office/drawing/2014/main" xmlns="" id="{E1AAADDF-B4A1-4272-9C59-1E2C027D007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502150" y="2714098"/>
              <a:ext cx="190501" cy="425481"/>
            </a:xfrm>
            <a:custGeom>
              <a:avLst/>
              <a:gdLst/>
              <a:ahLst/>
              <a:cxnLst/>
              <a:rect l="0" t="0" r="0" b="0"/>
              <a:pathLst>
                <a:path w="190501" h="425481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10"/>
                  </a:lnTo>
                  <a:lnTo>
                    <a:pt x="1881" y="1324"/>
                  </a:lnTo>
                  <a:lnTo>
                    <a:pt x="3371" y="0"/>
                  </a:lnTo>
                  <a:lnTo>
                    <a:pt x="5775" y="528"/>
                  </a:lnTo>
                  <a:lnTo>
                    <a:pt x="12209" y="4878"/>
                  </a:lnTo>
                  <a:lnTo>
                    <a:pt x="23765" y="35487"/>
                  </a:lnTo>
                  <a:lnTo>
                    <a:pt x="30083" y="74038"/>
                  </a:lnTo>
                  <a:lnTo>
                    <a:pt x="32755" y="97159"/>
                  </a:lnTo>
                  <a:lnTo>
                    <a:pt x="36653" y="122451"/>
                  </a:lnTo>
                  <a:lnTo>
                    <a:pt x="41369" y="149190"/>
                  </a:lnTo>
                  <a:lnTo>
                    <a:pt x="46629" y="176894"/>
                  </a:lnTo>
                  <a:lnTo>
                    <a:pt x="51547" y="205947"/>
                  </a:lnTo>
                  <a:lnTo>
                    <a:pt x="56237" y="235898"/>
                  </a:lnTo>
                  <a:lnTo>
                    <a:pt x="60775" y="266450"/>
                  </a:lnTo>
                  <a:lnTo>
                    <a:pt x="64505" y="294578"/>
                  </a:lnTo>
                  <a:lnTo>
                    <a:pt x="67698" y="321092"/>
                  </a:lnTo>
                  <a:lnTo>
                    <a:pt x="72422" y="367014"/>
                  </a:lnTo>
                  <a:lnTo>
                    <a:pt x="75080" y="409878"/>
                  </a:lnTo>
                  <a:lnTo>
                    <a:pt x="75702" y="423643"/>
                  </a:lnTo>
                  <a:lnTo>
                    <a:pt x="77279" y="425480"/>
                  </a:lnTo>
                  <a:lnTo>
                    <a:pt x="79742" y="424587"/>
                  </a:lnTo>
                  <a:lnTo>
                    <a:pt x="82795" y="421875"/>
                  </a:lnTo>
                  <a:lnTo>
                    <a:pt x="93833" y="387720"/>
                  </a:lnTo>
                  <a:lnTo>
                    <a:pt x="103793" y="351236"/>
                  </a:lnTo>
                  <a:lnTo>
                    <a:pt x="109412" y="330641"/>
                  </a:lnTo>
                  <a:lnTo>
                    <a:pt x="117391" y="303506"/>
                  </a:lnTo>
                  <a:lnTo>
                    <a:pt x="126944" y="272010"/>
                  </a:lnTo>
                  <a:lnTo>
                    <a:pt x="137546" y="237607"/>
                  </a:lnTo>
                  <a:lnTo>
                    <a:pt x="146731" y="202678"/>
                  </a:lnTo>
                  <a:lnTo>
                    <a:pt x="154970" y="167397"/>
                  </a:lnTo>
                  <a:lnTo>
                    <a:pt x="162580" y="131882"/>
                  </a:lnTo>
                  <a:lnTo>
                    <a:pt x="169064" y="102561"/>
                  </a:lnTo>
                  <a:lnTo>
                    <a:pt x="174797" y="77369"/>
                  </a:lnTo>
                  <a:lnTo>
                    <a:pt x="183521" y="39265"/>
                  </a:lnTo>
                  <a:lnTo>
                    <a:pt x="187398" y="19978"/>
                  </a:lnTo>
                  <a:lnTo>
                    <a:pt x="188432" y="18081"/>
                  </a:lnTo>
                  <a:lnTo>
                    <a:pt x="190500" y="35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90">
              <a:extLst>
                <a:ext uri="{FF2B5EF4-FFF2-40B4-BE49-F238E27FC236}">
                  <a16:creationId xmlns:a16="http://schemas.microsoft.com/office/drawing/2014/main" xmlns="" id="{72C31ED7-3F49-44F7-A0AD-2FB86C07EB1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71950" y="2322144"/>
              <a:ext cx="1917701" cy="851731"/>
            </a:xfrm>
            <a:custGeom>
              <a:avLst/>
              <a:gdLst/>
              <a:ahLst/>
              <a:cxnLst/>
              <a:rect l="0" t="0" r="0" b="0"/>
              <a:pathLst>
                <a:path w="1917701" h="851731">
                  <a:moveTo>
                    <a:pt x="0" y="605206"/>
                  </a:moveTo>
                  <a:lnTo>
                    <a:pt x="0" y="605206"/>
                  </a:lnTo>
                  <a:lnTo>
                    <a:pt x="0" y="599739"/>
                  </a:lnTo>
                  <a:lnTo>
                    <a:pt x="15696" y="641036"/>
                  </a:lnTo>
                  <a:lnTo>
                    <a:pt x="27437" y="673341"/>
                  </a:lnTo>
                  <a:lnTo>
                    <a:pt x="42063" y="708866"/>
                  </a:lnTo>
                  <a:lnTo>
                    <a:pt x="54208" y="745822"/>
                  </a:lnTo>
                  <a:lnTo>
                    <a:pt x="64309" y="782002"/>
                  </a:lnTo>
                  <a:lnTo>
                    <a:pt x="77223" y="827316"/>
                  </a:lnTo>
                  <a:lnTo>
                    <a:pt x="83240" y="847149"/>
                  </a:lnTo>
                  <a:lnTo>
                    <a:pt x="85832" y="851168"/>
                  </a:lnTo>
                  <a:lnTo>
                    <a:pt x="88266" y="851730"/>
                  </a:lnTo>
                  <a:lnTo>
                    <a:pt x="90594" y="849989"/>
                  </a:lnTo>
                  <a:lnTo>
                    <a:pt x="97241" y="823941"/>
                  </a:lnTo>
                  <a:lnTo>
                    <a:pt x="99663" y="785442"/>
                  </a:lnTo>
                  <a:lnTo>
                    <a:pt x="100309" y="761346"/>
                  </a:lnTo>
                  <a:lnTo>
                    <a:pt x="102150" y="731172"/>
                  </a:lnTo>
                  <a:lnTo>
                    <a:pt x="104789" y="696944"/>
                  </a:lnTo>
                  <a:lnTo>
                    <a:pt x="107960" y="660015"/>
                  </a:lnTo>
                  <a:lnTo>
                    <a:pt x="109367" y="618462"/>
                  </a:lnTo>
                  <a:lnTo>
                    <a:pt x="109600" y="573827"/>
                  </a:lnTo>
                  <a:lnTo>
                    <a:pt x="109050" y="527136"/>
                  </a:lnTo>
                  <a:lnTo>
                    <a:pt x="108683" y="477665"/>
                  </a:lnTo>
                  <a:lnTo>
                    <a:pt x="108439" y="426340"/>
                  </a:lnTo>
                  <a:lnTo>
                    <a:pt x="108276" y="373778"/>
                  </a:lnTo>
                  <a:lnTo>
                    <a:pt x="108872" y="322510"/>
                  </a:lnTo>
                  <a:lnTo>
                    <a:pt x="109976" y="272103"/>
                  </a:lnTo>
                  <a:lnTo>
                    <a:pt x="111418" y="222270"/>
                  </a:lnTo>
                  <a:lnTo>
                    <a:pt x="112378" y="180582"/>
                  </a:lnTo>
                  <a:lnTo>
                    <a:pt x="113019" y="144323"/>
                  </a:lnTo>
                  <a:lnTo>
                    <a:pt x="113445" y="111684"/>
                  </a:lnTo>
                  <a:lnTo>
                    <a:pt x="112039" y="66011"/>
                  </a:lnTo>
                  <a:lnTo>
                    <a:pt x="105398" y="24228"/>
                  </a:lnTo>
                  <a:lnTo>
                    <a:pt x="96376" y="4086"/>
                  </a:lnTo>
                  <a:lnTo>
                    <a:pt x="93884" y="1260"/>
                  </a:lnTo>
                  <a:lnTo>
                    <a:pt x="92222" y="81"/>
                  </a:lnTo>
                  <a:lnTo>
                    <a:pt x="91115" y="0"/>
                  </a:lnTo>
                  <a:lnTo>
                    <a:pt x="90376" y="652"/>
                  </a:lnTo>
                  <a:lnTo>
                    <a:pt x="99450" y="11683"/>
                  </a:lnTo>
                  <a:lnTo>
                    <a:pt x="139141" y="28356"/>
                  </a:lnTo>
                  <a:lnTo>
                    <a:pt x="162611" y="32962"/>
                  </a:lnTo>
                  <a:lnTo>
                    <a:pt x="190957" y="36738"/>
                  </a:lnTo>
                  <a:lnTo>
                    <a:pt x="222555" y="39960"/>
                  </a:lnTo>
                  <a:lnTo>
                    <a:pt x="265492" y="42109"/>
                  </a:lnTo>
                  <a:lnTo>
                    <a:pt x="315989" y="43541"/>
                  </a:lnTo>
                  <a:lnTo>
                    <a:pt x="371526" y="44496"/>
                  </a:lnTo>
                  <a:lnTo>
                    <a:pt x="436068" y="45133"/>
                  </a:lnTo>
                  <a:lnTo>
                    <a:pt x="506611" y="45557"/>
                  </a:lnTo>
                  <a:lnTo>
                    <a:pt x="581158" y="45840"/>
                  </a:lnTo>
                  <a:lnTo>
                    <a:pt x="661899" y="46029"/>
                  </a:lnTo>
                  <a:lnTo>
                    <a:pt x="746772" y="46154"/>
                  </a:lnTo>
                  <a:lnTo>
                    <a:pt x="834398" y="46238"/>
                  </a:lnTo>
                  <a:lnTo>
                    <a:pt x="926682" y="47000"/>
                  </a:lnTo>
                  <a:lnTo>
                    <a:pt x="1022071" y="48213"/>
                  </a:lnTo>
                  <a:lnTo>
                    <a:pt x="1119531" y="49727"/>
                  </a:lnTo>
                  <a:lnTo>
                    <a:pt x="1212020" y="51443"/>
                  </a:lnTo>
                  <a:lnTo>
                    <a:pt x="1301197" y="53291"/>
                  </a:lnTo>
                  <a:lnTo>
                    <a:pt x="1388164" y="55229"/>
                  </a:lnTo>
                  <a:lnTo>
                    <a:pt x="1466604" y="56522"/>
                  </a:lnTo>
                  <a:lnTo>
                    <a:pt x="1539358" y="57383"/>
                  </a:lnTo>
                  <a:lnTo>
                    <a:pt x="1608322" y="57957"/>
                  </a:lnTo>
                  <a:lnTo>
                    <a:pt x="1667703" y="57635"/>
                  </a:lnTo>
                  <a:lnTo>
                    <a:pt x="1720697" y="56714"/>
                  </a:lnTo>
                  <a:lnTo>
                    <a:pt x="1769432" y="55395"/>
                  </a:lnTo>
                  <a:lnTo>
                    <a:pt x="1807565" y="55221"/>
                  </a:lnTo>
                  <a:lnTo>
                    <a:pt x="1838632" y="55810"/>
                  </a:lnTo>
                  <a:lnTo>
                    <a:pt x="1882559" y="57641"/>
                  </a:lnTo>
                  <a:lnTo>
                    <a:pt x="1917700" y="5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135">
            <a:extLst>
              <a:ext uri="{FF2B5EF4-FFF2-40B4-BE49-F238E27FC236}">
                <a16:creationId xmlns:a16="http://schemas.microsoft.com/office/drawing/2014/main" xmlns="" id="{D4A43C0F-6272-4537-B31A-B3CC5A1F54B1}"/>
              </a:ext>
            </a:extLst>
          </p:cNvPr>
          <p:cNvGrpSpPr/>
          <p:nvPr/>
        </p:nvGrpSpPr>
        <p:grpSpPr>
          <a:xfrm>
            <a:off x="6946402" y="3054350"/>
            <a:ext cx="171949" cy="94728"/>
            <a:chOff x="6946402" y="3054350"/>
            <a:chExt cx="171949" cy="94728"/>
          </a:xfrm>
        </p:grpSpPr>
        <p:sp>
          <p:nvSpPr>
            <p:cNvPr id="279" name="SMARTInkShape-791">
              <a:extLst>
                <a:ext uri="{FF2B5EF4-FFF2-40B4-BE49-F238E27FC236}">
                  <a16:creationId xmlns:a16="http://schemas.microsoft.com/office/drawing/2014/main" xmlns="" id="{5C685255-1DF1-4B1F-8440-80D363FD6AB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46402" y="3136900"/>
              <a:ext cx="171949" cy="12178"/>
            </a:xfrm>
            <a:custGeom>
              <a:avLst/>
              <a:gdLst/>
              <a:ahLst/>
              <a:cxnLst/>
              <a:rect l="0" t="0" r="0" b="0"/>
              <a:pathLst>
                <a:path w="171949" h="12178">
                  <a:moveTo>
                    <a:pt x="13198" y="0"/>
                  </a:moveTo>
                  <a:lnTo>
                    <a:pt x="13198" y="0"/>
                  </a:lnTo>
                  <a:lnTo>
                    <a:pt x="811" y="8728"/>
                  </a:lnTo>
                  <a:lnTo>
                    <a:pt x="0" y="10052"/>
                  </a:lnTo>
                  <a:lnTo>
                    <a:pt x="167" y="10935"/>
                  </a:lnTo>
                  <a:lnTo>
                    <a:pt x="10513" y="12177"/>
                  </a:lnTo>
                  <a:lnTo>
                    <a:pt x="53952" y="9174"/>
                  </a:lnTo>
                  <a:lnTo>
                    <a:pt x="98103" y="5723"/>
                  </a:lnTo>
                  <a:lnTo>
                    <a:pt x="139128" y="2544"/>
                  </a:lnTo>
                  <a:lnTo>
                    <a:pt x="1719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92">
              <a:extLst>
                <a:ext uri="{FF2B5EF4-FFF2-40B4-BE49-F238E27FC236}">
                  <a16:creationId xmlns:a16="http://schemas.microsoft.com/office/drawing/2014/main" xmlns="" id="{B5445549-A9FF-4848-BABA-56228419CC1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46900" y="30543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37903" y="9329"/>
                  </a:lnTo>
                  <a:lnTo>
                    <a:pt x="70938" y="5793"/>
                  </a:lnTo>
                  <a:lnTo>
                    <a:pt x="107022" y="2574"/>
                  </a:lnTo>
                  <a:lnTo>
                    <a:pt x="150164" y="76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136">
            <a:extLst>
              <a:ext uri="{FF2B5EF4-FFF2-40B4-BE49-F238E27FC236}">
                <a16:creationId xmlns:a16="http://schemas.microsoft.com/office/drawing/2014/main" xmlns="" id="{968046A6-0FD7-4680-85CD-6EE733FABA75}"/>
              </a:ext>
            </a:extLst>
          </p:cNvPr>
          <p:cNvGrpSpPr/>
          <p:nvPr/>
        </p:nvGrpSpPr>
        <p:grpSpPr>
          <a:xfrm>
            <a:off x="7645400" y="2578132"/>
            <a:ext cx="2491611" cy="845569"/>
            <a:chOff x="7645400" y="2578132"/>
            <a:chExt cx="2491611" cy="845569"/>
          </a:xfrm>
        </p:grpSpPr>
        <p:sp>
          <p:nvSpPr>
            <p:cNvPr id="282" name="SMARTInkShape-793">
              <a:extLst>
                <a:ext uri="{FF2B5EF4-FFF2-40B4-BE49-F238E27FC236}">
                  <a16:creationId xmlns:a16="http://schemas.microsoft.com/office/drawing/2014/main" xmlns="" id="{42640DC0-E9F4-49B9-A08E-F1DDB617E0C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001250" y="2976329"/>
              <a:ext cx="37218" cy="135172"/>
            </a:xfrm>
            <a:custGeom>
              <a:avLst/>
              <a:gdLst/>
              <a:ahLst/>
              <a:cxnLst/>
              <a:rect l="0" t="0" r="0" b="0"/>
              <a:pathLst>
                <a:path w="37218" h="135172">
                  <a:moveTo>
                    <a:pt x="31750" y="8171"/>
                  </a:moveTo>
                  <a:lnTo>
                    <a:pt x="31750" y="8171"/>
                  </a:lnTo>
                  <a:lnTo>
                    <a:pt x="36113" y="149"/>
                  </a:lnTo>
                  <a:lnTo>
                    <a:pt x="36775" y="0"/>
                  </a:lnTo>
                  <a:lnTo>
                    <a:pt x="37217" y="607"/>
                  </a:lnTo>
                  <a:lnTo>
                    <a:pt x="30227" y="43200"/>
                  </a:lnTo>
                  <a:lnTo>
                    <a:pt x="22984" y="82902"/>
                  </a:lnTo>
                  <a:lnTo>
                    <a:pt x="3394" y="128233"/>
                  </a:lnTo>
                  <a:lnTo>
                    <a:pt x="0" y="13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94">
              <a:extLst>
                <a:ext uri="{FF2B5EF4-FFF2-40B4-BE49-F238E27FC236}">
                  <a16:creationId xmlns:a16="http://schemas.microsoft.com/office/drawing/2014/main" xmlns="" id="{2E066224-A8E1-4FE9-81BE-D80F9867176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849441" y="2974491"/>
              <a:ext cx="101010" cy="130660"/>
            </a:xfrm>
            <a:custGeom>
              <a:avLst/>
              <a:gdLst/>
              <a:ahLst/>
              <a:cxnLst/>
              <a:rect l="0" t="0" r="0" b="0"/>
              <a:pathLst>
                <a:path w="101010" h="130660">
                  <a:moveTo>
                    <a:pt x="101009" y="3659"/>
                  </a:moveTo>
                  <a:lnTo>
                    <a:pt x="101009" y="3659"/>
                  </a:lnTo>
                  <a:lnTo>
                    <a:pt x="101007" y="0"/>
                  </a:lnTo>
                  <a:lnTo>
                    <a:pt x="101007" y="6408"/>
                  </a:lnTo>
                  <a:lnTo>
                    <a:pt x="74495" y="53884"/>
                  </a:lnTo>
                  <a:lnTo>
                    <a:pt x="43712" y="94792"/>
                  </a:lnTo>
                  <a:lnTo>
                    <a:pt x="24766" y="108507"/>
                  </a:lnTo>
                  <a:lnTo>
                    <a:pt x="18430" y="111658"/>
                  </a:lnTo>
                  <a:lnTo>
                    <a:pt x="13501" y="112347"/>
                  </a:lnTo>
                  <a:lnTo>
                    <a:pt x="9508" y="111396"/>
                  </a:lnTo>
                  <a:lnTo>
                    <a:pt x="6141" y="109350"/>
                  </a:lnTo>
                  <a:lnTo>
                    <a:pt x="3896" y="106575"/>
                  </a:lnTo>
                  <a:lnTo>
                    <a:pt x="1403" y="99729"/>
                  </a:lnTo>
                  <a:lnTo>
                    <a:pt x="0" y="87941"/>
                  </a:lnTo>
                  <a:lnTo>
                    <a:pt x="1552" y="81570"/>
                  </a:lnTo>
                  <a:lnTo>
                    <a:pt x="2955" y="78883"/>
                  </a:lnTo>
                  <a:lnTo>
                    <a:pt x="4596" y="77091"/>
                  </a:lnTo>
                  <a:lnTo>
                    <a:pt x="8299" y="75101"/>
                  </a:lnTo>
                  <a:lnTo>
                    <a:pt x="10980" y="76687"/>
                  </a:lnTo>
                  <a:lnTo>
                    <a:pt x="23541" y="92560"/>
                  </a:lnTo>
                  <a:lnTo>
                    <a:pt x="40296" y="117384"/>
                  </a:lnTo>
                  <a:lnTo>
                    <a:pt x="56559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95">
              <a:extLst>
                <a:ext uri="{FF2B5EF4-FFF2-40B4-BE49-F238E27FC236}">
                  <a16:creationId xmlns:a16="http://schemas.microsoft.com/office/drawing/2014/main" xmlns="" id="{DB9CBF2C-AB7A-4680-9165-AD7888BF0A8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66693" y="2934583"/>
              <a:ext cx="101208" cy="183268"/>
            </a:xfrm>
            <a:custGeom>
              <a:avLst/>
              <a:gdLst/>
              <a:ahLst/>
              <a:cxnLst/>
              <a:rect l="0" t="0" r="0" b="0"/>
              <a:pathLst>
                <a:path w="101208" h="183268">
                  <a:moveTo>
                    <a:pt x="101207" y="5467"/>
                  </a:moveTo>
                  <a:lnTo>
                    <a:pt x="101207" y="5467"/>
                  </a:lnTo>
                  <a:lnTo>
                    <a:pt x="101207" y="2096"/>
                  </a:lnTo>
                  <a:lnTo>
                    <a:pt x="99795" y="1103"/>
                  </a:lnTo>
                  <a:lnTo>
                    <a:pt x="94464" y="0"/>
                  </a:lnTo>
                  <a:lnTo>
                    <a:pt x="76789" y="2750"/>
                  </a:lnTo>
                  <a:lnTo>
                    <a:pt x="50305" y="14775"/>
                  </a:lnTo>
                  <a:lnTo>
                    <a:pt x="20117" y="41856"/>
                  </a:lnTo>
                  <a:lnTo>
                    <a:pt x="6841" y="64679"/>
                  </a:lnTo>
                  <a:lnTo>
                    <a:pt x="0" y="88933"/>
                  </a:lnTo>
                  <a:lnTo>
                    <a:pt x="820" y="124977"/>
                  </a:lnTo>
                  <a:lnTo>
                    <a:pt x="6262" y="144896"/>
                  </a:lnTo>
                  <a:lnTo>
                    <a:pt x="15264" y="159393"/>
                  </a:lnTo>
                  <a:lnTo>
                    <a:pt x="26322" y="169834"/>
                  </a:lnTo>
                  <a:lnTo>
                    <a:pt x="50407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796">
              <a:extLst>
                <a:ext uri="{FF2B5EF4-FFF2-40B4-BE49-F238E27FC236}">
                  <a16:creationId xmlns:a16="http://schemas.microsoft.com/office/drawing/2014/main" xmlns="" id="{877534A8-2B56-4D78-89FE-44385674FAC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575800" y="3048883"/>
              <a:ext cx="101601" cy="75318"/>
            </a:xfrm>
            <a:custGeom>
              <a:avLst/>
              <a:gdLst/>
              <a:ahLst/>
              <a:cxnLst/>
              <a:rect l="0" t="0" r="0" b="0"/>
              <a:pathLst>
                <a:path w="101601" h="75318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4693" y="441"/>
                  </a:lnTo>
                  <a:lnTo>
                    <a:pt x="92761" y="0"/>
                  </a:lnTo>
                  <a:lnTo>
                    <a:pt x="79931" y="6120"/>
                  </a:lnTo>
                  <a:lnTo>
                    <a:pt x="38753" y="37832"/>
                  </a:lnTo>
                  <a:lnTo>
                    <a:pt x="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97">
              <a:extLst>
                <a:ext uri="{FF2B5EF4-FFF2-40B4-BE49-F238E27FC236}">
                  <a16:creationId xmlns:a16="http://schemas.microsoft.com/office/drawing/2014/main" xmlns="" id="{B7EE458E-E7C2-480C-B6B5-8FA48144FA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601200" y="3039169"/>
              <a:ext cx="31751" cy="85032"/>
            </a:xfrm>
            <a:custGeom>
              <a:avLst/>
              <a:gdLst/>
              <a:ahLst/>
              <a:cxnLst/>
              <a:rect l="0" t="0" r="0" b="0"/>
              <a:pathLst>
                <a:path w="31751" h="85032">
                  <a:moveTo>
                    <a:pt x="0" y="15181"/>
                  </a:moveTo>
                  <a:lnTo>
                    <a:pt x="0" y="15181"/>
                  </a:lnTo>
                  <a:lnTo>
                    <a:pt x="8837" y="876"/>
                  </a:lnTo>
                  <a:lnTo>
                    <a:pt x="10831" y="0"/>
                  </a:lnTo>
                  <a:lnTo>
                    <a:pt x="12865" y="121"/>
                  </a:lnTo>
                  <a:lnTo>
                    <a:pt x="17007" y="2138"/>
                  </a:lnTo>
                  <a:lnTo>
                    <a:pt x="21199" y="5386"/>
                  </a:lnTo>
                  <a:lnTo>
                    <a:pt x="23533" y="14825"/>
                  </a:lnTo>
                  <a:lnTo>
                    <a:pt x="30758" y="61706"/>
                  </a:lnTo>
                  <a:lnTo>
                    <a:pt x="31750" y="85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98">
              <a:extLst>
                <a:ext uri="{FF2B5EF4-FFF2-40B4-BE49-F238E27FC236}">
                  <a16:creationId xmlns:a16="http://schemas.microsoft.com/office/drawing/2014/main" xmlns="" id="{EC0E09F4-A1B7-4CC7-9A45-67264A1FB56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12236" y="2897790"/>
              <a:ext cx="180217" cy="320661"/>
            </a:xfrm>
            <a:custGeom>
              <a:avLst/>
              <a:gdLst/>
              <a:ahLst/>
              <a:cxnLst/>
              <a:rect l="0" t="0" r="0" b="0"/>
              <a:pathLst>
                <a:path w="180217" h="320661">
                  <a:moveTo>
                    <a:pt x="23864" y="105760"/>
                  </a:moveTo>
                  <a:lnTo>
                    <a:pt x="23864" y="105760"/>
                  </a:lnTo>
                  <a:lnTo>
                    <a:pt x="23864" y="109131"/>
                  </a:lnTo>
                  <a:lnTo>
                    <a:pt x="27234" y="117969"/>
                  </a:lnTo>
                  <a:lnTo>
                    <a:pt x="22913" y="155302"/>
                  </a:lnTo>
                  <a:lnTo>
                    <a:pt x="15209" y="202016"/>
                  </a:lnTo>
                  <a:lnTo>
                    <a:pt x="8991" y="239408"/>
                  </a:lnTo>
                  <a:lnTo>
                    <a:pt x="2678" y="277298"/>
                  </a:lnTo>
                  <a:lnTo>
                    <a:pt x="0" y="311408"/>
                  </a:lnTo>
                  <a:lnTo>
                    <a:pt x="2204" y="320161"/>
                  </a:lnTo>
                  <a:lnTo>
                    <a:pt x="3779" y="320660"/>
                  </a:lnTo>
                  <a:lnTo>
                    <a:pt x="5536" y="318877"/>
                  </a:lnTo>
                  <a:lnTo>
                    <a:pt x="31392" y="274675"/>
                  </a:lnTo>
                  <a:lnTo>
                    <a:pt x="44849" y="243628"/>
                  </a:lnTo>
                  <a:lnTo>
                    <a:pt x="62588" y="203959"/>
                  </a:lnTo>
                  <a:lnTo>
                    <a:pt x="82233" y="158576"/>
                  </a:lnTo>
                  <a:lnTo>
                    <a:pt x="102017" y="111595"/>
                  </a:lnTo>
                  <a:lnTo>
                    <a:pt x="120215" y="67196"/>
                  </a:lnTo>
                  <a:lnTo>
                    <a:pt x="142958" y="22759"/>
                  </a:lnTo>
                  <a:lnTo>
                    <a:pt x="152989" y="5202"/>
                  </a:lnTo>
                  <a:lnTo>
                    <a:pt x="155809" y="2738"/>
                  </a:lnTo>
                  <a:lnTo>
                    <a:pt x="162704" y="0"/>
                  </a:lnTo>
                  <a:lnTo>
                    <a:pt x="166518" y="2093"/>
                  </a:lnTo>
                  <a:lnTo>
                    <a:pt x="174519" y="11943"/>
                  </a:lnTo>
                  <a:lnTo>
                    <a:pt x="180216" y="40098"/>
                  </a:lnTo>
                  <a:lnTo>
                    <a:pt x="171791" y="75251"/>
                  </a:lnTo>
                  <a:lnTo>
                    <a:pt x="149147" y="105736"/>
                  </a:lnTo>
                  <a:lnTo>
                    <a:pt x="120094" y="129271"/>
                  </a:lnTo>
                  <a:lnTo>
                    <a:pt x="101441" y="137376"/>
                  </a:lnTo>
                  <a:lnTo>
                    <a:pt x="68314" y="14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99">
              <a:extLst>
                <a:ext uri="{FF2B5EF4-FFF2-40B4-BE49-F238E27FC236}">
                  <a16:creationId xmlns:a16="http://schemas.microsoft.com/office/drawing/2014/main" xmlns="" id="{73E4C35A-3760-449F-9402-A917749A3B0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45400" y="2578132"/>
              <a:ext cx="1974851" cy="845569"/>
            </a:xfrm>
            <a:custGeom>
              <a:avLst/>
              <a:gdLst/>
              <a:ahLst/>
              <a:cxnLst/>
              <a:rect l="0" t="0" r="0" b="0"/>
              <a:pathLst>
                <a:path w="1974851" h="845569">
                  <a:moveTo>
                    <a:pt x="0" y="641318"/>
                  </a:moveTo>
                  <a:lnTo>
                    <a:pt x="0" y="641318"/>
                  </a:lnTo>
                  <a:lnTo>
                    <a:pt x="8838" y="681317"/>
                  </a:lnTo>
                  <a:lnTo>
                    <a:pt x="14927" y="718080"/>
                  </a:lnTo>
                  <a:lnTo>
                    <a:pt x="21199" y="759155"/>
                  </a:lnTo>
                  <a:lnTo>
                    <a:pt x="30897" y="799234"/>
                  </a:lnTo>
                  <a:lnTo>
                    <a:pt x="42935" y="845034"/>
                  </a:lnTo>
                  <a:lnTo>
                    <a:pt x="43440" y="845568"/>
                  </a:lnTo>
                  <a:lnTo>
                    <a:pt x="49430" y="805764"/>
                  </a:lnTo>
                  <a:lnTo>
                    <a:pt x="53249" y="772026"/>
                  </a:lnTo>
                  <a:lnTo>
                    <a:pt x="55416" y="725986"/>
                  </a:lnTo>
                  <a:lnTo>
                    <a:pt x="55993" y="699880"/>
                  </a:lnTo>
                  <a:lnTo>
                    <a:pt x="57084" y="668365"/>
                  </a:lnTo>
                  <a:lnTo>
                    <a:pt x="58518" y="633244"/>
                  </a:lnTo>
                  <a:lnTo>
                    <a:pt x="60178" y="595719"/>
                  </a:lnTo>
                  <a:lnTo>
                    <a:pt x="61992" y="555885"/>
                  </a:lnTo>
                  <a:lnTo>
                    <a:pt x="63905" y="514513"/>
                  </a:lnTo>
                  <a:lnTo>
                    <a:pt x="65887" y="472115"/>
                  </a:lnTo>
                  <a:lnTo>
                    <a:pt x="70030" y="429032"/>
                  </a:lnTo>
                  <a:lnTo>
                    <a:pt x="75615" y="385494"/>
                  </a:lnTo>
                  <a:lnTo>
                    <a:pt x="82160" y="341652"/>
                  </a:lnTo>
                  <a:lnTo>
                    <a:pt x="89345" y="299724"/>
                  </a:lnTo>
                  <a:lnTo>
                    <a:pt x="96958" y="259072"/>
                  </a:lnTo>
                  <a:lnTo>
                    <a:pt x="104855" y="219271"/>
                  </a:lnTo>
                  <a:lnTo>
                    <a:pt x="111531" y="186386"/>
                  </a:lnTo>
                  <a:lnTo>
                    <a:pt x="117393" y="158113"/>
                  </a:lnTo>
                  <a:lnTo>
                    <a:pt x="124847" y="112588"/>
                  </a:lnTo>
                  <a:lnTo>
                    <a:pt x="123931" y="68536"/>
                  </a:lnTo>
                  <a:lnTo>
                    <a:pt x="131831" y="33613"/>
                  </a:lnTo>
                  <a:lnTo>
                    <a:pt x="131632" y="30865"/>
                  </a:lnTo>
                  <a:lnTo>
                    <a:pt x="130793" y="29033"/>
                  </a:lnTo>
                  <a:lnTo>
                    <a:pt x="127066" y="25432"/>
                  </a:lnTo>
                  <a:lnTo>
                    <a:pt x="174348" y="23487"/>
                  </a:lnTo>
                  <a:lnTo>
                    <a:pt x="205899" y="20299"/>
                  </a:lnTo>
                  <a:lnTo>
                    <a:pt x="248144" y="16530"/>
                  </a:lnTo>
                  <a:lnTo>
                    <a:pt x="274084" y="14537"/>
                  </a:lnTo>
                  <a:lnTo>
                    <a:pt x="302667" y="12503"/>
                  </a:lnTo>
                  <a:lnTo>
                    <a:pt x="333011" y="10441"/>
                  </a:lnTo>
                  <a:lnTo>
                    <a:pt x="369468" y="8361"/>
                  </a:lnTo>
                  <a:lnTo>
                    <a:pt x="410001" y="6269"/>
                  </a:lnTo>
                  <a:lnTo>
                    <a:pt x="453250" y="4169"/>
                  </a:lnTo>
                  <a:lnTo>
                    <a:pt x="502545" y="2768"/>
                  </a:lnTo>
                  <a:lnTo>
                    <a:pt x="555869" y="1835"/>
                  </a:lnTo>
                  <a:lnTo>
                    <a:pt x="611879" y="1212"/>
                  </a:lnTo>
                  <a:lnTo>
                    <a:pt x="673209" y="797"/>
                  </a:lnTo>
                  <a:lnTo>
                    <a:pt x="738084" y="521"/>
                  </a:lnTo>
                  <a:lnTo>
                    <a:pt x="805323" y="336"/>
                  </a:lnTo>
                  <a:lnTo>
                    <a:pt x="877666" y="214"/>
                  </a:lnTo>
                  <a:lnTo>
                    <a:pt x="953410" y="132"/>
                  </a:lnTo>
                  <a:lnTo>
                    <a:pt x="1031423" y="77"/>
                  </a:lnTo>
                  <a:lnTo>
                    <a:pt x="1110242" y="41"/>
                  </a:lnTo>
                  <a:lnTo>
                    <a:pt x="1189599" y="16"/>
                  </a:lnTo>
                  <a:lnTo>
                    <a:pt x="1269316" y="0"/>
                  </a:lnTo>
                  <a:lnTo>
                    <a:pt x="1345038" y="695"/>
                  </a:lnTo>
                  <a:lnTo>
                    <a:pt x="1418099" y="1864"/>
                  </a:lnTo>
                  <a:lnTo>
                    <a:pt x="1489382" y="3348"/>
                  </a:lnTo>
                  <a:lnTo>
                    <a:pt x="1553838" y="4338"/>
                  </a:lnTo>
                  <a:lnTo>
                    <a:pt x="1613741" y="4998"/>
                  </a:lnTo>
                  <a:lnTo>
                    <a:pt x="1670611" y="5438"/>
                  </a:lnTo>
                  <a:lnTo>
                    <a:pt x="1719814" y="5731"/>
                  </a:lnTo>
                  <a:lnTo>
                    <a:pt x="1763902" y="5927"/>
                  </a:lnTo>
                  <a:lnTo>
                    <a:pt x="1804587" y="6057"/>
                  </a:lnTo>
                  <a:lnTo>
                    <a:pt x="1838762" y="6144"/>
                  </a:lnTo>
                  <a:lnTo>
                    <a:pt x="1868602" y="6202"/>
                  </a:lnTo>
                  <a:lnTo>
                    <a:pt x="1895552" y="6241"/>
                  </a:lnTo>
                  <a:lnTo>
                    <a:pt x="1933021" y="6284"/>
                  </a:lnTo>
                  <a:lnTo>
                    <a:pt x="1962455" y="8189"/>
                  </a:lnTo>
                  <a:lnTo>
                    <a:pt x="1974850" y="12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00">
              <a:extLst>
                <a:ext uri="{FF2B5EF4-FFF2-40B4-BE49-F238E27FC236}">
                  <a16:creationId xmlns:a16="http://schemas.microsoft.com/office/drawing/2014/main" xmlns="" id="{8F121234-433E-4689-B396-191847239BA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81950" y="2776715"/>
              <a:ext cx="25401" cy="226836"/>
            </a:xfrm>
            <a:custGeom>
              <a:avLst/>
              <a:gdLst/>
              <a:ahLst/>
              <a:cxnLst/>
              <a:rect l="0" t="0" r="0" b="0"/>
              <a:pathLst>
                <a:path w="25401" h="2268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5762" y="823"/>
                  </a:lnTo>
                  <a:lnTo>
                    <a:pt x="7004" y="37326"/>
                  </a:lnTo>
                  <a:lnTo>
                    <a:pt x="10699" y="79981"/>
                  </a:lnTo>
                  <a:lnTo>
                    <a:pt x="11811" y="111943"/>
                  </a:lnTo>
                  <a:lnTo>
                    <a:pt x="19178" y="158299"/>
                  </a:lnTo>
                  <a:lnTo>
                    <a:pt x="23556" y="199943"/>
                  </a:lnTo>
                  <a:lnTo>
                    <a:pt x="2540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01">
              <a:extLst>
                <a:ext uri="{FF2B5EF4-FFF2-40B4-BE49-F238E27FC236}">
                  <a16:creationId xmlns:a16="http://schemas.microsoft.com/office/drawing/2014/main" xmlns="" id="{A4FD561F-72AA-427D-800E-ADE67FD04F5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67650" y="3062220"/>
              <a:ext cx="196851" cy="17531"/>
            </a:xfrm>
            <a:custGeom>
              <a:avLst/>
              <a:gdLst/>
              <a:ahLst/>
              <a:cxnLst/>
              <a:rect l="0" t="0" r="0" b="0"/>
              <a:pathLst>
                <a:path w="196851" h="17531">
                  <a:moveTo>
                    <a:pt x="0" y="17530"/>
                  </a:moveTo>
                  <a:lnTo>
                    <a:pt x="0" y="17530"/>
                  </a:lnTo>
                  <a:lnTo>
                    <a:pt x="44749" y="6699"/>
                  </a:lnTo>
                  <a:lnTo>
                    <a:pt x="87891" y="1228"/>
                  </a:lnTo>
                  <a:lnTo>
                    <a:pt x="134305" y="0"/>
                  </a:lnTo>
                  <a:lnTo>
                    <a:pt x="169225" y="4496"/>
                  </a:lnTo>
                  <a:lnTo>
                    <a:pt x="196850" y="17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02">
              <a:extLst>
                <a:ext uri="{FF2B5EF4-FFF2-40B4-BE49-F238E27FC236}">
                  <a16:creationId xmlns:a16="http://schemas.microsoft.com/office/drawing/2014/main" xmlns="" id="{A89D15C3-A45A-4DD2-B2AE-17484704C44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912178" y="3186185"/>
              <a:ext cx="126923" cy="126423"/>
            </a:xfrm>
            <a:custGeom>
              <a:avLst/>
              <a:gdLst/>
              <a:ahLst/>
              <a:cxnLst/>
              <a:rect l="0" t="0" r="0" b="0"/>
              <a:pathLst>
                <a:path w="126923" h="126423">
                  <a:moveTo>
                    <a:pt x="6272" y="20565"/>
                  </a:moveTo>
                  <a:lnTo>
                    <a:pt x="6272" y="20565"/>
                  </a:lnTo>
                  <a:lnTo>
                    <a:pt x="6270" y="23936"/>
                  </a:lnTo>
                  <a:lnTo>
                    <a:pt x="8153" y="27472"/>
                  </a:lnTo>
                  <a:lnTo>
                    <a:pt x="9642" y="29403"/>
                  </a:lnTo>
                  <a:lnTo>
                    <a:pt x="9416" y="37193"/>
                  </a:lnTo>
                  <a:lnTo>
                    <a:pt x="6548" y="78617"/>
                  </a:lnTo>
                  <a:lnTo>
                    <a:pt x="321" y="125376"/>
                  </a:lnTo>
                  <a:lnTo>
                    <a:pt x="188" y="126422"/>
                  </a:lnTo>
                  <a:lnTo>
                    <a:pt x="0" y="121153"/>
                  </a:lnTo>
                  <a:lnTo>
                    <a:pt x="8721" y="80099"/>
                  </a:lnTo>
                  <a:lnTo>
                    <a:pt x="27060" y="35853"/>
                  </a:lnTo>
                  <a:lnTo>
                    <a:pt x="40675" y="20069"/>
                  </a:lnTo>
                  <a:lnTo>
                    <a:pt x="56135" y="9056"/>
                  </a:lnTo>
                  <a:lnTo>
                    <a:pt x="72412" y="1809"/>
                  </a:lnTo>
                  <a:lnTo>
                    <a:pt x="87174" y="0"/>
                  </a:lnTo>
                  <a:lnTo>
                    <a:pt x="94072" y="505"/>
                  </a:lnTo>
                  <a:lnTo>
                    <a:pt x="100789" y="6486"/>
                  </a:lnTo>
                  <a:lnTo>
                    <a:pt x="118239" y="39050"/>
                  </a:lnTo>
                  <a:lnTo>
                    <a:pt x="123644" y="67826"/>
                  </a:lnTo>
                  <a:lnTo>
                    <a:pt x="123269" y="97190"/>
                  </a:lnTo>
                  <a:lnTo>
                    <a:pt x="126922" y="109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03">
              <a:extLst>
                <a:ext uri="{FF2B5EF4-FFF2-40B4-BE49-F238E27FC236}">
                  <a16:creationId xmlns:a16="http://schemas.microsoft.com/office/drawing/2014/main" xmlns="" id="{8A41EE23-D0B2-4FA6-BB30-ED816FAF3D9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36927" y="2825095"/>
              <a:ext cx="158445" cy="426060"/>
            </a:xfrm>
            <a:custGeom>
              <a:avLst/>
              <a:gdLst/>
              <a:ahLst/>
              <a:cxnLst/>
              <a:rect l="0" t="0" r="0" b="0"/>
              <a:pathLst>
                <a:path w="158445" h="426060">
                  <a:moveTo>
                    <a:pt x="43473" y="146705"/>
                  </a:moveTo>
                  <a:lnTo>
                    <a:pt x="43473" y="146705"/>
                  </a:lnTo>
                  <a:lnTo>
                    <a:pt x="40102" y="146705"/>
                  </a:lnTo>
                  <a:lnTo>
                    <a:pt x="36566" y="148586"/>
                  </a:lnTo>
                  <a:lnTo>
                    <a:pt x="34634" y="150076"/>
                  </a:lnTo>
                  <a:lnTo>
                    <a:pt x="22492" y="190963"/>
                  </a:lnTo>
                  <a:lnTo>
                    <a:pt x="14914" y="236724"/>
                  </a:lnTo>
                  <a:lnTo>
                    <a:pt x="12435" y="274202"/>
                  </a:lnTo>
                  <a:lnTo>
                    <a:pt x="8981" y="312026"/>
                  </a:lnTo>
                  <a:lnTo>
                    <a:pt x="6977" y="346240"/>
                  </a:lnTo>
                  <a:lnTo>
                    <a:pt x="3967" y="389506"/>
                  </a:lnTo>
                  <a:lnTo>
                    <a:pt x="0" y="422247"/>
                  </a:lnTo>
                  <a:lnTo>
                    <a:pt x="380" y="424944"/>
                  </a:lnTo>
                  <a:lnTo>
                    <a:pt x="1338" y="426036"/>
                  </a:lnTo>
                  <a:lnTo>
                    <a:pt x="2682" y="426059"/>
                  </a:lnTo>
                  <a:lnTo>
                    <a:pt x="7946" y="412607"/>
                  </a:lnTo>
                  <a:lnTo>
                    <a:pt x="16751" y="369817"/>
                  </a:lnTo>
                  <a:lnTo>
                    <a:pt x="23600" y="335236"/>
                  </a:lnTo>
                  <a:lnTo>
                    <a:pt x="33229" y="288822"/>
                  </a:lnTo>
                  <a:lnTo>
                    <a:pt x="38762" y="262617"/>
                  </a:lnTo>
                  <a:lnTo>
                    <a:pt x="43859" y="235268"/>
                  </a:lnTo>
                  <a:lnTo>
                    <a:pt x="48668" y="207158"/>
                  </a:lnTo>
                  <a:lnTo>
                    <a:pt x="53287" y="178540"/>
                  </a:lnTo>
                  <a:lnTo>
                    <a:pt x="59188" y="152406"/>
                  </a:lnTo>
                  <a:lnTo>
                    <a:pt x="65944" y="127928"/>
                  </a:lnTo>
                  <a:lnTo>
                    <a:pt x="80271" y="84032"/>
                  </a:lnTo>
                  <a:lnTo>
                    <a:pt x="93694" y="48059"/>
                  </a:lnTo>
                  <a:lnTo>
                    <a:pt x="116523" y="13525"/>
                  </a:lnTo>
                  <a:lnTo>
                    <a:pt x="129091" y="2847"/>
                  </a:lnTo>
                  <a:lnTo>
                    <a:pt x="134418" y="0"/>
                  </a:lnTo>
                  <a:lnTo>
                    <a:pt x="139380" y="1629"/>
                  </a:lnTo>
                  <a:lnTo>
                    <a:pt x="148659" y="12847"/>
                  </a:lnTo>
                  <a:lnTo>
                    <a:pt x="158444" y="45738"/>
                  </a:lnTo>
                  <a:lnTo>
                    <a:pt x="155698" y="90135"/>
                  </a:lnTo>
                  <a:lnTo>
                    <a:pt x="142576" y="132296"/>
                  </a:lnTo>
                  <a:lnTo>
                    <a:pt x="127500" y="153001"/>
                  </a:lnTo>
                  <a:lnTo>
                    <a:pt x="108336" y="167848"/>
                  </a:lnTo>
                  <a:lnTo>
                    <a:pt x="75156" y="179467"/>
                  </a:lnTo>
                  <a:lnTo>
                    <a:pt x="48941" y="182518"/>
                  </a:lnTo>
                  <a:lnTo>
                    <a:pt x="39318" y="180731"/>
                  </a:lnTo>
                  <a:lnTo>
                    <a:pt x="32689" y="175704"/>
                  </a:lnTo>
                  <a:lnTo>
                    <a:pt x="24423" y="165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04">
              <a:extLst>
                <a:ext uri="{FF2B5EF4-FFF2-40B4-BE49-F238E27FC236}">
                  <a16:creationId xmlns:a16="http://schemas.microsoft.com/office/drawing/2014/main" xmlns="" id="{4082519C-1C18-4A9A-907D-649998539FA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388350" y="3035300"/>
              <a:ext cx="76201" cy="101601"/>
            </a:xfrm>
            <a:custGeom>
              <a:avLst/>
              <a:gdLst/>
              <a:ahLst/>
              <a:cxnLst/>
              <a:rect l="0" t="0" r="0" b="0"/>
              <a:pathLst>
                <a:path w="76201" h="10160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32907" y="49500"/>
                  </a:lnTo>
                  <a:lnTo>
                    <a:pt x="762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05">
              <a:extLst>
                <a:ext uri="{FF2B5EF4-FFF2-40B4-BE49-F238E27FC236}">
                  <a16:creationId xmlns:a16="http://schemas.microsoft.com/office/drawing/2014/main" xmlns="" id="{BA984A7E-80EF-4C50-A733-674CA4906C5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350250" y="3051869"/>
              <a:ext cx="127001" cy="91382"/>
            </a:xfrm>
            <a:custGeom>
              <a:avLst/>
              <a:gdLst/>
              <a:ahLst/>
              <a:cxnLst/>
              <a:rect l="0" t="0" r="0" b="0"/>
              <a:pathLst>
                <a:path w="127001" h="91382">
                  <a:moveTo>
                    <a:pt x="127000" y="15181"/>
                  </a:moveTo>
                  <a:lnTo>
                    <a:pt x="127000" y="15181"/>
                  </a:lnTo>
                  <a:lnTo>
                    <a:pt x="112694" y="876"/>
                  </a:lnTo>
                  <a:lnTo>
                    <a:pt x="108996" y="0"/>
                  </a:lnTo>
                  <a:lnTo>
                    <a:pt x="99242" y="908"/>
                  </a:lnTo>
                  <a:lnTo>
                    <a:pt x="81852" y="12128"/>
                  </a:lnTo>
                  <a:lnTo>
                    <a:pt x="41918" y="47922"/>
                  </a:lnTo>
                  <a:lnTo>
                    <a:pt x="0" y="9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06">
              <a:extLst>
                <a:ext uri="{FF2B5EF4-FFF2-40B4-BE49-F238E27FC236}">
                  <a16:creationId xmlns:a16="http://schemas.microsoft.com/office/drawing/2014/main" xmlns="" id="{57D4B404-126D-43CE-843A-7FE37ADBC78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603676" y="2856416"/>
              <a:ext cx="108525" cy="219653"/>
            </a:xfrm>
            <a:custGeom>
              <a:avLst/>
              <a:gdLst/>
              <a:ahLst/>
              <a:cxnLst/>
              <a:rect l="0" t="0" r="0" b="0"/>
              <a:pathLst>
                <a:path w="108525" h="219653">
                  <a:moveTo>
                    <a:pt x="108524" y="13784"/>
                  </a:moveTo>
                  <a:lnTo>
                    <a:pt x="108524" y="13784"/>
                  </a:lnTo>
                  <a:lnTo>
                    <a:pt x="96314" y="1575"/>
                  </a:lnTo>
                  <a:lnTo>
                    <a:pt x="91213" y="0"/>
                  </a:lnTo>
                  <a:lnTo>
                    <a:pt x="78017" y="132"/>
                  </a:lnTo>
                  <a:lnTo>
                    <a:pt x="60863" y="11950"/>
                  </a:lnTo>
                  <a:lnTo>
                    <a:pt x="42892" y="32724"/>
                  </a:lnTo>
                  <a:lnTo>
                    <a:pt x="22284" y="75448"/>
                  </a:lnTo>
                  <a:lnTo>
                    <a:pt x="10378" y="119701"/>
                  </a:lnTo>
                  <a:lnTo>
                    <a:pt x="343" y="161976"/>
                  </a:lnTo>
                  <a:lnTo>
                    <a:pt x="0" y="183599"/>
                  </a:lnTo>
                  <a:lnTo>
                    <a:pt x="7845" y="200735"/>
                  </a:lnTo>
                  <a:lnTo>
                    <a:pt x="13889" y="208268"/>
                  </a:lnTo>
                  <a:lnTo>
                    <a:pt x="30009" y="216638"/>
                  </a:lnTo>
                  <a:lnTo>
                    <a:pt x="49639" y="219652"/>
                  </a:lnTo>
                  <a:lnTo>
                    <a:pt x="95824" y="21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807">
              <a:extLst>
                <a:ext uri="{FF2B5EF4-FFF2-40B4-BE49-F238E27FC236}">
                  <a16:creationId xmlns:a16="http://schemas.microsoft.com/office/drawing/2014/main" xmlns="" id="{0E2D552B-206F-4F01-A930-E54EC1020F8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714317" y="2915533"/>
              <a:ext cx="124884" cy="132468"/>
            </a:xfrm>
            <a:custGeom>
              <a:avLst/>
              <a:gdLst/>
              <a:ahLst/>
              <a:cxnLst/>
              <a:rect l="0" t="0" r="0" b="0"/>
              <a:pathLst>
                <a:path w="124884" h="132468">
                  <a:moveTo>
                    <a:pt x="124883" y="5467"/>
                  </a:moveTo>
                  <a:lnTo>
                    <a:pt x="124883" y="5467"/>
                  </a:lnTo>
                  <a:lnTo>
                    <a:pt x="124883" y="0"/>
                  </a:lnTo>
                  <a:lnTo>
                    <a:pt x="113346" y="41801"/>
                  </a:lnTo>
                  <a:lnTo>
                    <a:pt x="96994" y="80273"/>
                  </a:lnTo>
                  <a:lnTo>
                    <a:pt x="75932" y="106654"/>
                  </a:lnTo>
                  <a:lnTo>
                    <a:pt x="57972" y="120994"/>
                  </a:lnTo>
                  <a:lnTo>
                    <a:pt x="40581" y="127368"/>
                  </a:lnTo>
                  <a:lnTo>
                    <a:pt x="25326" y="128319"/>
                  </a:lnTo>
                  <a:lnTo>
                    <a:pt x="18295" y="127585"/>
                  </a:lnTo>
                  <a:lnTo>
                    <a:pt x="12900" y="124979"/>
                  </a:lnTo>
                  <a:lnTo>
                    <a:pt x="5029" y="116439"/>
                  </a:lnTo>
                  <a:lnTo>
                    <a:pt x="1060" y="103707"/>
                  </a:lnTo>
                  <a:lnTo>
                    <a:pt x="0" y="96360"/>
                  </a:lnTo>
                  <a:lnTo>
                    <a:pt x="2586" y="84434"/>
                  </a:lnTo>
                  <a:lnTo>
                    <a:pt x="8440" y="75136"/>
                  </a:lnTo>
                  <a:lnTo>
                    <a:pt x="15745" y="68652"/>
                  </a:lnTo>
                  <a:lnTo>
                    <a:pt x="21079" y="68051"/>
                  </a:lnTo>
                  <a:lnTo>
                    <a:pt x="34533" y="71147"/>
                  </a:lnTo>
                  <a:lnTo>
                    <a:pt x="74449" y="95490"/>
                  </a:lnTo>
                  <a:lnTo>
                    <a:pt x="95828" y="113750"/>
                  </a:lnTo>
                  <a:lnTo>
                    <a:pt x="109219" y="126921"/>
                  </a:lnTo>
                  <a:lnTo>
                    <a:pt x="118533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808">
              <a:extLst>
                <a:ext uri="{FF2B5EF4-FFF2-40B4-BE49-F238E27FC236}">
                  <a16:creationId xmlns:a16="http://schemas.microsoft.com/office/drawing/2014/main" xmlns="" id="{36018E30-21A5-47A6-911C-808C460E9D6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870950" y="2875951"/>
              <a:ext cx="72989" cy="229200"/>
            </a:xfrm>
            <a:custGeom>
              <a:avLst/>
              <a:gdLst/>
              <a:ahLst/>
              <a:cxnLst/>
              <a:rect l="0" t="0" r="0" b="0"/>
              <a:pathLst>
                <a:path w="72989" h="229200">
                  <a:moveTo>
                    <a:pt x="31750" y="25999"/>
                  </a:moveTo>
                  <a:lnTo>
                    <a:pt x="31750" y="25999"/>
                  </a:lnTo>
                  <a:lnTo>
                    <a:pt x="46055" y="758"/>
                  </a:lnTo>
                  <a:lnTo>
                    <a:pt x="48342" y="0"/>
                  </a:lnTo>
                  <a:lnTo>
                    <a:pt x="50573" y="905"/>
                  </a:lnTo>
                  <a:lnTo>
                    <a:pt x="52765" y="2920"/>
                  </a:lnTo>
                  <a:lnTo>
                    <a:pt x="65363" y="41574"/>
                  </a:lnTo>
                  <a:lnTo>
                    <a:pt x="72988" y="85882"/>
                  </a:lnTo>
                  <a:lnTo>
                    <a:pt x="72655" y="118231"/>
                  </a:lnTo>
                  <a:lnTo>
                    <a:pt x="65453" y="151423"/>
                  </a:lnTo>
                  <a:lnTo>
                    <a:pt x="46127" y="191729"/>
                  </a:lnTo>
                  <a:lnTo>
                    <a:pt x="28732" y="209253"/>
                  </a:lnTo>
                  <a:lnTo>
                    <a:pt x="0" y="229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09">
              <a:extLst>
                <a:ext uri="{FF2B5EF4-FFF2-40B4-BE49-F238E27FC236}">
                  <a16:creationId xmlns:a16="http://schemas.microsoft.com/office/drawing/2014/main" xmlns="" id="{1EEA78D2-E0F4-4C65-9B13-4D5C7D21091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83673" y="2886406"/>
              <a:ext cx="79378" cy="225095"/>
            </a:xfrm>
            <a:custGeom>
              <a:avLst/>
              <a:gdLst/>
              <a:ahLst/>
              <a:cxnLst/>
              <a:rect l="0" t="0" r="0" b="0"/>
              <a:pathLst>
                <a:path w="79378" h="225095">
                  <a:moveTo>
                    <a:pt x="79377" y="21894"/>
                  </a:moveTo>
                  <a:lnTo>
                    <a:pt x="79377" y="21894"/>
                  </a:lnTo>
                  <a:lnTo>
                    <a:pt x="79377" y="6967"/>
                  </a:lnTo>
                  <a:lnTo>
                    <a:pt x="77496" y="2795"/>
                  </a:lnTo>
                  <a:lnTo>
                    <a:pt x="76006" y="695"/>
                  </a:lnTo>
                  <a:lnTo>
                    <a:pt x="73601" y="0"/>
                  </a:lnTo>
                  <a:lnTo>
                    <a:pt x="67168" y="1110"/>
                  </a:lnTo>
                  <a:lnTo>
                    <a:pt x="48870" y="12443"/>
                  </a:lnTo>
                  <a:lnTo>
                    <a:pt x="25573" y="35948"/>
                  </a:lnTo>
                  <a:lnTo>
                    <a:pt x="7540" y="71998"/>
                  </a:lnTo>
                  <a:lnTo>
                    <a:pt x="0" y="113959"/>
                  </a:lnTo>
                  <a:lnTo>
                    <a:pt x="4508" y="154300"/>
                  </a:lnTo>
                  <a:lnTo>
                    <a:pt x="11411" y="189694"/>
                  </a:lnTo>
                  <a:lnTo>
                    <a:pt x="21419" y="206068"/>
                  </a:lnTo>
                  <a:lnTo>
                    <a:pt x="41277" y="225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10">
              <a:extLst>
                <a:ext uri="{FF2B5EF4-FFF2-40B4-BE49-F238E27FC236}">
                  <a16:creationId xmlns:a16="http://schemas.microsoft.com/office/drawing/2014/main" xmlns="" id="{014920CB-C001-49FD-BB3B-FA1582D34FF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245600" y="294640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7" y="706"/>
                  </a:lnTo>
                  <a:lnTo>
                    <a:pt x="7674" y="1882"/>
                  </a:lnTo>
                  <a:lnTo>
                    <a:pt x="6938" y="7186"/>
                  </a:lnTo>
                  <a:lnTo>
                    <a:pt x="3055" y="44812"/>
                  </a:lnTo>
                  <a:lnTo>
                    <a:pt x="604" y="8881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11">
              <a:extLst>
                <a:ext uri="{FF2B5EF4-FFF2-40B4-BE49-F238E27FC236}">
                  <a16:creationId xmlns:a16="http://schemas.microsoft.com/office/drawing/2014/main" xmlns="" id="{75531FC5-F64B-4B4E-B6AB-972495FA7B5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283700" y="30226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41961" y="630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12">
              <a:extLst>
                <a:ext uri="{FF2B5EF4-FFF2-40B4-BE49-F238E27FC236}">
                  <a16:creationId xmlns:a16="http://schemas.microsoft.com/office/drawing/2014/main" xmlns="" id="{B52F2869-4697-49B8-A2D4-2D5A8AA78F0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82200" y="2923692"/>
              <a:ext cx="154811" cy="270359"/>
            </a:xfrm>
            <a:custGeom>
              <a:avLst/>
              <a:gdLst/>
              <a:ahLst/>
              <a:cxnLst/>
              <a:rect l="0" t="0" r="0" b="0"/>
              <a:pathLst>
                <a:path w="154811" h="270359">
                  <a:moveTo>
                    <a:pt x="139700" y="3658"/>
                  </a:moveTo>
                  <a:lnTo>
                    <a:pt x="139700" y="3658"/>
                  </a:lnTo>
                  <a:lnTo>
                    <a:pt x="143070" y="287"/>
                  </a:lnTo>
                  <a:lnTo>
                    <a:pt x="144063" y="0"/>
                  </a:lnTo>
                  <a:lnTo>
                    <a:pt x="144726" y="514"/>
                  </a:lnTo>
                  <a:lnTo>
                    <a:pt x="154810" y="40102"/>
                  </a:lnTo>
                  <a:lnTo>
                    <a:pt x="154213" y="78270"/>
                  </a:lnTo>
                  <a:lnTo>
                    <a:pt x="139454" y="124230"/>
                  </a:lnTo>
                  <a:lnTo>
                    <a:pt x="113833" y="170224"/>
                  </a:lnTo>
                  <a:lnTo>
                    <a:pt x="80531" y="211761"/>
                  </a:lnTo>
                  <a:lnTo>
                    <a:pt x="37126" y="251467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137">
            <a:extLst>
              <a:ext uri="{FF2B5EF4-FFF2-40B4-BE49-F238E27FC236}">
                <a16:creationId xmlns:a16="http://schemas.microsoft.com/office/drawing/2014/main" xmlns="" id="{7DA25C12-2AE5-4700-9DE1-ADDD85A442E6}"/>
              </a:ext>
            </a:extLst>
          </p:cNvPr>
          <p:cNvGrpSpPr/>
          <p:nvPr/>
        </p:nvGrpSpPr>
        <p:grpSpPr>
          <a:xfrm>
            <a:off x="6737612" y="4291933"/>
            <a:ext cx="1491989" cy="426118"/>
            <a:chOff x="6737612" y="4291933"/>
            <a:chExt cx="1491989" cy="426118"/>
          </a:xfrm>
        </p:grpSpPr>
        <p:sp>
          <p:nvSpPr>
            <p:cNvPr id="303" name="SMARTInkShape-813">
              <a:extLst>
                <a:ext uri="{FF2B5EF4-FFF2-40B4-BE49-F238E27FC236}">
                  <a16:creationId xmlns:a16="http://schemas.microsoft.com/office/drawing/2014/main" xmlns="" id="{C58A3AA0-D51E-41A5-9F3F-B7D15AB3D15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623059" y="4305036"/>
              <a:ext cx="211104" cy="104759"/>
            </a:xfrm>
            <a:custGeom>
              <a:avLst/>
              <a:gdLst/>
              <a:ahLst/>
              <a:cxnLst/>
              <a:rect l="0" t="0" r="0" b="0"/>
              <a:pathLst>
                <a:path w="211104" h="104759">
                  <a:moveTo>
                    <a:pt x="162041" y="25664"/>
                  </a:moveTo>
                  <a:lnTo>
                    <a:pt x="162041" y="25664"/>
                  </a:lnTo>
                  <a:lnTo>
                    <a:pt x="158670" y="22293"/>
                  </a:lnTo>
                  <a:lnTo>
                    <a:pt x="155134" y="20638"/>
                  </a:lnTo>
                  <a:lnTo>
                    <a:pt x="153202" y="20197"/>
                  </a:lnTo>
                  <a:lnTo>
                    <a:pt x="147293" y="23470"/>
                  </a:lnTo>
                  <a:lnTo>
                    <a:pt x="143744" y="26317"/>
                  </a:lnTo>
                  <a:lnTo>
                    <a:pt x="112846" y="72334"/>
                  </a:lnTo>
                  <a:lnTo>
                    <a:pt x="85925" y="94290"/>
                  </a:lnTo>
                  <a:lnTo>
                    <a:pt x="67769" y="102026"/>
                  </a:lnTo>
                  <a:lnTo>
                    <a:pt x="49587" y="104758"/>
                  </a:lnTo>
                  <a:lnTo>
                    <a:pt x="29747" y="103620"/>
                  </a:lnTo>
                  <a:lnTo>
                    <a:pt x="14814" y="97000"/>
                  </a:lnTo>
                  <a:lnTo>
                    <a:pt x="8856" y="92272"/>
                  </a:lnTo>
                  <a:lnTo>
                    <a:pt x="2235" y="79491"/>
                  </a:lnTo>
                  <a:lnTo>
                    <a:pt x="0" y="65108"/>
                  </a:lnTo>
                  <a:lnTo>
                    <a:pt x="1358" y="51662"/>
                  </a:lnTo>
                  <a:lnTo>
                    <a:pt x="8076" y="40511"/>
                  </a:lnTo>
                  <a:lnTo>
                    <a:pt x="12831" y="35562"/>
                  </a:lnTo>
                  <a:lnTo>
                    <a:pt x="18117" y="32968"/>
                  </a:lnTo>
                  <a:lnTo>
                    <a:pt x="29636" y="31968"/>
                  </a:lnTo>
                  <a:lnTo>
                    <a:pt x="51392" y="42113"/>
                  </a:lnTo>
                  <a:lnTo>
                    <a:pt x="92393" y="70607"/>
                  </a:lnTo>
                  <a:lnTo>
                    <a:pt x="136101" y="99468"/>
                  </a:lnTo>
                  <a:lnTo>
                    <a:pt x="142631" y="102383"/>
                  </a:lnTo>
                  <a:lnTo>
                    <a:pt x="155531" y="103741"/>
                  </a:lnTo>
                  <a:lnTo>
                    <a:pt x="168320" y="101287"/>
                  </a:lnTo>
                  <a:lnTo>
                    <a:pt x="181059" y="95493"/>
                  </a:lnTo>
                  <a:lnTo>
                    <a:pt x="196761" y="80926"/>
                  </a:lnTo>
                  <a:lnTo>
                    <a:pt x="206979" y="59834"/>
                  </a:lnTo>
                  <a:lnTo>
                    <a:pt x="211103" y="35710"/>
                  </a:lnTo>
                  <a:lnTo>
                    <a:pt x="208306" y="22838"/>
                  </a:lnTo>
                  <a:lnTo>
                    <a:pt x="201653" y="12414"/>
                  </a:lnTo>
                  <a:lnTo>
                    <a:pt x="191641" y="3077"/>
                  </a:lnTo>
                  <a:lnTo>
                    <a:pt x="185302" y="728"/>
                  </a:lnTo>
                  <a:lnTo>
                    <a:pt x="170733" y="0"/>
                  </a:lnTo>
                  <a:lnTo>
                    <a:pt x="154850" y="5790"/>
                  </a:lnTo>
                  <a:lnTo>
                    <a:pt x="104891" y="32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814">
              <a:extLst>
                <a:ext uri="{FF2B5EF4-FFF2-40B4-BE49-F238E27FC236}">
                  <a16:creationId xmlns:a16="http://schemas.microsoft.com/office/drawing/2014/main" xmlns="" id="{6931027E-266D-4FF2-9C64-3B0B87D8C0D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438541" y="4305562"/>
              <a:ext cx="85064" cy="114039"/>
            </a:xfrm>
            <a:custGeom>
              <a:avLst/>
              <a:gdLst/>
              <a:ahLst/>
              <a:cxnLst/>
              <a:rect l="0" t="0" r="0" b="0"/>
              <a:pathLst>
                <a:path w="85064" h="114039">
                  <a:moveTo>
                    <a:pt x="3659" y="6088"/>
                  </a:moveTo>
                  <a:lnTo>
                    <a:pt x="3659" y="6088"/>
                  </a:lnTo>
                  <a:lnTo>
                    <a:pt x="288" y="2717"/>
                  </a:lnTo>
                  <a:lnTo>
                    <a:pt x="0" y="1724"/>
                  </a:lnTo>
                  <a:lnTo>
                    <a:pt x="514" y="1062"/>
                  </a:lnTo>
                  <a:lnTo>
                    <a:pt x="1563" y="621"/>
                  </a:lnTo>
                  <a:lnTo>
                    <a:pt x="9780" y="0"/>
                  </a:lnTo>
                  <a:lnTo>
                    <a:pt x="38996" y="5564"/>
                  </a:lnTo>
                  <a:lnTo>
                    <a:pt x="59989" y="16359"/>
                  </a:lnTo>
                  <a:lnTo>
                    <a:pt x="73145" y="26881"/>
                  </a:lnTo>
                  <a:lnTo>
                    <a:pt x="80402" y="40494"/>
                  </a:lnTo>
                  <a:lnTo>
                    <a:pt x="85063" y="68858"/>
                  </a:lnTo>
                  <a:lnTo>
                    <a:pt x="81936" y="81963"/>
                  </a:lnTo>
                  <a:lnTo>
                    <a:pt x="75138" y="94138"/>
                  </a:lnTo>
                  <a:lnTo>
                    <a:pt x="60820" y="107514"/>
                  </a:lnTo>
                  <a:lnTo>
                    <a:pt x="51484" y="112105"/>
                  </a:lnTo>
                  <a:lnTo>
                    <a:pt x="45660" y="113466"/>
                  </a:lnTo>
                  <a:lnTo>
                    <a:pt x="45770" y="113655"/>
                  </a:lnTo>
                  <a:lnTo>
                    <a:pt x="48109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815">
              <a:extLst>
                <a:ext uri="{FF2B5EF4-FFF2-40B4-BE49-F238E27FC236}">
                  <a16:creationId xmlns:a16="http://schemas.microsoft.com/office/drawing/2014/main" xmlns="" id="{15898D27-C33A-4B68-8FA2-0B3D7DF4469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190129" y="4365146"/>
              <a:ext cx="302872" cy="16355"/>
            </a:xfrm>
            <a:custGeom>
              <a:avLst/>
              <a:gdLst/>
              <a:ahLst/>
              <a:cxnLst/>
              <a:rect l="0" t="0" r="0" b="0"/>
              <a:pathLst>
                <a:path w="302872" h="16355">
                  <a:moveTo>
                    <a:pt x="29821" y="10004"/>
                  </a:moveTo>
                  <a:lnTo>
                    <a:pt x="29821" y="10004"/>
                  </a:lnTo>
                  <a:lnTo>
                    <a:pt x="0" y="3915"/>
                  </a:lnTo>
                  <a:lnTo>
                    <a:pt x="41610" y="3677"/>
                  </a:lnTo>
                  <a:lnTo>
                    <a:pt x="80686" y="1783"/>
                  </a:lnTo>
                  <a:lnTo>
                    <a:pt x="127218" y="0"/>
                  </a:lnTo>
                  <a:lnTo>
                    <a:pt x="173767" y="1560"/>
                  </a:lnTo>
                  <a:lnTo>
                    <a:pt x="216565" y="4604"/>
                  </a:lnTo>
                  <a:lnTo>
                    <a:pt x="253223" y="8310"/>
                  </a:lnTo>
                  <a:lnTo>
                    <a:pt x="302871" y="16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816">
              <a:extLst>
                <a:ext uri="{FF2B5EF4-FFF2-40B4-BE49-F238E27FC236}">
                  <a16:creationId xmlns:a16="http://schemas.microsoft.com/office/drawing/2014/main" xmlns="" id="{829084D5-95FB-4A29-9B42-97E936045A9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946898" y="4291933"/>
              <a:ext cx="133353" cy="150699"/>
            </a:xfrm>
            <a:custGeom>
              <a:avLst/>
              <a:gdLst/>
              <a:ahLst/>
              <a:cxnLst/>
              <a:rect l="0" t="0" r="0" b="0"/>
              <a:pathLst>
                <a:path w="133353" h="150699">
                  <a:moveTo>
                    <a:pt x="2" y="51467"/>
                  </a:moveTo>
                  <a:lnTo>
                    <a:pt x="2" y="51467"/>
                  </a:lnTo>
                  <a:lnTo>
                    <a:pt x="0" y="47809"/>
                  </a:lnTo>
                  <a:lnTo>
                    <a:pt x="0" y="49371"/>
                  </a:lnTo>
                  <a:lnTo>
                    <a:pt x="17893" y="95956"/>
                  </a:lnTo>
                  <a:lnTo>
                    <a:pt x="29768" y="141076"/>
                  </a:lnTo>
                  <a:lnTo>
                    <a:pt x="30430" y="145073"/>
                  </a:lnTo>
                  <a:lnTo>
                    <a:pt x="31576" y="147737"/>
                  </a:lnTo>
                  <a:lnTo>
                    <a:pt x="33046" y="149515"/>
                  </a:lnTo>
                  <a:lnTo>
                    <a:pt x="34731" y="150698"/>
                  </a:lnTo>
                  <a:lnTo>
                    <a:pt x="36560" y="148665"/>
                  </a:lnTo>
                  <a:lnTo>
                    <a:pt x="46644" y="114135"/>
                  </a:lnTo>
                  <a:lnTo>
                    <a:pt x="50687" y="69098"/>
                  </a:lnTo>
                  <a:lnTo>
                    <a:pt x="59428" y="25081"/>
                  </a:lnTo>
                  <a:lnTo>
                    <a:pt x="66630" y="10812"/>
                  </a:lnTo>
                  <a:lnTo>
                    <a:pt x="74534" y="2119"/>
                  </a:lnTo>
                  <a:lnTo>
                    <a:pt x="78617" y="224"/>
                  </a:lnTo>
                  <a:lnTo>
                    <a:pt x="86918" y="0"/>
                  </a:lnTo>
                  <a:lnTo>
                    <a:pt x="90401" y="3044"/>
                  </a:lnTo>
                  <a:lnTo>
                    <a:pt x="106730" y="42704"/>
                  </a:lnTo>
                  <a:lnTo>
                    <a:pt x="117875" y="85275"/>
                  </a:lnTo>
                  <a:lnTo>
                    <a:pt x="129031" y="131500"/>
                  </a:lnTo>
                  <a:lnTo>
                    <a:pt x="133352" y="146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817">
              <a:extLst>
                <a:ext uri="{FF2B5EF4-FFF2-40B4-BE49-F238E27FC236}">
                  <a16:creationId xmlns:a16="http://schemas.microsoft.com/office/drawing/2014/main" xmlns="" id="{0DBF052D-4950-4CEA-B933-16066A1E376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26400" y="4503033"/>
              <a:ext cx="150976" cy="215018"/>
            </a:xfrm>
            <a:custGeom>
              <a:avLst/>
              <a:gdLst/>
              <a:ahLst/>
              <a:cxnLst/>
              <a:rect l="0" t="0" r="0" b="0"/>
              <a:pathLst>
                <a:path w="150976" h="2150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8951" y="0"/>
                  </a:lnTo>
                  <a:lnTo>
                    <a:pt x="60344" y="10136"/>
                  </a:lnTo>
                  <a:lnTo>
                    <a:pt x="98940" y="27311"/>
                  </a:lnTo>
                  <a:lnTo>
                    <a:pt x="143887" y="70755"/>
                  </a:lnTo>
                  <a:lnTo>
                    <a:pt x="150263" y="87870"/>
                  </a:lnTo>
                  <a:lnTo>
                    <a:pt x="150975" y="96386"/>
                  </a:lnTo>
                  <a:lnTo>
                    <a:pt x="146122" y="113374"/>
                  </a:lnTo>
                  <a:lnTo>
                    <a:pt x="129608" y="138803"/>
                  </a:lnTo>
                  <a:lnTo>
                    <a:pt x="90523" y="181149"/>
                  </a:lnTo>
                  <a:lnTo>
                    <a:pt x="571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818">
              <a:extLst>
                <a:ext uri="{FF2B5EF4-FFF2-40B4-BE49-F238E27FC236}">
                  <a16:creationId xmlns:a16="http://schemas.microsoft.com/office/drawing/2014/main" xmlns="" id="{C816B24C-171A-4708-A547-E45AEC1D925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37612" y="4605219"/>
              <a:ext cx="1491989" cy="55682"/>
            </a:xfrm>
            <a:custGeom>
              <a:avLst/>
              <a:gdLst/>
              <a:ahLst/>
              <a:cxnLst/>
              <a:rect l="0" t="0" r="0" b="0"/>
              <a:pathLst>
                <a:path w="1491989" h="55682">
                  <a:moveTo>
                    <a:pt x="6088" y="4881"/>
                  </a:moveTo>
                  <a:lnTo>
                    <a:pt x="6088" y="4881"/>
                  </a:lnTo>
                  <a:lnTo>
                    <a:pt x="2717" y="4881"/>
                  </a:lnTo>
                  <a:lnTo>
                    <a:pt x="1724" y="5586"/>
                  </a:lnTo>
                  <a:lnTo>
                    <a:pt x="1062" y="6762"/>
                  </a:lnTo>
                  <a:lnTo>
                    <a:pt x="0" y="10348"/>
                  </a:lnTo>
                  <a:lnTo>
                    <a:pt x="6558" y="17712"/>
                  </a:lnTo>
                  <a:lnTo>
                    <a:pt x="41035" y="22088"/>
                  </a:lnTo>
                  <a:lnTo>
                    <a:pt x="62547" y="21997"/>
                  </a:lnTo>
                  <a:lnTo>
                    <a:pt x="88883" y="21232"/>
                  </a:lnTo>
                  <a:lnTo>
                    <a:pt x="118435" y="20014"/>
                  </a:lnTo>
                  <a:lnTo>
                    <a:pt x="157891" y="17792"/>
                  </a:lnTo>
                  <a:lnTo>
                    <a:pt x="203950" y="14899"/>
                  </a:lnTo>
                  <a:lnTo>
                    <a:pt x="254412" y="11560"/>
                  </a:lnTo>
                  <a:lnTo>
                    <a:pt x="311338" y="8628"/>
                  </a:lnTo>
                  <a:lnTo>
                    <a:pt x="372571" y="5968"/>
                  </a:lnTo>
                  <a:lnTo>
                    <a:pt x="436676" y="3489"/>
                  </a:lnTo>
                  <a:lnTo>
                    <a:pt x="504108" y="1835"/>
                  </a:lnTo>
                  <a:lnTo>
                    <a:pt x="573757" y="734"/>
                  </a:lnTo>
                  <a:lnTo>
                    <a:pt x="644885" y="0"/>
                  </a:lnTo>
                  <a:lnTo>
                    <a:pt x="714173" y="216"/>
                  </a:lnTo>
                  <a:lnTo>
                    <a:pt x="782241" y="1065"/>
                  </a:lnTo>
                  <a:lnTo>
                    <a:pt x="849489" y="2337"/>
                  </a:lnTo>
                  <a:lnTo>
                    <a:pt x="913372" y="4597"/>
                  </a:lnTo>
                  <a:lnTo>
                    <a:pt x="975010" y="7513"/>
                  </a:lnTo>
                  <a:lnTo>
                    <a:pt x="1035153" y="10869"/>
                  </a:lnTo>
                  <a:lnTo>
                    <a:pt x="1089360" y="14518"/>
                  </a:lnTo>
                  <a:lnTo>
                    <a:pt x="1139607" y="18360"/>
                  </a:lnTo>
                  <a:lnTo>
                    <a:pt x="1187218" y="22334"/>
                  </a:lnTo>
                  <a:lnTo>
                    <a:pt x="1230953" y="26394"/>
                  </a:lnTo>
                  <a:lnTo>
                    <a:pt x="1272103" y="30512"/>
                  </a:lnTo>
                  <a:lnTo>
                    <a:pt x="1311531" y="34668"/>
                  </a:lnTo>
                  <a:lnTo>
                    <a:pt x="1346283" y="38850"/>
                  </a:lnTo>
                  <a:lnTo>
                    <a:pt x="1377918" y="43050"/>
                  </a:lnTo>
                  <a:lnTo>
                    <a:pt x="1407475" y="47260"/>
                  </a:lnTo>
                  <a:lnTo>
                    <a:pt x="1447842" y="51937"/>
                  </a:lnTo>
                  <a:lnTo>
                    <a:pt x="1491988" y="5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819">
            <a:extLst>
              <a:ext uri="{FF2B5EF4-FFF2-40B4-BE49-F238E27FC236}">
                <a16:creationId xmlns:a16="http://schemas.microsoft.com/office/drawing/2014/main" xmlns="" id="{B93A8905-18DA-45A6-B89F-D3E47120F8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06369" y="4515141"/>
            <a:ext cx="227398" cy="264447"/>
          </a:xfrm>
          <a:custGeom>
            <a:avLst/>
            <a:gdLst/>
            <a:ahLst/>
            <a:cxnLst/>
            <a:rect l="0" t="0" r="0" b="0"/>
            <a:pathLst>
              <a:path w="227398" h="264447">
                <a:moveTo>
                  <a:pt x="120131" y="18759"/>
                </a:moveTo>
                <a:lnTo>
                  <a:pt x="120131" y="18759"/>
                </a:lnTo>
                <a:lnTo>
                  <a:pt x="116760" y="15388"/>
                </a:lnTo>
                <a:lnTo>
                  <a:pt x="115104" y="11851"/>
                </a:lnTo>
                <a:lnTo>
                  <a:pt x="114039" y="7203"/>
                </a:lnTo>
                <a:lnTo>
                  <a:pt x="110486" y="3027"/>
                </a:lnTo>
                <a:lnTo>
                  <a:pt x="106908" y="1184"/>
                </a:lnTo>
                <a:lnTo>
                  <a:pt x="98861" y="0"/>
                </a:lnTo>
                <a:lnTo>
                  <a:pt x="89214" y="3167"/>
                </a:lnTo>
                <a:lnTo>
                  <a:pt x="67536" y="22108"/>
                </a:lnTo>
                <a:lnTo>
                  <a:pt x="31970" y="68441"/>
                </a:lnTo>
                <a:lnTo>
                  <a:pt x="11752" y="109973"/>
                </a:lnTo>
                <a:lnTo>
                  <a:pt x="2114" y="154030"/>
                </a:lnTo>
                <a:lnTo>
                  <a:pt x="0" y="199917"/>
                </a:lnTo>
                <a:lnTo>
                  <a:pt x="3006" y="228912"/>
                </a:lnTo>
                <a:lnTo>
                  <a:pt x="10219" y="242923"/>
                </a:lnTo>
                <a:lnTo>
                  <a:pt x="15106" y="248635"/>
                </a:lnTo>
                <a:lnTo>
                  <a:pt x="28063" y="256863"/>
                </a:lnTo>
                <a:lnTo>
                  <a:pt x="49342" y="263580"/>
                </a:lnTo>
                <a:lnTo>
                  <a:pt x="63976" y="264446"/>
                </a:lnTo>
                <a:lnTo>
                  <a:pt x="105610" y="257405"/>
                </a:lnTo>
                <a:lnTo>
                  <a:pt x="148994" y="245407"/>
                </a:lnTo>
                <a:lnTo>
                  <a:pt x="192873" y="221787"/>
                </a:lnTo>
                <a:lnTo>
                  <a:pt x="206125" y="209208"/>
                </a:lnTo>
                <a:lnTo>
                  <a:pt x="222891" y="183016"/>
                </a:lnTo>
                <a:lnTo>
                  <a:pt x="227397" y="151999"/>
                </a:lnTo>
                <a:lnTo>
                  <a:pt x="217915" y="107652"/>
                </a:lnTo>
                <a:lnTo>
                  <a:pt x="210503" y="63209"/>
                </a:lnTo>
                <a:lnTo>
                  <a:pt x="205950" y="37809"/>
                </a:lnTo>
                <a:lnTo>
                  <a:pt x="200278" y="25501"/>
                </a:lnTo>
                <a:lnTo>
                  <a:pt x="194130" y="17386"/>
                </a:lnTo>
                <a:lnTo>
                  <a:pt x="184467" y="10512"/>
                </a:lnTo>
                <a:lnTo>
                  <a:pt x="158421" y="6939"/>
                </a:lnTo>
                <a:lnTo>
                  <a:pt x="114391" y="9546"/>
                </a:lnTo>
                <a:lnTo>
                  <a:pt x="67492" y="18324"/>
                </a:lnTo>
                <a:lnTo>
                  <a:pt x="12181" y="378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22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MARTInkShape-700">
            <a:extLst>
              <a:ext uri="{FF2B5EF4-FFF2-40B4-BE49-F238E27FC236}">
                <a16:creationId xmlns:a16="http://schemas.microsoft.com/office/drawing/2014/main" xmlns="" id="{4BC9B728-08CD-40FC-88D9-1B2B068148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33134" y="2051050"/>
            <a:ext cx="560817" cy="114301"/>
          </a:xfrm>
          <a:custGeom>
            <a:avLst/>
            <a:gdLst/>
            <a:ahLst/>
            <a:cxnLst/>
            <a:rect l="0" t="0" r="0" b="0"/>
            <a:pathLst>
              <a:path w="560817" h="114301">
                <a:moveTo>
                  <a:pt x="21066" y="114300"/>
                </a:moveTo>
                <a:lnTo>
                  <a:pt x="21066" y="114300"/>
                </a:lnTo>
                <a:lnTo>
                  <a:pt x="0" y="114300"/>
                </a:lnTo>
                <a:lnTo>
                  <a:pt x="21347" y="110537"/>
                </a:lnTo>
                <a:lnTo>
                  <a:pt x="52941" y="103455"/>
                </a:lnTo>
                <a:lnTo>
                  <a:pt x="76183" y="98603"/>
                </a:lnTo>
                <a:lnTo>
                  <a:pt x="102260" y="93252"/>
                </a:lnTo>
                <a:lnTo>
                  <a:pt x="131640" y="86863"/>
                </a:lnTo>
                <a:lnTo>
                  <a:pt x="163221" y="79781"/>
                </a:lnTo>
                <a:lnTo>
                  <a:pt x="196269" y="72237"/>
                </a:lnTo>
                <a:lnTo>
                  <a:pt x="231707" y="65091"/>
                </a:lnTo>
                <a:lnTo>
                  <a:pt x="268738" y="58211"/>
                </a:lnTo>
                <a:lnTo>
                  <a:pt x="306830" y="51507"/>
                </a:lnTo>
                <a:lnTo>
                  <a:pt x="343515" y="44921"/>
                </a:lnTo>
                <a:lnTo>
                  <a:pt x="379259" y="38414"/>
                </a:lnTo>
                <a:lnTo>
                  <a:pt x="414378" y="31959"/>
                </a:lnTo>
                <a:lnTo>
                  <a:pt x="444141" y="26245"/>
                </a:lnTo>
                <a:lnTo>
                  <a:pt x="470332" y="21024"/>
                </a:lnTo>
                <a:lnTo>
                  <a:pt x="512134" y="12167"/>
                </a:lnTo>
                <a:lnTo>
                  <a:pt x="56081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133">
            <a:extLst>
              <a:ext uri="{FF2B5EF4-FFF2-40B4-BE49-F238E27FC236}">
                <a16:creationId xmlns:a16="http://schemas.microsoft.com/office/drawing/2014/main" xmlns="" id="{F8F0F801-B08C-4ACF-8634-75AFA9F9B092}"/>
              </a:ext>
            </a:extLst>
          </p:cNvPr>
          <p:cNvGrpSpPr/>
          <p:nvPr/>
        </p:nvGrpSpPr>
        <p:grpSpPr>
          <a:xfrm>
            <a:off x="3471160" y="2222761"/>
            <a:ext cx="662691" cy="666490"/>
            <a:chOff x="3471160" y="2222761"/>
            <a:chExt cx="662691" cy="666490"/>
          </a:xfrm>
        </p:grpSpPr>
        <p:sp>
          <p:nvSpPr>
            <p:cNvPr id="97" name="SMARTInkShape-701">
              <a:extLst>
                <a:ext uri="{FF2B5EF4-FFF2-40B4-BE49-F238E27FC236}">
                  <a16:creationId xmlns:a16="http://schemas.microsoft.com/office/drawing/2014/main" xmlns="" id="{4B8F5FFB-FC47-4D41-A51F-A57B06EAE16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471160" y="2222761"/>
              <a:ext cx="274458" cy="332919"/>
            </a:xfrm>
            <a:custGeom>
              <a:avLst/>
              <a:gdLst/>
              <a:ahLst/>
              <a:cxnLst/>
              <a:rect l="0" t="0" r="0" b="0"/>
              <a:pathLst>
                <a:path w="274458" h="332919">
                  <a:moveTo>
                    <a:pt x="268990" y="6089"/>
                  </a:moveTo>
                  <a:lnTo>
                    <a:pt x="268990" y="6089"/>
                  </a:lnTo>
                  <a:lnTo>
                    <a:pt x="268990" y="2718"/>
                  </a:lnTo>
                  <a:lnTo>
                    <a:pt x="269695" y="1725"/>
                  </a:lnTo>
                  <a:lnTo>
                    <a:pt x="270871" y="1063"/>
                  </a:lnTo>
                  <a:lnTo>
                    <a:pt x="274457" y="0"/>
                  </a:lnTo>
                  <a:lnTo>
                    <a:pt x="238634" y="15342"/>
                  </a:lnTo>
                  <a:lnTo>
                    <a:pt x="208462" y="30192"/>
                  </a:lnTo>
                  <a:lnTo>
                    <a:pt x="172944" y="48552"/>
                  </a:lnTo>
                  <a:lnTo>
                    <a:pt x="138344" y="68470"/>
                  </a:lnTo>
                  <a:lnTo>
                    <a:pt x="93239" y="103522"/>
                  </a:lnTo>
                  <a:lnTo>
                    <a:pt x="85045" y="115480"/>
                  </a:lnTo>
                  <a:lnTo>
                    <a:pt x="84977" y="120644"/>
                  </a:lnTo>
                  <a:lnTo>
                    <a:pt x="87048" y="125498"/>
                  </a:lnTo>
                  <a:lnTo>
                    <a:pt x="90545" y="130145"/>
                  </a:lnTo>
                  <a:lnTo>
                    <a:pt x="103838" y="137190"/>
                  </a:lnTo>
                  <a:lnTo>
                    <a:pt x="144488" y="147461"/>
                  </a:lnTo>
                  <a:lnTo>
                    <a:pt x="174088" y="157495"/>
                  </a:lnTo>
                  <a:lnTo>
                    <a:pt x="178911" y="162765"/>
                  </a:lnTo>
                  <a:lnTo>
                    <a:pt x="180715" y="169101"/>
                  </a:lnTo>
                  <a:lnTo>
                    <a:pt x="180507" y="176147"/>
                  </a:lnTo>
                  <a:lnTo>
                    <a:pt x="156616" y="209660"/>
                  </a:lnTo>
                  <a:lnTo>
                    <a:pt x="111516" y="244128"/>
                  </a:lnTo>
                  <a:lnTo>
                    <a:pt x="78116" y="265930"/>
                  </a:lnTo>
                  <a:lnTo>
                    <a:pt x="35105" y="296157"/>
                  </a:lnTo>
                  <a:lnTo>
                    <a:pt x="2030" y="324912"/>
                  </a:lnTo>
                  <a:lnTo>
                    <a:pt x="0" y="328704"/>
                  </a:lnTo>
                  <a:lnTo>
                    <a:pt x="763" y="331233"/>
                  </a:lnTo>
                  <a:lnTo>
                    <a:pt x="3389" y="332918"/>
                  </a:lnTo>
                  <a:lnTo>
                    <a:pt x="40793" y="328548"/>
                  </a:lnTo>
                  <a:lnTo>
                    <a:pt x="84549" y="322030"/>
                  </a:lnTo>
                  <a:lnTo>
                    <a:pt x="110046" y="318316"/>
                  </a:lnTo>
                  <a:lnTo>
                    <a:pt x="138333" y="313019"/>
                  </a:lnTo>
                  <a:lnTo>
                    <a:pt x="168479" y="306664"/>
                  </a:lnTo>
                  <a:lnTo>
                    <a:pt x="199866" y="299606"/>
                  </a:lnTo>
                  <a:lnTo>
                    <a:pt x="262640" y="28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02">
              <a:extLst>
                <a:ext uri="{FF2B5EF4-FFF2-40B4-BE49-F238E27FC236}">
                  <a16:creationId xmlns:a16="http://schemas.microsoft.com/office/drawing/2014/main" xmlns="" id="{4A9E6895-F4F2-42F3-8FB2-24BFB3731F7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867150" y="2317750"/>
              <a:ext cx="158751" cy="152401"/>
            </a:xfrm>
            <a:custGeom>
              <a:avLst/>
              <a:gdLst/>
              <a:ahLst/>
              <a:cxnLst/>
              <a:rect l="0" t="0" r="0" b="0"/>
              <a:pathLst>
                <a:path w="158751" h="152401">
                  <a:moveTo>
                    <a:pt x="0" y="0"/>
                  </a:moveTo>
                  <a:lnTo>
                    <a:pt x="0" y="0"/>
                  </a:lnTo>
                  <a:lnTo>
                    <a:pt x="43338" y="43338"/>
                  </a:lnTo>
                  <a:lnTo>
                    <a:pt x="78458" y="77752"/>
                  </a:lnTo>
                  <a:lnTo>
                    <a:pt x="117713" y="113349"/>
                  </a:lnTo>
                  <a:lnTo>
                    <a:pt x="158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03">
              <a:extLst>
                <a:ext uri="{FF2B5EF4-FFF2-40B4-BE49-F238E27FC236}">
                  <a16:creationId xmlns:a16="http://schemas.microsoft.com/office/drawing/2014/main" xmlns="" id="{FFE8BC6D-CEB0-4F14-B721-365FA3A33B6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911600" y="2779585"/>
              <a:ext cx="105412" cy="109666"/>
            </a:xfrm>
            <a:custGeom>
              <a:avLst/>
              <a:gdLst/>
              <a:ahLst/>
              <a:cxnLst/>
              <a:rect l="0" t="0" r="0" b="0"/>
              <a:pathLst>
                <a:path w="105412" h="109666">
                  <a:moveTo>
                    <a:pt x="0" y="8065"/>
                  </a:moveTo>
                  <a:lnTo>
                    <a:pt x="0" y="8065"/>
                  </a:lnTo>
                  <a:lnTo>
                    <a:pt x="10113" y="14807"/>
                  </a:lnTo>
                  <a:lnTo>
                    <a:pt x="13092" y="19615"/>
                  </a:lnTo>
                  <a:lnTo>
                    <a:pt x="16402" y="32484"/>
                  </a:lnTo>
                  <a:lnTo>
                    <a:pt x="14894" y="52224"/>
                  </a:lnTo>
                  <a:lnTo>
                    <a:pt x="7425" y="75009"/>
                  </a:lnTo>
                  <a:lnTo>
                    <a:pt x="6361" y="75272"/>
                  </a:lnTo>
                  <a:lnTo>
                    <a:pt x="3297" y="73683"/>
                  </a:lnTo>
                  <a:lnTo>
                    <a:pt x="5228" y="63099"/>
                  </a:lnTo>
                  <a:lnTo>
                    <a:pt x="16131" y="39188"/>
                  </a:lnTo>
                  <a:lnTo>
                    <a:pt x="27630" y="24014"/>
                  </a:lnTo>
                  <a:lnTo>
                    <a:pt x="49266" y="8244"/>
                  </a:lnTo>
                  <a:lnTo>
                    <a:pt x="62818" y="1559"/>
                  </a:lnTo>
                  <a:lnTo>
                    <a:pt x="75897" y="0"/>
                  </a:lnTo>
                  <a:lnTo>
                    <a:pt x="82348" y="571"/>
                  </a:lnTo>
                  <a:lnTo>
                    <a:pt x="87354" y="3775"/>
                  </a:lnTo>
                  <a:lnTo>
                    <a:pt x="94798" y="14860"/>
                  </a:lnTo>
                  <a:lnTo>
                    <a:pt x="104620" y="44972"/>
                  </a:lnTo>
                  <a:lnTo>
                    <a:pt x="105411" y="79979"/>
                  </a:lnTo>
                  <a:lnTo>
                    <a:pt x="101600" y="109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04">
              <a:extLst>
                <a:ext uri="{FF2B5EF4-FFF2-40B4-BE49-F238E27FC236}">
                  <a16:creationId xmlns:a16="http://schemas.microsoft.com/office/drawing/2014/main" xmlns="" id="{137C2DDA-1BC7-43F6-9030-AD08DED528B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95700" y="2647950"/>
              <a:ext cx="400051" cy="95251"/>
            </a:xfrm>
            <a:custGeom>
              <a:avLst/>
              <a:gdLst/>
              <a:ahLst/>
              <a:cxnLst/>
              <a:rect l="0" t="0" r="0" b="0"/>
              <a:pathLst>
                <a:path w="400051" h="95251">
                  <a:moveTo>
                    <a:pt x="0" y="95250"/>
                  </a:moveTo>
                  <a:lnTo>
                    <a:pt x="0" y="95250"/>
                  </a:lnTo>
                  <a:lnTo>
                    <a:pt x="3371" y="95250"/>
                  </a:lnTo>
                  <a:lnTo>
                    <a:pt x="45482" y="84405"/>
                  </a:lnTo>
                  <a:lnTo>
                    <a:pt x="88183" y="74202"/>
                  </a:lnTo>
                  <a:lnTo>
                    <a:pt x="115233" y="67813"/>
                  </a:lnTo>
                  <a:lnTo>
                    <a:pt x="145261" y="60731"/>
                  </a:lnTo>
                  <a:lnTo>
                    <a:pt x="177274" y="53187"/>
                  </a:lnTo>
                  <a:lnTo>
                    <a:pt x="209199" y="46041"/>
                  </a:lnTo>
                  <a:lnTo>
                    <a:pt x="241066" y="39161"/>
                  </a:lnTo>
                  <a:lnTo>
                    <a:pt x="272894" y="32457"/>
                  </a:lnTo>
                  <a:lnTo>
                    <a:pt x="301168" y="25871"/>
                  </a:lnTo>
                  <a:lnTo>
                    <a:pt x="327073" y="19364"/>
                  </a:lnTo>
                  <a:lnTo>
                    <a:pt x="367616" y="8606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05">
              <a:extLst>
                <a:ext uri="{FF2B5EF4-FFF2-40B4-BE49-F238E27FC236}">
                  <a16:creationId xmlns:a16="http://schemas.microsoft.com/office/drawing/2014/main" xmlns="" id="{5C8D8E35-2863-491C-A438-B63BFA7C50E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097515" y="2387600"/>
              <a:ext cx="36336" cy="12701"/>
            </a:xfrm>
            <a:custGeom>
              <a:avLst/>
              <a:gdLst/>
              <a:ahLst/>
              <a:cxnLst/>
              <a:rect l="0" t="0" r="0" b="0"/>
              <a:pathLst>
                <a:path w="363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7233"/>
                  </a:lnTo>
                  <a:lnTo>
                    <a:pt x="117" y="6938"/>
                  </a:lnTo>
                  <a:lnTo>
                    <a:pt x="5064" y="6524"/>
                  </a:lnTo>
                  <a:lnTo>
                    <a:pt x="18603" y="5696"/>
                  </a:lnTo>
                  <a:lnTo>
                    <a:pt x="36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06">
              <a:extLst>
                <a:ext uri="{FF2B5EF4-FFF2-40B4-BE49-F238E27FC236}">
                  <a16:creationId xmlns:a16="http://schemas.microsoft.com/office/drawing/2014/main" xmlns="" id="{597CAEFE-21A6-4E4E-91BB-BF9504BCB07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038600" y="25336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07">
              <a:extLst>
                <a:ext uri="{FF2B5EF4-FFF2-40B4-BE49-F238E27FC236}">
                  <a16:creationId xmlns:a16="http://schemas.microsoft.com/office/drawing/2014/main" xmlns="" id="{5A224583-9518-4A12-B4F1-ABCE6B87399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886200" y="2273300"/>
              <a:ext cx="190501" cy="247651"/>
            </a:xfrm>
            <a:custGeom>
              <a:avLst/>
              <a:gdLst/>
              <a:ahLst/>
              <a:cxnLst/>
              <a:rect l="0" t="0" r="0" b="0"/>
              <a:pathLst>
                <a:path w="190501" h="247651">
                  <a:moveTo>
                    <a:pt x="190500" y="0"/>
                  </a:moveTo>
                  <a:lnTo>
                    <a:pt x="190500" y="0"/>
                  </a:lnTo>
                  <a:lnTo>
                    <a:pt x="183758" y="0"/>
                  </a:lnTo>
                  <a:lnTo>
                    <a:pt x="141695" y="33257"/>
                  </a:lnTo>
                  <a:lnTo>
                    <a:pt x="103289" y="75941"/>
                  </a:lnTo>
                  <a:lnTo>
                    <a:pt x="75069" y="108776"/>
                  </a:lnTo>
                  <a:lnTo>
                    <a:pt x="48886" y="142184"/>
                  </a:lnTo>
                  <a:lnTo>
                    <a:pt x="30194" y="175846"/>
                  </a:lnTo>
                  <a:lnTo>
                    <a:pt x="11141" y="21979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34">
            <a:extLst>
              <a:ext uri="{FF2B5EF4-FFF2-40B4-BE49-F238E27FC236}">
                <a16:creationId xmlns:a16="http://schemas.microsoft.com/office/drawing/2014/main" xmlns="" id="{5B4A66EE-659D-4BA5-BE9F-0BD6DC6262F1}"/>
              </a:ext>
            </a:extLst>
          </p:cNvPr>
          <p:cNvGrpSpPr/>
          <p:nvPr/>
        </p:nvGrpSpPr>
        <p:grpSpPr>
          <a:xfrm>
            <a:off x="2749550" y="2438400"/>
            <a:ext cx="228601" cy="123403"/>
            <a:chOff x="2749550" y="2438400"/>
            <a:chExt cx="228601" cy="123403"/>
          </a:xfrm>
        </p:grpSpPr>
        <p:sp>
          <p:nvSpPr>
            <p:cNvPr id="105" name="SMARTInkShape-708">
              <a:extLst>
                <a:ext uri="{FF2B5EF4-FFF2-40B4-BE49-F238E27FC236}">
                  <a16:creationId xmlns:a16="http://schemas.microsoft.com/office/drawing/2014/main" xmlns="" id="{19D75CA8-41DA-4676-A287-B3F1C2CE37A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779479" y="2527300"/>
              <a:ext cx="198672" cy="34503"/>
            </a:xfrm>
            <a:custGeom>
              <a:avLst/>
              <a:gdLst/>
              <a:ahLst/>
              <a:cxnLst/>
              <a:rect l="0" t="0" r="0" b="0"/>
              <a:pathLst>
                <a:path w="198672" h="34503">
                  <a:moveTo>
                    <a:pt x="8171" y="25400"/>
                  </a:moveTo>
                  <a:lnTo>
                    <a:pt x="8171" y="25400"/>
                  </a:lnTo>
                  <a:lnTo>
                    <a:pt x="1429" y="28771"/>
                  </a:lnTo>
                  <a:lnTo>
                    <a:pt x="148" y="30469"/>
                  </a:lnTo>
                  <a:lnTo>
                    <a:pt x="0" y="32308"/>
                  </a:lnTo>
                  <a:lnTo>
                    <a:pt x="607" y="34238"/>
                  </a:lnTo>
                  <a:lnTo>
                    <a:pt x="12570" y="34502"/>
                  </a:lnTo>
                  <a:lnTo>
                    <a:pt x="52513" y="28803"/>
                  </a:lnTo>
                  <a:lnTo>
                    <a:pt x="94201" y="21268"/>
                  </a:lnTo>
                  <a:lnTo>
                    <a:pt x="119146" y="16295"/>
                  </a:lnTo>
                  <a:lnTo>
                    <a:pt x="163327" y="7242"/>
                  </a:lnTo>
                  <a:lnTo>
                    <a:pt x="198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09">
              <a:extLst>
                <a:ext uri="{FF2B5EF4-FFF2-40B4-BE49-F238E27FC236}">
                  <a16:creationId xmlns:a16="http://schemas.microsoft.com/office/drawing/2014/main" xmlns="" id="{DF4A6F0A-9078-46D7-8A1B-B1CAFDBC262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749550" y="24384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8987" y="13275"/>
                  </a:lnTo>
                  <a:lnTo>
                    <a:pt x="81715" y="4560"/>
                  </a:lnTo>
                  <a:lnTo>
                    <a:pt x="124479" y="13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35">
            <a:extLst>
              <a:ext uri="{FF2B5EF4-FFF2-40B4-BE49-F238E27FC236}">
                <a16:creationId xmlns:a16="http://schemas.microsoft.com/office/drawing/2014/main" xmlns="" id="{78638EF9-6ED3-45EC-9316-2E45DA0C741F}"/>
              </a:ext>
            </a:extLst>
          </p:cNvPr>
          <p:cNvGrpSpPr/>
          <p:nvPr/>
        </p:nvGrpSpPr>
        <p:grpSpPr>
          <a:xfrm>
            <a:off x="1924050" y="2235200"/>
            <a:ext cx="501651" cy="508001"/>
            <a:chOff x="1924050" y="2235200"/>
            <a:chExt cx="501651" cy="508001"/>
          </a:xfrm>
        </p:grpSpPr>
        <p:sp>
          <p:nvSpPr>
            <p:cNvPr id="108" name="SMARTInkShape-710">
              <a:extLst>
                <a:ext uri="{FF2B5EF4-FFF2-40B4-BE49-F238E27FC236}">
                  <a16:creationId xmlns:a16="http://schemas.microsoft.com/office/drawing/2014/main" xmlns="" id="{22DFFFE3-5B6C-478C-8DE8-F58E868A0E0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318089" y="2572794"/>
              <a:ext cx="107612" cy="170407"/>
            </a:xfrm>
            <a:custGeom>
              <a:avLst/>
              <a:gdLst/>
              <a:ahLst/>
              <a:cxnLst/>
              <a:rect l="0" t="0" r="0" b="0"/>
              <a:pathLst>
                <a:path w="107612" h="170407">
                  <a:moveTo>
                    <a:pt x="12361" y="11656"/>
                  </a:moveTo>
                  <a:lnTo>
                    <a:pt x="12361" y="11656"/>
                  </a:lnTo>
                  <a:lnTo>
                    <a:pt x="12361" y="51001"/>
                  </a:lnTo>
                  <a:lnTo>
                    <a:pt x="7291" y="94295"/>
                  </a:lnTo>
                  <a:lnTo>
                    <a:pt x="169" y="138004"/>
                  </a:lnTo>
                  <a:lnTo>
                    <a:pt x="0" y="138221"/>
                  </a:lnTo>
                  <a:lnTo>
                    <a:pt x="15271" y="93152"/>
                  </a:lnTo>
                  <a:lnTo>
                    <a:pt x="32273" y="52423"/>
                  </a:lnTo>
                  <a:lnTo>
                    <a:pt x="50716" y="19188"/>
                  </a:lnTo>
                  <a:lnTo>
                    <a:pt x="65156" y="6067"/>
                  </a:lnTo>
                  <a:lnTo>
                    <a:pt x="72957" y="1580"/>
                  </a:lnTo>
                  <a:lnTo>
                    <a:pt x="79570" y="0"/>
                  </a:lnTo>
                  <a:lnTo>
                    <a:pt x="85389" y="357"/>
                  </a:lnTo>
                  <a:lnTo>
                    <a:pt x="90680" y="2007"/>
                  </a:lnTo>
                  <a:lnTo>
                    <a:pt x="94912" y="8046"/>
                  </a:lnTo>
                  <a:lnTo>
                    <a:pt x="103535" y="40141"/>
                  </a:lnTo>
                  <a:lnTo>
                    <a:pt x="106403" y="80930"/>
                  </a:lnTo>
                  <a:lnTo>
                    <a:pt x="107253" y="122885"/>
                  </a:lnTo>
                  <a:lnTo>
                    <a:pt x="107611" y="17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11">
              <a:extLst>
                <a:ext uri="{FF2B5EF4-FFF2-40B4-BE49-F238E27FC236}">
                  <a16:creationId xmlns:a16="http://schemas.microsoft.com/office/drawing/2014/main" xmlns="" id="{B29A993A-D5A6-4C0B-818C-36FB8C07C2D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924050" y="2235200"/>
              <a:ext cx="361951" cy="476251"/>
            </a:xfrm>
            <a:custGeom>
              <a:avLst/>
              <a:gdLst/>
              <a:ahLst/>
              <a:cxnLst/>
              <a:rect l="0" t="0" r="0" b="0"/>
              <a:pathLst>
                <a:path w="361951" h="476251">
                  <a:moveTo>
                    <a:pt x="361950" y="0"/>
                  </a:moveTo>
                  <a:lnTo>
                    <a:pt x="361950" y="0"/>
                  </a:lnTo>
                  <a:lnTo>
                    <a:pt x="350400" y="7186"/>
                  </a:lnTo>
                  <a:lnTo>
                    <a:pt x="316760" y="42995"/>
                  </a:lnTo>
                  <a:lnTo>
                    <a:pt x="290360" y="76259"/>
                  </a:lnTo>
                  <a:lnTo>
                    <a:pt x="259812" y="116913"/>
                  </a:lnTo>
                  <a:lnTo>
                    <a:pt x="240941" y="141442"/>
                  </a:lnTo>
                  <a:lnTo>
                    <a:pt x="219894" y="168378"/>
                  </a:lnTo>
                  <a:lnTo>
                    <a:pt x="197396" y="196919"/>
                  </a:lnTo>
                  <a:lnTo>
                    <a:pt x="175342" y="225118"/>
                  </a:lnTo>
                  <a:lnTo>
                    <a:pt x="153583" y="253090"/>
                  </a:lnTo>
                  <a:lnTo>
                    <a:pt x="132022" y="280910"/>
                  </a:lnTo>
                  <a:lnTo>
                    <a:pt x="112004" y="307218"/>
                  </a:lnTo>
                  <a:lnTo>
                    <a:pt x="93014" y="332517"/>
                  </a:lnTo>
                  <a:lnTo>
                    <a:pt x="58978" y="378502"/>
                  </a:lnTo>
                  <a:lnTo>
                    <a:pt x="32092" y="415403"/>
                  </a:lnTo>
                  <a:lnTo>
                    <a:pt x="3412" y="461304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12">
              <a:extLst>
                <a:ext uri="{FF2B5EF4-FFF2-40B4-BE49-F238E27FC236}">
                  <a16:creationId xmlns:a16="http://schemas.microsoft.com/office/drawing/2014/main" xmlns="" id="{F9ED7D6B-9D33-4055-B5CC-60ACD8F3EB3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000250" y="2292350"/>
              <a:ext cx="228601" cy="336551"/>
            </a:xfrm>
            <a:custGeom>
              <a:avLst/>
              <a:gdLst/>
              <a:ahLst/>
              <a:cxnLst/>
              <a:rect l="0" t="0" r="0" b="0"/>
              <a:pathLst>
                <a:path w="228601" h="336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12209" y="9460"/>
                  </a:lnTo>
                  <a:lnTo>
                    <a:pt x="49527" y="43888"/>
                  </a:lnTo>
                  <a:lnTo>
                    <a:pt x="92364" y="89752"/>
                  </a:lnTo>
                  <a:lnTo>
                    <a:pt x="119367" y="129966"/>
                  </a:lnTo>
                  <a:lnTo>
                    <a:pt x="147361" y="171827"/>
                  </a:lnTo>
                  <a:lnTo>
                    <a:pt x="173444" y="212540"/>
                  </a:lnTo>
                  <a:lnTo>
                    <a:pt x="192092" y="249449"/>
                  </a:lnTo>
                  <a:lnTo>
                    <a:pt x="211119" y="295220"/>
                  </a:lnTo>
                  <a:lnTo>
                    <a:pt x="2286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136">
            <a:extLst>
              <a:ext uri="{FF2B5EF4-FFF2-40B4-BE49-F238E27FC236}">
                <a16:creationId xmlns:a16="http://schemas.microsoft.com/office/drawing/2014/main" xmlns="" id="{747D5607-775D-4713-A84C-E22686255D3E}"/>
              </a:ext>
            </a:extLst>
          </p:cNvPr>
          <p:cNvGrpSpPr/>
          <p:nvPr/>
        </p:nvGrpSpPr>
        <p:grpSpPr>
          <a:xfrm>
            <a:off x="9850143" y="1657593"/>
            <a:ext cx="1992608" cy="545858"/>
            <a:chOff x="9850143" y="1657593"/>
            <a:chExt cx="1992608" cy="545858"/>
          </a:xfrm>
        </p:grpSpPr>
        <p:sp>
          <p:nvSpPr>
            <p:cNvPr id="112" name="SMARTInkShape-713">
              <a:extLst>
                <a:ext uri="{FF2B5EF4-FFF2-40B4-BE49-F238E27FC236}">
                  <a16:creationId xmlns:a16="http://schemas.microsoft.com/office/drawing/2014/main" xmlns="" id="{6F52B06A-7354-419B-9C0A-AF7795272C1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842750" y="2197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14">
              <a:extLst>
                <a:ext uri="{FF2B5EF4-FFF2-40B4-BE49-F238E27FC236}">
                  <a16:creationId xmlns:a16="http://schemas.microsoft.com/office/drawing/2014/main" xmlns="" id="{7448DEFF-6F51-42CF-9CC7-1C6C8E64B18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1709400" y="1850542"/>
              <a:ext cx="95251" cy="117959"/>
            </a:xfrm>
            <a:custGeom>
              <a:avLst/>
              <a:gdLst/>
              <a:ahLst/>
              <a:cxnLst/>
              <a:rect l="0" t="0" r="0" b="0"/>
              <a:pathLst>
                <a:path w="95251" h="117959">
                  <a:moveTo>
                    <a:pt x="0" y="3658"/>
                  </a:moveTo>
                  <a:lnTo>
                    <a:pt x="0" y="3658"/>
                  </a:lnTo>
                  <a:lnTo>
                    <a:pt x="12554" y="1776"/>
                  </a:lnTo>
                  <a:lnTo>
                    <a:pt x="26039" y="0"/>
                  </a:lnTo>
                  <a:lnTo>
                    <a:pt x="48794" y="3672"/>
                  </a:lnTo>
                  <a:lnTo>
                    <a:pt x="62610" y="9779"/>
                  </a:lnTo>
                  <a:lnTo>
                    <a:pt x="66432" y="14794"/>
                  </a:lnTo>
                  <a:lnTo>
                    <a:pt x="68800" y="27892"/>
                  </a:lnTo>
                  <a:lnTo>
                    <a:pt x="61859" y="43121"/>
                  </a:lnTo>
                  <a:lnTo>
                    <a:pt x="48658" y="57886"/>
                  </a:lnTo>
                  <a:lnTo>
                    <a:pt x="7594" y="87177"/>
                  </a:lnTo>
                  <a:lnTo>
                    <a:pt x="3377" y="93224"/>
                  </a:lnTo>
                  <a:lnTo>
                    <a:pt x="3660" y="95118"/>
                  </a:lnTo>
                  <a:lnTo>
                    <a:pt x="5262" y="96382"/>
                  </a:lnTo>
                  <a:lnTo>
                    <a:pt x="7742" y="97224"/>
                  </a:lnTo>
                  <a:lnTo>
                    <a:pt x="46502" y="100692"/>
                  </a:lnTo>
                  <a:lnTo>
                    <a:pt x="9525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15">
              <a:extLst>
                <a:ext uri="{FF2B5EF4-FFF2-40B4-BE49-F238E27FC236}">
                  <a16:creationId xmlns:a16="http://schemas.microsoft.com/office/drawing/2014/main" xmlns="" id="{13F41000-875A-4CE4-BC4A-77F0322FC22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1476305" y="1996195"/>
              <a:ext cx="201346" cy="103271"/>
            </a:xfrm>
            <a:custGeom>
              <a:avLst/>
              <a:gdLst/>
              <a:ahLst/>
              <a:cxnLst/>
              <a:rect l="0" t="0" r="0" b="0"/>
              <a:pathLst>
                <a:path w="201346" h="103271">
                  <a:moveTo>
                    <a:pt x="67995" y="23105"/>
                  </a:moveTo>
                  <a:lnTo>
                    <a:pt x="67995" y="23105"/>
                  </a:lnTo>
                  <a:lnTo>
                    <a:pt x="61252" y="23105"/>
                  </a:lnTo>
                  <a:lnTo>
                    <a:pt x="58561" y="25222"/>
                  </a:lnTo>
                  <a:lnTo>
                    <a:pt x="53690" y="33218"/>
                  </a:lnTo>
                  <a:lnTo>
                    <a:pt x="42661" y="73634"/>
                  </a:lnTo>
                  <a:lnTo>
                    <a:pt x="37686" y="88601"/>
                  </a:lnTo>
                  <a:lnTo>
                    <a:pt x="30770" y="97605"/>
                  </a:lnTo>
                  <a:lnTo>
                    <a:pt x="21112" y="102077"/>
                  </a:lnTo>
                  <a:lnTo>
                    <a:pt x="15573" y="103270"/>
                  </a:lnTo>
                  <a:lnTo>
                    <a:pt x="11176" y="101948"/>
                  </a:lnTo>
                  <a:lnTo>
                    <a:pt x="7537" y="98950"/>
                  </a:lnTo>
                  <a:lnTo>
                    <a:pt x="4406" y="94835"/>
                  </a:lnTo>
                  <a:lnTo>
                    <a:pt x="927" y="82737"/>
                  </a:lnTo>
                  <a:lnTo>
                    <a:pt x="0" y="75560"/>
                  </a:lnTo>
                  <a:lnTo>
                    <a:pt x="4615" y="60059"/>
                  </a:lnTo>
                  <a:lnTo>
                    <a:pt x="15132" y="44468"/>
                  </a:lnTo>
                  <a:lnTo>
                    <a:pt x="31565" y="30483"/>
                  </a:lnTo>
                  <a:lnTo>
                    <a:pt x="76634" y="13692"/>
                  </a:lnTo>
                  <a:lnTo>
                    <a:pt x="117982" y="3069"/>
                  </a:lnTo>
                  <a:lnTo>
                    <a:pt x="159397" y="0"/>
                  </a:lnTo>
                  <a:lnTo>
                    <a:pt x="201345" y="4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16">
              <a:extLst>
                <a:ext uri="{FF2B5EF4-FFF2-40B4-BE49-F238E27FC236}">
                  <a16:creationId xmlns:a16="http://schemas.microsoft.com/office/drawing/2014/main" xmlns="" id="{47ED6BF9-A1E9-4BCF-8C39-03D29890084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1236129" y="2057400"/>
              <a:ext cx="130372" cy="8839"/>
            </a:xfrm>
            <a:custGeom>
              <a:avLst/>
              <a:gdLst/>
              <a:ahLst/>
              <a:cxnLst/>
              <a:rect l="0" t="0" r="0" b="0"/>
              <a:pathLst>
                <a:path w="130372" h="883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829" y="5069"/>
                  </a:lnTo>
                  <a:lnTo>
                    <a:pt x="11388" y="8838"/>
                  </a:lnTo>
                  <a:lnTo>
                    <a:pt x="46120" y="8185"/>
                  </a:lnTo>
                  <a:lnTo>
                    <a:pt x="78110" y="7165"/>
                  </a:lnTo>
                  <a:lnTo>
                    <a:pt x="1303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17">
              <a:extLst>
                <a:ext uri="{FF2B5EF4-FFF2-40B4-BE49-F238E27FC236}">
                  <a16:creationId xmlns:a16="http://schemas.microsoft.com/office/drawing/2014/main" xmlns="" id="{F4D8CC6F-2783-45F1-AE45-DAF60D061E8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1227062" y="2000257"/>
              <a:ext cx="94989" cy="6344"/>
            </a:xfrm>
            <a:custGeom>
              <a:avLst/>
              <a:gdLst/>
              <a:ahLst/>
              <a:cxnLst/>
              <a:rect l="0" t="0" r="0" b="0"/>
              <a:pathLst>
                <a:path w="94989" h="6344">
                  <a:moveTo>
                    <a:pt x="6088" y="6343"/>
                  </a:moveTo>
                  <a:lnTo>
                    <a:pt x="6088" y="6343"/>
                  </a:lnTo>
                  <a:lnTo>
                    <a:pt x="0" y="254"/>
                  </a:lnTo>
                  <a:lnTo>
                    <a:pt x="39089" y="0"/>
                  </a:lnTo>
                  <a:lnTo>
                    <a:pt x="94988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18">
              <a:extLst>
                <a:ext uri="{FF2B5EF4-FFF2-40B4-BE49-F238E27FC236}">
                  <a16:creationId xmlns:a16="http://schemas.microsoft.com/office/drawing/2014/main" xmlns="" id="{E6FECB4D-CB6F-4621-B5FD-85127118AD3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1010900" y="1798815"/>
              <a:ext cx="76584" cy="328436"/>
            </a:xfrm>
            <a:custGeom>
              <a:avLst/>
              <a:gdLst/>
              <a:ahLst/>
              <a:cxnLst/>
              <a:rect l="0" t="0" r="0" b="0"/>
              <a:pathLst>
                <a:path w="76584" h="328436">
                  <a:moveTo>
                    <a:pt x="44450" y="10935"/>
                  </a:moveTo>
                  <a:lnTo>
                    <a:pt x="44450" y="10935"/>
                  </a:lnTo>
                  <a:lnTo>
                    <a:pt x="44448" y="4193"/>
                  </a:lnTo>
                  <a:lnTo>
                    <a:pt x="45155" y="2207"/>
                  </a:lnTo>
                  <a:lnTo>
                    <a:pt x="46331" y="883"/>
                  </a:lnTo>
                  <a:lnTo>
                    <a:pt x="47820" y="0"/>
                  </a:lnTo>
                  <a:lnTo>
                    <a:pt x="49519" y="2234"/>
                  </a:lnTo>
                  <a:lnTo>
                    <a:pt x="61078" y="35505"/>
                  </a:lnTo>
                  <a:lnTo>
                    <a:pt x="70183" y="68422"/>
                  </a:lnTo>
                  <a:lnTo>
                    <a:pt x="76583" y="108922"/>
                  </a:lnTo>
                  <a:lnTo>
                    <a:pt x="74255" y="154673"/>
                  </a:lnTo>
                  <a:lnTo>
                    <a:pt x="65456" y="201113"/>
                  </a:lnTo>
                  <a:lnTo>
                    <a:pt x="52138" y="242920"/>
                  </a:lnTo>
                  <a:lnTo>
                    <a:pt x="33050" y="278904"/>
                  </a:lnTo>
                  <a:lnTo>
                    <a:pt x="0" y="32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19">
              <a:extLst>
                <a:ext uri="{FF2B5EF4-FFF2-40B4-BE49-F238E27FC236}">
                  <a16:creationId xmlns:a16="http://schemas.microsoft.com/office/drawing/2014/main" xmlns="" id="{16C5AECE-E9AD-4BCB-A6FE-3B85940F890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934962" y="1936750"/>
              <a:ext cx="18789" cy="6351"/>
            </a:xfrm>
            <a:custGeom>
              <a:avLst/>
              <a:gdLst/>
              <a:ahLst/>
              <a:cxnLst/>
              <a:rect l="0" t="0" r="0" b="0"/>
              <a:pathLst>
                <a:path w="18789" h="635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6"/>
                  </a:lnTo>
                  <a:lnTo>
                    <a:pt x="0" y="3371"/>
                  </a:lnTo>
                  <a:lnTo>
                    <a:pt x="1323" y="4364"/>
                  </a:lnTo>
                  <a:lnTo>
                    <a:pt x="11704" y="5958"/>
                  </a:lnTo>
                  <a:lnTo>
                    <a:pt x="187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20">
              <a:extLst>
                <a:ext uri="{FF2B5EF4-FFF2-40B4-BE49-F238E27FC236}">
                  <a16:creationId xmlns:a16="http://schemas.microsoft.com/office/drawing/2014/main" xmlns="" id="{3FFC506D-AA52-4381-868E-647B262953E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871200" y="20066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5270" y="10845"/>
                  </a:lnTo>
                  <a:lnTo>
                    <a:pt x="5888" y="3532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21">
              <a:extLst>
                <a:ext uri="{FF2B5EF4-FFF2-40B4-BE49-F238E27FC236}">
                  <a16:creationId xmlns:a16="http://schemas.microsoft.com/office/drawing/2014/main" xmlns="" id="{0479463C-664F-4AD6-99AB-E2E51DFB83E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712450" y="1802756"/>
              <a:ext cx="146051" cy="210195"/>
            </a:xfrm>
            <a:custGeom>
              <a:avLst/>
              <a:gdLst/>
              <a:ahLst/>
              <a:cxnLst/>
              <a:rect l="0" t="0" r="0" b="0"/>
              <a:pathLst>
                <a:path w="146051" h="210195">
                  <a:moveTo>
                    <a:pt x="146050" y="26044"/>
                  </a:moveTo>
                  <a:lnTo>
                    <a:pt x="146050" y="26044"/>
                  </a:lnTo>
                  <a:lnTo>
                    <a:pt x="146050" y="2900"/>
                  </a:lnTo>
                  <a:lnTo>
                    <a:pt x="145345" y="737"/>
                  </a:lnTo>
                  <a:lnTo>
                    <a:pt x="144169" y="0"/>
                  </a:lnTo>
                  <a:lnTo>
                    <a:pt x="142679" y="215"/>
                  </a:lnTo>
                  <a:lnTo>
                    <a:pt x="127097" y="14001"/>
                  </a:lnTo>
                  <a:lnTo>
                    <a:pt x="101237" y="49443"/>
                  </a:lnTo>
                  <a:lnTo>
                    <a:pt x="71231" y="95693"/>
                  </a:lnTo>
                  <a:lnTo>
                    <a:pt x="43369" y="141774"/>
                  </a:lnTo>
                  <a:lnTo>
                    <a:pt x="17241" y="183336"/>
                  </a:lnTo>
                  <a:lnTo>
                    <a:pt x="0" y="21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22">
              <a:extLst>
                <a:ext uri="{FF2B5EF4-FFF2-40B4-BE49-F238E27FC236}">
                  <a16:creationId xmlns:a16="http://schemas.microsoft.com/office/drawing/2014/main" xmlns="" id="{7990B1CD-585E-4176-BF4B-9277C238FB4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687933" y="1788879"/>
              <a:ext cx="119768" cy="217722"/>
            </a:xfrm>
            <a:custGeom>
              <a:avLst/>
              <a:gdLst/>
              <a:ahLst/>
              <a:cxnLst/>
              <a:rect l="0" t="0" r="0" b="0"/>
              <a:pathLst>
                <a:path w="119768" h="217722">
                  <a:moveTo>
                    <a:pt x="5467" y="8171"/>
                  </a:moveTo>
                  <a:lnTo>
                    <a:pt x="5467" y="8171"/>
                  </a:lnTo>
                  <a:lnTo>
                    <a:pt x="1104" y="148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1116" y="31173"/>
                  </a:lnTo>
                  <a:lnTo>
                    <a:pt x="14719" y="77077"/>
                  </a:lnTo>
                  <a:lnTo>
                    <a:pt x="41840" y="122583"/>
                  </a:lnTo>
                  <a:lnTo>
                    <a:pt x="76687" y="168444"/>
                  </a:lnTo>
                  <a:lnTo>
                    <a:pt x="119767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23">
              <a:extLst>
                <a:ext uri="{FF2B5EF4-FFF2-40B4-BE49-F238E27FC236}">
                  <a16:creationId xmlns:a16="http://schemas.microsoft.com/office/drawing/2014/main" xmlns="" id="{F36D3BFB-5BD9-4E6F-A018-E55AE6A8375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489210" y="1730321"/>
              <a:ext cx="134341" cy="257230"/>
            </a:xfrm>
            <a:custGeom>
              <a:avLst/>
              <a:gdLst/>
              <a:ahLst/>
              <a:cxnLst/>
              <a:rect l="0" t="0" r="0" b="0"/>
              <a:pathLst>
                <a:path w="134341" h="257230">
                  <a:moveTo>
                    <a:pt x="134340" y="60379"/>
                  </a:moveTo>
                  <a:lnTo>
                    <a:pt x="134340" y="60379"/>
                  </a:lnTo>
                  <a:lnTo>
                    <a:pt x="132928" y="18466"/>
                  </a:lnTo>
                  <a:lnTo>
                    <a:pt x="127597" y="7414"/>
                  </a:lnTo>
                  <a:lnTo>
                    <a:pt x="122790" y="3902"/>
                  </a:lnTo>
                  <a:lnTo>
                    <a:pt x="109922" y="0"/>
                  </a:lnTo>
                  <a:lnTo>
                    <a:pt x="89150" y="7673"/>
                  </a:lnTo>
                  <a:lnTo>
                    <a:pt x="64161" y="24960"/>
                  </a:lnTo>
                  <a:lnTo>
                    <a:pt x="28409" y="67131"/>
                  </a:lnTo>
                  <a:lnTo>
                    <a:pt x="11058" y="101480"/>
                  </a:lnTo>
                  <a:lnTo>
                    <a:pt x="1938" y="136031"/>
                  </a:lnTo>
                  <a:lnTo>
                    <a:pt x="0" y="169497"/>
                  </a:lnTo>
                  <a:lnTo>
                    <a:pt x="10810" y="213282"/>
                  </a:lnTo>
                  <a:lnTo>
                    <a:pt x="21582" y="232758"/>
                  </a:lnTo>
                  <a:lnTo>
                    <a:pt x="40953" y="244707"/>
                  </a:lnTo>
                  <a:lnTo>
                    <a:pt x="77190" y="25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24">
              <a:extLst>
                <a:ext uri="{FF2B5EF4-FFF2-40B4-BE49-F238E27FC236}">
                  <a16:creationId xmlns:a16="http://schemas.microsoft.com/office/drawing/2014/main" xmlns="" id="{BF7B8F4C-68BD-41C3-B3A4-DE4A528B130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103435" y="1828800"/>
              <a:ext cx="253416" cy="140770"/>
            </a:xfrm>
            <a:custGeom>
              <a:avLst/>
              <a:gdLst/>
              <a:ahLst/>
              <a:cxnLst/>
              <a:rect l="0" t="0" r="0" b="0"/>
              <a:pathLst>
                <a:path w="253416" h="140770">
                  <a:moveTo>
                    <a:pt x="120065" y="76200"/>
                  </a:moveTo>
                  <a:lnTo>
                    <a:pt x="120065" y="76200"/>
                  </a:lnTo>
                  <a:lnTo>
                    <a:pt x="99016" y="49685"/>
                  </a:lnTo>
                  <a:lnTo>
                    <a:pt x="83664" y="43249"/>
                  </a:lnTo>
                  <a:lnTo>
                    <a:pt x="65082" y="41800"/>
                  </a:lnTo>
                  <a:lnTo>
                    <a:pt x="45064" y="45859"/>
                  </a:lnTo>
                  <a:lnTo>
                    <a:pt x="17331" y="62820"/>
                  </a:lnTo>
                  <a:lnTo>
                    <a:pt x="5496" y="79661"/>
                  </a:lnTo>
                  <a:lnTo>
                    <a:pt x="1353" y="89090"/>
                  </a:lnTo>
                  <a:lnTo>
                    <a:pt x="0" y="96788"/>
                  </a:lnTo>
                  <a:lnTo>
                    <a:pt x="2264" y="109104"/>
                  </a:lnTo>
                  <a:lnTo>
                    <a:pt x="6958" y="112953"/>
                  </a:lnTo>
                  <a:lnTo>
                    <a:pt x="21582" y="117229"/>
                  </a:lnTo>
                  <a:lnTo>
                    <a:pt x="53019" y="112894"/>
                  </a:lnTo>
                  <a:lnTo>
                    <a:pt x="93360" y="94786"/>
                  </a:lnTo>
                  <a:lnTo>
                    <a:pt x="104670" y="87283"/>
                  </a:lnTo>
                  <a:lnTo>
                    <a:pt x="112524" y="77799"/>
                  </a:lnTo>
                  <a:lnTo>
                    <a:pt x="108410" y="85949"/>
                  </a:lnTo>
                  <a:lnTo>
                    <a:pt x="104771" y="90646"/>
                  </a:lnTo>
                  <a:lnTo>
                    <a:pt x="104224" y="92181"/>
                  </a:lnTo>
                  <a:lnTo>
                    <a:pt x="104566" y="93204"/>
                  </a:lnTo>
                  <a:lnTo>
                    <a:pt x="105498" y="93886"/>
                  </a:lnTo>
                  <a:lnTo>
                    <a:pt x="110300" y="92762"/>
                  </a:lnTo>
                  <a:lnTo>
                    <a:pt x="152883" y="78925"/>
                  </a:lnTo>
                  <a:lnTo>
                    <a:pt x="168047" y="77411"/>
                  </a:lnTo>
                  <a:lnTo>
                    <a:pt x="182315" y="80501"/>
                  </a:lnTo>
                  <a:lnTo>
                    <a:pt x="195002" y="87284"/>
                  </a:lnTo>
                  <a:lnTo>
                    <a:pt x="209376" y="103002"/>
                  </a:lnTo>
                  <a:lnTo>
                    <a:pt x="215733" y="114923"/>
                  </a:lnTo>
                  <a:lnTo>
                    <a:pt x="217147" y="125396"/>
                  </a:lnTo>
                  <a:lnTo>
                    <a:pt x="216536" y="130164"/>
                  </a:lnTo>
                  <a:lnTo>
                    <a:pt x="214717" y="134048"/>
                  </a:lnTo>
                  <a:lnTo>
                    <a:pt x="208934" y="140246"/>
                  </a:lnTo>
                  <a:lnTo>
                    <a:pt x="205416" y="140769"/>
                  </a:lnTo>
                  <a:lnTo>
                    <a:pt x="197746" y="137588"/>
                  </a:lnTo>
                  <a:lnTo>
                    <a:pt x="191513" y="127708"/>
                  </a:lnTo>
                  <a:lnTo>
                    <a:pt x="188865" y="121122"/>
                  </a:lnTo>
                  <a:lnTo>
                    <a:pt x="188507" y="91627"/>
                  </a:lnTo>
                  <a:lnTo>
                    <a:pt x="199611" y="56076"/>
                  </a:lnTo>
                  <a:lnTo>
                    <a:pt x="253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25">
              <a:extLst>
                <a:ext uri="{FF2B5EF4-FFF2-40B4-BE49-F238E27FC236}">
                  <a16:creationId xmlns:a16="http://schemas.microsoft.com/office/drawing/2014/main" xmlns="" id="{339B8471-1D2E-444B-91D4-80F694BE3F7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850143" y="1657593"/>
              <a:ext cx="275900" cy="295159"/>
            </a:xfrm>
            <a:custGeom>
              <a:avLst/>
              <a:gdLst/>
              <a:ahLst/>
              <a:cxnLst/>
              <a:rect l="0" t="0" r="0" b="0"/>
              <a:pathLst>
                <a:path w="275900" h="295159">
                  <a:moveTo>
                    <a:pt x="5057" y="152157"/>
                  </a:moveTo>
                  <a:lnTo>
                    <a:pt x="5057" y="152157"/>
                  </a:lnTo>
                  <a:lnTo>
                    <a:pt x="31" y="131434"/>
                  </a:lnTo>
                  <a:lnTo>
                    <a:pt x="0" y="121075"/>
                  </a:lnTo>
                  <a:lnTo>
                    <a:pt x="2339" y="114119"/>
                  </a:lnTo>
                  <a:lnTo>
                    <a:pt x="4656" y="114098"/>
                  </a:lnTo>
                  <a:lnTo>
                    <a:pt x="10994" y="119720"/>
                  </a:lnTo>
                  <a:lnTo>
                    <a:pt x="41768" y="161559"/>
                  </a:lnTo>
                  <a:lnTo>
                    <a:pt x="70812" y="207232"/>
                  </a:lnTo>
                  <a:lnTo>
                    <a:pt x="99015" y="253691"/>
                  </a:lnTo>
                  <a:lnTo>
                    <a:pt x="131439" y="284468"/>
                  </a:lnTo>
                  <a:lnTo>
                    <a:pt x="148010" y="295158"/>
                  </a:lnTo>
                  <a:lnTo>
                    <a:pt x="156098" y="294763"/>
                  </a:lnTo>
                  <a:lnTo>
                    <a:pt x="172610" y="284917"/>
                  </a:lnTo>
                  <a:lnTo>
                    <a:pt x="201144" y="242685"/>
                  </a:lnTo>
                  <a:lnTo>
                    <a:pt x="211275" y="220270"/>
                  </a:lnTo>
                  <a:lnTo>
                    <a:pt x="221559" y="194038"/>
                  </a:lnTo>
                  <a:lnTo>
                    <a:pt x="231942" y="165261"/>
                  </a:lnTo>
                  <a:lnTo>
                    <a:pt x="240978" y="136199"/>
                  </a:lnTo>
                  <a:lnTo>
                    <a:pt x="249123" y="106946"/>
                  </a:lnTo>
                  <a:lnTo>
                    <a:pt x="256667" y="77566"/>
                  </a:lnTo>
                  <a:lnTo>
                    <a:pt x="266931" y="35515"/>
                  </a:lnTo>
                  <a:lnTo>
                    <a:pt x="275899" y="0"/>
                  </a:lnTo>
                  <a:lnTo>
                    <a:pt x="271757" y="37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37">
            <a:extLst>
              <a:ext uri="{FF2B5EF4-FFF2-40B4-BE49-F238E27FC236}">
                <a16:creationId xmlns:a16="http://schemas.microsoft.com/office/drawing/2014/main" xmlns="" id="{A84ADD88-08CB-4646-A5E1-FB6591724D20}"/>
              </a:ext>
            </a:extLst>
          </p:cNvPr>
          <p:cNvGrpSpPr/>
          <p:nvPr/>
        </p:nvGrpSpPr>
        <p:grpSpPr>
          <a:xfrm>
            <a:off x="9804400" y="1045971"/>
            <a:ext cx="1612901" cy="363730"/>
            <a:chOff x="9804400" y="1045971"/>
            <a:chExt cx="1612901" cy="363730"/>
          </a:xfrm>
        </p:grpSpPr>
        <p:sp>
          <p:nvSpPr>
            <p:cNvPr id="126" name="SMARTInkShape-726">
              <a:extLst>
                <a:ext uri="{FF2B5EF4-FFF2-40B4-BE49-F238E27FC236}">
                  <a16:creationId xmlns:a16="http://schemas.microsoft.com/office/drawing/2014/main" xmlns="" id="{D5DA7463-7699-4183-94D2-FE736ED34BC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169650" y="1206434"/>
              <a:ext cx="247651" cy="203267"/>
            </a:xfrm>
            <a:custGeom>
              <a:avLst/>
              <a:gdLst/>
              <a:ahLst/>
              <a:cxnLst/>
              <a:rect l="0" t="0" r="0" b="0"/>
              <a:pathLst>
                <a:path w="247651" h="203267">
                  <a:moveTo>
                    <a:pt x="0" y="184216"/>
                  </a:moveTo>
                  <a:lnTo>
                    <a:pt x="0" y="184216"/>
                  </a:lnTo>
                  <a:lnTo>
                    <a:pt x="3370" y="184216"/>
                  </a:lnTo>
                  <a:lnTo>
                    <a:pt x="30507" y="163168"/>
                  </a:lnTo>
                  <a:lnTo>
                    <a:pt x="70245" y="115575"/>
                  </a:lnTo>
                  <a:lnTo>
                    <a:pt x="93486" y="74743"/>
                  </a:lnTo>
                  <a:lnTo>
                    <a:pt x="111895" y="35128"/>
                  </a:lnTo>
                  <a:lnTo>
                    <a:pt x="119580" y="14943"/>
                  </a:lnTo>
                  <a:lnTo>
                    <a:pt x="120646" y="3621"/>
                  </a:lnTo>
                  <a:lnTo>
                    <a:pt x="119941" y="1025"/>
                  </a:lnTo>
                  <a:lnTo>
                    <a:pt x="118766" y="0"/>
                  </a:lnTo>
                  <a:lnTo>
                    <a:pt x="117278" y="22"/>
                  </a:lnTo>
                  <a:lnTo>
                    <a:pt x="98997" y="31453"/>
                  </a:lnTo>
                  <a:lnTo>
                    <a:pt x="79056" y="77449"/>
                  </a:lnTo>
                  <a:lnTo>
                    <a:pt x="72577" y="114716"/>
                  </a:lnTo>
                  <a:lnTo>
                    <a:pt x="74031" y="142457"/>
                  </a:lnTo>
                  <a:lnTo>
                    <a:pt x="78999" y="153427"/>
                  </a:lnTo>
                  <a:lnTo>
                    <a:pt x="82298" y="157340"/>
                  </a:lnTo>
                  <a:lnTo>
                    <a:pt x="87322" y="159243"/>
                  </a:lnTo>
                  <a:lnTo>
                    <a:pt x="100428" y="159476"/>
                  </a:lnTo>
                  <a:lnTo>
                    <a:pt x="115661" y="151583"/>
                  </a:lnTo>
                  <a:lnTo>
                    <a:pt x="161175" y="110461"/>
                  </a:lnTo>
                  <a:lnTo>
                    <a:pt x="185731" y="79969"/>
                  </a:lnTo>
                  <a:lnTo>
                    <a:pt x="204132" y="40997"/>
                  </a:lnTo>
                  <a:lnTo>
                    <a:pt x="204526" y="38642"/>
                  </a:lnTo>
                  <a:lnTo>
                    <a:pt x="203379" y="37778"/>
                  </a:lnTo>
                  <a:lnTo>
                    <a:pt x="201201" y="37907"/>
                  </a:lnTo>
                  <a:lnTo>
                    <a:pt x="191397" y="54944"/>
                  </a:lnTo>
                  <a:lnTo>
                    <a:pt x="173170" y="102482"/>
                  </a:lnTo>
                  <a:lnTo>
                    <a:pt x="170480" y="112793"/>
                  </a:lnTo>
                  <a:lnTo>
                    <a:pt x="171509" y="122490"/>
                  </a:lnTo>
                  <a:lnTo>
                    <a:pt x="180178" y="140790"/>
                  </a:lnTo>
                  <a:lnTo>
                    <a:pt x="221797" y="182191"/>
                  </a:lnTo>
                  <a:lnTo>
                    <a:pt x="247650" y="20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27">
              <a:extLst>
                <a:ext uri="{FF2B5EF4-FFF2-40B4-BE49-F238E27FC236}">
                  <a16:creationId xmlns:a16="http://schemas.microsoft.com/office/drawing/2014/main" xmlns="" id="{D5147ABA-DECD-4CD2-9C94-C8830EA890A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12279" y="1352550"/>
              <a:ext cx="143072" cy="5468"/>
            </a:xfrm>
            <a:custGeom>
              <a:avLst/>
              <a:gdLst/>
              <a:ahLst/>
              <a:cxnLst/>
              <a:rect l="0" t="0" r="0" b="0"/>
              <a:pathLst>
                <a:path w="143072" h="5468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8018" y="3371"/>
                  </a:lnTo>
                  <a:lnTo>
                    <a:pt x="44024" y="5467"/>
                  </a:lnTo>
                  <a:lnTo>
                    <a:pt x="80941" y="4076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28">
              <a:extLst>
                <a:ext uri="{FF2B5EF4-FFF2-40B4-BE49-F238E27FC236}">
                  <a16:creationId xmlns:a16="http://schemas.microsoft.com/office/drawing/2014/main" xmlns="" id="{5E3BC4DA-4A08-46EB-8C7F-5B923F0BC2E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883900" y="1287836"/>
              <a:ext cx="146051" cy="7565"/>
            </a:xfrm>
            <a:custGeom>
              <a:avLst/>
              <a:gdLst/>
              <a:ahLst/>
              <a:cxnLst/>
              <a:rect l="0" t="0" r="0" b="0"/>
              <a:pathLst>
                <a:path w="146051" h="7565">
                  <a:moveTo>
                    <a:pt x="0" y="7564"/>
                  </a:moveTo>
                  <a:lnTo>
                    <a:pt x="0" y="7564"/>
                  </a:lnTo>
                  <a:lnTo>
                    <a:pt x="16853" y="822"/>
                  </a:lnTo>
                  <a:lnTo>
                    <a:pt x="57675" y="0"/>
                  </a:lnTo>
                  <a:lnTo>
                    <a:pt x="91955" y="2556"/>
                  </a:lnTo>
                  <a:lnTo>
                    <a:pt x="146050" y="7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29">
              <a:extLst>
                <a:ext uri="{FF2B5EF4-FFF2-40B4-BE49-F238E27FC236}">
                  <a16:creationId xmlns:a16="http://schemas.microsoft.com/office/drawing/2014/main" xmlns="" id="{1BFCB374-7251-4A9F-BE2D-51E6093DC31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520130" y="1087268"/>
              <a:ext cx="149257" cy="284333"/>
            </a:xfrm>
            <a:custGeom>
              <a:avLst/>
              <a:gdLst/>
              <a:ahLst/>
              <a:cxnLst/>
              <a:rect l="0" t="0" r="0" b="0"/>
              <a:pathLst>
                <a:path w="149257" h="284333">
                  <a:moveTo>
                    <a:pt x="8170" y="30332"/>
                  </a:moveTo>
                  <a:lnTo>
                    <a:pt x="8170" y="30332"/>
                  </a:lnTo>
                  <a:lnTo>
                    <a:pt x="1427" y="26961"/>
                  </a:lnTo>
                  <a:lnTo>
                    <a:pt x="148" y="25262"/>
                  </a:lnTo>
                  <a:lnTo>
                    <a:pt x="0" y="23424"/>
                  </a:lnTo>
                  <a:lnTo>
                    <a:pt x="607" y="21494"/>
                  </a:lnTo>
                  <a:lnTo>
                    <a:pt x="8806" y="17467"/>
                  </a:lnTo>
                  <a:lnTo>
                    <a:pt x="50551" y="5762"/>
                  </a:lnTo>
                  <a:lnTo>
                    <a:pt x="97235" y="0"/>
                  </a:lnTo>
                  <a:lnTo>
                    <a:pt x="130604" y="744"/>
                  </a:lnTo>
                  <a:lnTo>
                    <a:pt x="136358" y="2140"/>
                  </a:lnTo>
                  <a:lnTo>
                    <a:pt x="144636" y="7454"/>
                  </a:lnTo>
                  <a:lnTo>
                    <a:pt x="147830" y="10847"/>
                  </a:lnTo>
                  <a:lnTo>
                    <a:pt x="149256" y="15931"/>
                  </a:lnTo>
                  <a:lnTo>
                    <a:pt x="148956" y="29105"/>
                  </a:lnTo>
                  <a:lnTo>
                    <a:pt x="138650" y="66334"/>
                  </a:lnTo>
                  <a:lnTo>
                    <a:pt x="129090" y="111840"/>
                  </a:lnTo>
                  <a:lnTo>
                    <a:pt x="123776" y="155009"/>
                  </a:lnTo>
                  <a:lnTo>
                    <a:pt x="119775" y="201166"/>
                  </a:lnTo>
                  <a:lnTo>
                    <a:pt x="124733" y="237043"/>
                  </a:lnTo>
                  <a:lnTo>
                    <a:pt x="119546" y="261350"/>
                  </a:lnTo>
                  <a:lnTo>
                    <a:pt x="111999" y="270825"/>
                  </a:lnTo>
                  <a:lnTo>
                    <a:pt x="107022" y="275327"/>
                  </a:lnTo>
                  <a:lnTo>
                    <a:pt x="92086" y="280330"/>
                  </a:lnTo>
                  <a:lnTo>
                    <a:pt x="45615" y="283805"/>
                  </a:lnTo>
                  <a:lnTo>
                    <a:pt x="20870" y="284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30">
              <a:extLst>
                <a:ext uri="{FF2B5EF4-FFF2-40B4-BE49-F238E27FC236}">
                  <a16:creationId xmlns:a16="http://schemas.microsoft.com/office/drawing/2014/main" xmlns="" id="{AF27AF05-34FA-46EA-91EB-83E92CDF934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453243" y="1257561"/>
              <a:ext cx="11558" cy="6090"/>
            </a:xfrm>
            <a:custGeom>
              <a:avLst/>
              <a:gdLst/>
              <a:ahLst/>
              <a:cxnLst/>
              <a:rect l="0" t="0" r="0" b="0"/>
              <a:pathLst>
                <a:path w="11558" h="6090">
                  <a:moveTo>
                    <a:pt x="11557" y="6089"/>
                  </a:moveTo>
                  <a:lnTo>
                    <a:pt x="11557" y="6089"/>
                  </a:lnTo>
                  <a:lnTo>
                    <a:pt x="8186" y="2718"/>
                  </a:lnTo>
                  <a:lnTo>
                    <a:pt x="4650" y="1063"/>
                  </a:lnTo>
                  <a:lnTo>
                    <a:pt x="0" y="0"/>
                  </a:lnTo>
                  <a:lnTo>
                    <a:pt x="1247" y="1737"/>
                  </a:lnTo>
                  <a:lnTo>
                    <a:pt x="5207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31">
              <a:extLst>
                <a:ext uri="{FF2B5EF4-FFF2-40B4-BE49-F238E27FC236}">
                  <a16:creationId xmlns:a16="http://schemas.microsoft.com/office/drawing/2014/main" xmlns="" id="{AF0FCFD0-B4CD-4678-A4D7-88EA2223E88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401300" y="13335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5149" y="2166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32">
              <a:extLst>
                <a:ext uri="{FF2B5EF4-FFF2-40B4-BE49-F238E27FC236}">
                  <a16:creationId xmlns:a16="http://schemas.microsoft.com/office/drawing/2014/main" xmlns="" id="{E9369770-9FA2-443E-BA9D-59CCE3B1F08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267950" y="1136650"/>
              <a:ext cx="146051" cy="184151"/>
            </a:xfrm>
            <a:custGeom>
              <a:avLst/>
              <a:gdLst/>
              <a:ahLst/>
              <a:cxnLst/>
              <a:rect l="0" t="0" r="0" b="0"/>
              <a:pathLst>
                <a:path w="146051" h="184151">
                  <a:moveTo>
                    <a:pt x="146050" y="0"/>
                  </a:moveTo>
                  <a:lnTo>
                    <a:pt x="146050" y="0"/>
                  </a:lnTo>
                  <a:lnTo>
                    <a:pt x="101238" y="42716"/>
                  </a:lnTo>
                  <a:lnTo>
                    <a:pt x="67862" y="80939"/>
                  </a:lnTo>
                  <a:lnTo>
                    <a:pt x="37903" y="120173"/>
                  </a:lnTo>
                  <a:lnTo>
                    <a:pt x="9681" y="16712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33">
              <a:extLst>
                <a:ext uri="{FF2B5EF4-FFF2-40B4-BE49-F238E27FC236}">
                  <a16:creationId xmlns:a16="http://schemas.microsoft.com/office/drawing/2014/main" xmlns="" id="{26C50B7A-8B8A-4044-8CE9-8BB65D248DC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242550" y="116840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16605" y="22381"/>
                  </a:lnTo>
                  <a:lnTo>
                    <a:pt x="44516" y="60526"/>
                  </a:lnTo>
                  <a:lnTo>
                    <a:pt x="86795" y="105246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34">
              <a:extLst>
                <a:ext uri="{FF2B5EF4-FFF2-40B4-BE49-F238E27FC236}">
                  <a16:creationId xmlns:a16="http://schemas.microsoft.com/office/drawing/2014/main" xmlns="" id="{2EDAFCB1-9E11-4332-8743-82242A60C51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040851" y="1045971"/>
              <a:ext cx="169950" cy="274830"/>
            </a:xfrm>
            <a:custGeom>
              <a:avLst/>
              <a:gdLst/>
              <a:ahLst/>
              <a:cxnLst/>
              <a:rect l="0" t="0" r="0" b="0"/>
              <a:pathLst>
                <a:path w="169950" h="274830">
                  <a:moveTo>
                    <a:pt x="169949" y="46229"/>
                  </a:moveTo>
                  <a:lnTo>
                    <a:pt x="169949" y="46229"/>
                  </a:lnTo>
                  <a:lnTo>
                    <a:pt x="159836" y="29374"/>
                  </a:lnTo>
                  <a:lnTo>
                    <a:pt x="139820" y="17336"/>
                  </a:lnTo>
                  <a:lnTo>
                    <a:pt x="94461" y="1481"/>
                  </a:lnTo>
                  <a:lnTo>
                    <a:pt x="77837" y="0"/>
                  </a:lnTo>
                  <a:lnTo>
                    <a:pt x="70441" y="593"/>
                  </a:lnTo>
                  <a:lnTo>
                    <a:pt x="54696" y="12541"/>
                  </a:lnTo>
                  <a:lnTo>
                    <a:pt x="40409" y="31962"/>
                  </a:lnTo>
                  <a:lnTo>
                    <a:pt x="29104" y="67402"/>
                  </a:lnTo>
                  <a:lnTo>
                    <a:pt x="24735" y="108868"/>
                  </a:lnTo>
                  <a:lnTo>
                    <a:pt x="18581" y="153846"/>
                  </a:lnTo>
                  <a:lnTo>
                    <a:pt x="11891" y="188603"/>
                  </a:lnTo>
                  <a:lnTo>
                    <a:pt x="1876" y="230829"/>
                  </a:lnTo>
                  <a:lnTo>
                    <a:pt x="0" y="240692"/>
                  </a:lnTo>
                  <a:lnTo>
                    <a:pt x="1048" y="247427"/>
                  </a:lnTo>
                  <a:lnTo>
                    <a:pt x="2315" y="250211"/>
                  </a:lnTo>
                  <a:lnTo>
                    <a:pt x="3865" y="252067"/>
                  </a:lnTo>
                  <a:lnTo>
                    <a:pt x="7469" y="254129"/>
                  </a:lnTo>
                  <a:lnTo>
                    <a:pt x="49595" y="264472"/>
                  </a:lnTo>
                  <a:lnTo>
                    <a:pt x="95193" y="272052"/>
                  </a:lnTo>
                  <a:lnTo>
                    <a:pt x="112799" y="27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35">
              <a:extLst>
                <a:ext uri="{FF2B5EF4-FFF2-40B4-BE49-F238E27FC236}">
                  <a16:creationId xmlns:a16="http://schemas.microsoft.com/office/drawing/2014/main" xmlns="" id="{F9FE1F5B-9599-46F3-B1C3-9072E6E8FBA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804400" y="12128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2659" y="9616"/>
                  </a:lnTo>
                  <a:lnTo>
                    <a:pt x="85783" y="31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36">
              <a:extLst>
                <a:ext uri="{FF2B5EF4-FFF2-40B4-BE49-F238E27FC236}">
                  <a16:creationId xmlns:a16="http://schemas.microsoft.com/office/drawing/2014/main" xmlns="" id="{F28CCA9A-1629-47A8-AEE2-FFB95D20460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811889" y="1050300"/>
              <a:ext cx="157612" cy="268283"/>
            </a:xfrm>
            <a:custGeom>
              <a:avLst/>
              <a:gdLst/>
              <a:ahLst/>
              <a:cxnLst/>
              <a:rect l="0" t="0" r="0" b="0"/>
              <a:pathLst>
                <a:path w="157612" h="268283">
                  <a:moveTo>
                    <a:pt x="125861" y="29200"/>
                  </a:moveTo>
                  <a:lnTo>
                    <a:pt x="125861" y="29200"/>
                  </a:lnTo>
                  <a:lnTo>
                    <a:pt x="117022" y="6056"/>
                  </a:lnTo>
                  <a:lnTo>
                    <a:pt x="114324" y="3187"/>
                  </a:lnTo>
                  <a:lnTo>
                    <a:pt x="107564" y="0"/>
                  </a:lnTo>
                  <a:lnTo>
                    <a:pt x="97974" y="2346"/>
                  </a:lnTo>
                  <a:lnTo>
                    <a:pt x="92453" y="4948"/>
                  </a:lnTo>
                  <a:lnTo>
                    <a:pt x="74569" y="22092"/>
                  </a:lnTo>
                  <a:lnTo>
                    <a:pt x="45905" y="64720"/>
                  </a:lnTo>
                  <a:lnTo>
                    <a:pt x="29889" y="109182"/>
                  </a:lnTo>
                  <a:lnTo>
                    <a:pt x="16208" y="153950"/>
                  </a:lnTo>
                  <a:lnTo>
                    <a:pt x="4628" y="197788"/>
                  </a:lnTo>
                  <a:lnTo>
                    <a:pt x="0" y="245240"/>
                  </a:lnTo>
                  <a:lnTo>
                    <a:pt x="73" y="259273"/>
                  </a:lnTo>
                  <a:lnTo>
                    <a:pt x="1079" y="263016"/>
                  </a:lnTo>
                  <a:lnTo>
                    <a:pt x="2456" y="265510"/>
                  </a:lnTo>
                  <a:lnTo>
                    <a:pt x="13394" y="268282"/>
                  </a:lnTo>
                  <a:lnTo>
                    <a:pt x="30720" y="268103"/>
                  </a:lnTo>
                  <a:lnTo>
                    <a:pt x="65687" y="260774"/>
                  </a:lnTo>
                  <a:lnTo>
                    <a:pt x="109050" y="253115"/>
                  </a:lnTo>
                  <a:lnTo>
                    <a:pt x="157611" y="23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38">
            <a:extLst>
              <a:ext uri="{FF2B5EF4-FFF2-40B4-BE49-F238E27FC236}">
                <a16:creationId xmlns:a16="http://schemas.microsoft.com/office/drawing/2014/main" xmlns="" id="{201DABC8-1A38-4C8D-AC6A-8F04FAE5C84D}"/>
              </a:ext>
            </a:extLst>
          </p:cNvPr>
          <p:cNvGrpSpPr/>
          <p:nvPr/>
        </p:nvGrpSpPr>
        <p:grpSpPr>
          <a:xfrm>
            <a:off x="9055100" y="972705"/>
            <a:ext cx="296669" cy="318180"/>
            <a:chOff x="9055100" y="972705"/>
            <a:chExt cx="296669" cy="318180"/>
          </a:xfrm>
        </p:grpSpPr>
        <p:sp>
          <p:nvSpPr>
            <p:cNvPr id="138" name="SMARTInkShape-737">
              <a:extLst>
                <a:ext uri="{FF2B5EF4-FFF2-40B4-BE49-F238E27FC236}">
                  <a16:creationId xmlns:a16="http://schemas.microsoft.com/office/drawing/2014/main" xmlns="" id="{E41BA92F-1638-41F0-8AD4-3695B4B77C7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238954" y="972705"/>
              <a:ext cx="112815" cy="318180"/>
            </a:xfrm>
            <a:custGeom>
              <a:avLst/>
              <a:gdLst/>
              <a:ahLst/>
              <a:cxnLst/>
              <a:rect l="0" t="0" r="0" b="0"/>
              <a:pathLst>
                <a:path w="112815" h="318180">
                  <a:moveTo>
                    <a:pt x="76496" y="227445"/>
                  </a:moveTo>
                  <a:lnTo>
                    <a:pt x="76496" y="227445"/>
                  </a:lnTo>
                  <a:lnTo>
                    <a:pt x="73125" y="227445"/>
                  </a:lnTo>
                  <a:lnTo>
                    <a:pt x="72133" y="226034"/>
                  </a:lnTo>
                  <a:lnTo>
                    <a:pt x="70028" y="218011"/>
                  </a:lnTo>
                  <a:lnTo>
                    <a:pt x="63355" y="208622"/>
                  </a:lnTo>
                  <a:lnTo>
                    <a:pt x="61386" y="206430"/>
                  </a:lnTo>
                  <a:lnTo>
                    <a:pt x="57953" y="205674"/>
                  </a:lnTo>
                  <a:lnTo>
                    <a:pt x="48500" y="206715"/>
                  </a:lnTo>
                  <a:lnTo>
                    <a:pt x="27906" y="221381"/>
                  </a:lnTo>
                  <a:lnTo>
                    <a:pt x="10673" y="250343"/>
                  </a:lnTo>
                  <a:lnTo>
                    <a:pt x="0" y="282364"/>
                  </a:lnTo>
                  <a:lnTo>
                    <a:pt x="399" y="299831"/>
                  </a:lnTo>
                  <a:lnTo>
                    <a:pt x="2481" y="307452"/>
                  </a:lnTo>
                  <a:lnTo>
                    <a:pt x="5986" y="312533"/>
                  </a:lnTo>
                  <a:lnTo>
                    <a:pt x="10440" y="315921"/>
                  </a:lnTo>
                  <a:lnTo>
                    <a:pt x="15525" y="318179"/>
                  </a:lnTo>
                  <a:lnTo>
                    <a:pt x="21031" y="317568"/>
                  </a:lnTo>
                  <a:lnTo>
                    <a:pt x="32796" y="311244"/>
                  </a:lnTo>
                  <a:lnTo>
                    <a:pt x="58060" y="285671"/>
                  </a:lnTo>
                  <a:lnTo>
                    <a:pt x="81147" y="244540"/>
                  </a:lnTo>
                  <a:lnTo>
                    <a:pt x="92908" y="207291"/>
                  </a:lnTo>
                  <a:lnTo>
                    <a:pt x="102135" y="162749"/>
                  </a:lnTo>
                  <a:lnTo>
                    <a:pt x="105583" y="137042"/>
                  </a:lnTo>
                  <a:lnTo>
                    <a:pt x="108587" y="110026"/>
                  </a:lnTo>
                  <a:lnTo>
                    <a:pt x="110590" y="84960"/>
                  </a:lnTo>
                  <a:lnTo>
                    <a:pt x="112814" y="38294"/>
                  </a:lnTo>
                  <a:lnTo>
                    <a:pt x="110698" y="2694"/>
                  </a:lnTo>
                  <a:lnTo>
                    <a:pt x="108467" y="0"/>
                  </a:lnTo>
                  <a:lnTo>
                    <a:pt x="105571" y="1026"/>
                  </a:lnTo>
                  <a:lnTo>
                    <a:pt x="102229" y="4532"/>
                  </a:lnTo>
                  <a:lnTo>
                    <a:pt x="90785" y="39806"/>
                  </a:lnTo>
                  <a:lnTo>
                    <a:pt x="84492" y="78433"/>
                  </a:lnTo>
                  <a:lnTo>
                    <a:pt x="82873" y="122412"/>
                  </a:lnTo>
                  <a:lnTo>
                    <a:pt x="91559" y="165477"/>
                  </a:lnTo>
                  <a:lnTo>
                    <a:pt x="99183" y="204372"/>
                  </a:lnTo>
                  <a:lnTo>
                    <a:pt x="108246" y="259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38">
              <a:extLst>
                <a:ext uri="{FF2B5EF4-FFF2-40B4-BE49-F238E27FC236}">
                  <a16:creationId xmlns:a16="http://schemas.microsoft.com/office/drawing/2014/main" xmlns="" id="{10D9548F-9226-4E78-94F4-24010AF899E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151233" y="1115112"/>
              <a:ext cx="11818" cy="8839"/>
            </a:xfrm>
            <a:custGeom>
              <a:avLst/>
              <a:gdLst/>
              <a:ahLst/>
              <a:cxnLst/>
              <a:rect l="0" t="0" r="0" b="0"/>
              <a:pathLst>
                <a:path w="11818" h="8839">
                  <a:moveTo>
                    <a:pt x="5467" y="8838"/>
                  </a:moveTo>
                  <a:lnTo>
                    <a:pt x="5467" y="8838"/>
                  </a:lnTo>
                  <a:lnTo>
                    <a:pt x="2096" y="5467"/>
                  </a:lnTo>
                  <a:lnTo>
                    <a:pt x="441" y="1931"/>
                  </a:lnTo>
                  <a:lnTo>
                    <a:pt x="0" y="0"/>
                  </a:lnTo>
                  <a:lnTo>
                    <a:pt x="1116" y="123"/>
                  </a:lnTo>
                  <a:lnTo>
                    <a:pt x="11817" y="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39">
              <a:extLst>
                <a:ext uri="{FF2B5EF4-FFF2-40B4-BE49-F238E27FC236}">
                  <a16:creationId xmlns:a16="http://schemas.microsoft.com/office/drawing/2014/main" xmlns="" id="{0152F038-ABD6-4139-98B6-D06EB46D191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146691" y="123190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0"/>
                  </a:moveTo>
                  <a:lnTo>
                    <a:pt x="3659" y="0"/>
                  </a:lnTo>
                  <a:lnTo>
                    <a:pt x="1778" y="20722"/>
                  </a:lnTo>
                  <a:lnTo>
                    <a:pt x="0" y="31082"/>
                  </a:lnTo>
                  <a:lnTo>
                    <a:pt x="365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40">
              <a:extLst>
                <a:ext uri="{FF2B5EF4-FFF2-40B4-BE49-F238E27FC236}">
                  <a16:creationId xmlns:a16="http://schemas.microsoft.com/office/drawing/2014/main" xmlns="" id="{30CEEA3A-3E8B-411C-84A7-B1AA3A64A8E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055100" y="1117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48" y="2979"/>
                  </a:lnTo>
                  <a:lnTo>
                    <a:pt x="5645" y="1986"/>
                  </a:lnTo>
                  <a:lnTo>
                    <a:pt x="446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41">
              <a:extLst>
                <a:ext uri="{FF2B5EF4-FFF2-40B4-BE49-F238E27FC236}">
                  <a16:creationId xmlns:a16="http://schemas.microsoft.com/office/drawing/2014/main" xmlns="" id="{E295FE28-8057-4D26-AABB-40C9FA8D076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070779" y="1193800"/>
              <a:ext cx="6618" cy="95251"/>
            </a:xfrm>
            <a:custGeom>
              <a:avLst/>
              <a:gdLst/>
              <a:ahLst/>
              <a:cxnLst/>
              <a:rect l="0" t="0" r="0" b="0"/>
              <a:pathLst>
                <a:path w="6618" h="95251">
                  <a:moveTo>
                    <a:pt x="3371" y="0"/>
                  </a:moveTo>
                  <a:lnTo>
                    <a:pt x="3371" y="0"/>
                  </a:lnTo>
                  <a:lnTo>
                    <a:pt x="2666" y="6481"/>
                  </a:lnTo>
                  <a:lnTo>
                    <a:pt x="0" y="15580"/>
                  </a:lnTo>
                  <a:lnTo>
                    <a:pt x="1273" y="35974"/>
                  </a:lnTo>
                  <a:lnTo>
                    <a:pt x="6617" y="67444"/>
                  </a:lnTo>
                  <a:lnTo>
                    <a:pt x="337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39">
            <a:extLst>
              <a:ext uri="{FF2B5EF4-FFF2-40B4-BE49-F238E27FC236}">
                <a16:creationId xmlns:a16="http://schemas.microsoft.com/office/drawing/2014/main" xmlns="" id="{16131548-A5BC-4008-B88A-21A96AC92586}"/>
              </a:ext>
            </a:extLst>
          </p:cNvPr>
          <p:cNvGrpSpPr/>
          <p:nvPr/>
        </p:nvGrpSpPr>
        <p:grpSpPr>
          <a:xfrm>
            <a:off x="7353300" y="933450"/>
            <a:ext cx="1276655" cy="381001"/>
            <a:chOff x="7353300" y="933450"/>
            <a:chExt cx="1276655" cy="381001"/>
          </a:xfrm>
        </p:grpSpPr>
        <p:sp>
          <p:nvSpPr>
            <p:cNvPr id="144" name="SMARTInkShape-742">
              <a:extLst>
                <a:ext uri="{FF2B5EF4-FFF2-40B4-BE49-F238E27FC236}">
                  <a16:creationId xmlns:a16="http://schemas.microsoft.com/office/drawing/2014/main" xmlns="" id="{7E442F3D-C1F5-4721-93F7-7C1AC28CA83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47802" y="1222384"/>
              <a:ext cx="82153" cy="92067"/>
            </a:xfrm>
            <a:custGeom>
              <a:avLst/>
              <a:gdLst/>
              <a:ahLst/>
              <a:cxnLst/>
              <a:rect l="0" t="0" r="0" b="0"/>
              <a:pathLst>
                <a:path w="82153" h="92067">
                  <a:moveTo>
                    <a:pt x="31048" y="9516"/>
                  </a:moveTo>
                  <a:lnTo>
                    <a:pt x="31048" y="9516"/>
                  </a:lnTo>
                  <a:lnTo>
                    <a:pt x="7282" y="53675"/>
                  </a:lnTo>
                  <a:lnTo>
                    <a:pt x="0" y="76460"/>
                  </a:lnTo>
                  <a:lnTo>
                    <a:pt x="14940" y="49225"/>
                  </a:lnTo>
                  <a:lnTo>
                    <a:pt x="55824" y="7561"/>
                  </a:lnTo>
                  <a:lnTo>
                    <a:pt x="68570" y="0"/>
                  </a:lnTo>
                  <a:lnTo>
                    <a:pt x="72290" y="350"/>
                  </a:lnTo>
                  <a:lnTo>
                    <a:pt x="80188" y="4501"/>
                  </a:lnTo>
                  <a:lnTo>
                    <a:pt x="82152" y="8995"/>
                  </a:lnTo>
                  <a:lnTo>
                    <a:pt x="81546" y="29509"/>
                  </a:lnTo>
                  <a:lnTo>
                    <a:pt x="76434" y="74560"/>
                  </a:lnTo>
                  <a:lnTo>
                    <a:pt x="75498" y="92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43">
              <a:extLst>
                <a:ext uri="{FF2B5EF4-FFF2-40B4-BE49-F238E27FC236}">
                  <a16:creationId xmlns:a16="http://schemas.microsoft.com/office/drawing/2014/main" xmlns="" id="{D546B942-07EC-482C-940D-2DBB32E4CD0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394700" y="1022350"/>
              <a:ext cx="133351" cy="260351"/>
            </a:xfrm>
            <a:custGeom>
              <a:avLst/>
              <a:gdLst/>
              <a:ahLst/>
              <a:cxnLst/>
              <a:rect l="0" t="0" r="0" b="0"/>
              <a:pathLst>
                <a:path w="133351" h="260351">
                  <a:moveTo>
                    <a:pt x="133350" y="0"/>
                  </a:moveTo>
                  <a:lnTo>
                    <a:pt x="133350" y="0"/>
                  </a:lnTo>
                  <a:lnTo>
                    <a:pt x="92529" y="44192"/>
                  </a:lnTo>
                  <a:lnTo>
                    <a:pt x="64184" y="88118"/>
                  </a:lnTo>
                  <a:lnTo>
                    <a:pt x="43813" y="121243"/>
                  </a:lnTo>
                  <a:lnTo>
                    <a:pt x="25116" y="154780"/>
                  </a:lnTo>
                  <a:lnTo>
                    <a:pt x="12103" y="188501"/>
                  </a:lnTo>
                  <a:lnTo>
                    <a:pt x="3587" y="23247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44">
              <a:extLst>
                <a:ext uri="{FF2B5EF4-FFF2-40B4-BE49-F238E27FC236}">
                  <a16:creationId xmlns:a16="http://schemas.microsoft.com/office/drawing/2014/main" xmlns="" id="{EE61573D-51E5-4ABB-B81F-086BC6C7E87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62950" y="101600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0" y="0"/>
                  </a:moveTo>
                  <a:lnTo>
                    <a:pt x="0" y="0"/>
                  </a:lnTo>
                  <a:lnTo>
                    <a:pt x="33877" y="42716"/>
                  </a:lnTo>
                  <a:lnTo>
                    <a:pt x="62640" y="84310"/>
                  </a:lnTo>
                  <a:lnTo>
                    <a:pt x="93505" y="129011"/>
                  </a:lnTo>
                  <a:lnTo>
                    <a:pt x="118251" y="170164"/>
                  </a:lnTo>
                  <a:lnTo>
                    <a:pt x="130368" y="213399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45">
              <a:extLst>
                <a:ext uri="{FF2B5EF4-FFF2-40B4-BE49-F238E27FC236}">
                  <a16:creationId xmlns:a16="http://schemas.microsoft.com/office/drawing/2014/main" xmlns="" id="{CB89E09D-6F01-4106-BABD-0588F8DF640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91500" y="12636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46">
              <a:extLst>
                <a:ext uri="{FF2B5EF4-FFF2-40B4-BE49-F238E27FC236}">
                  <a16:creationId xmlns:a16="http://schemas.microsoft.com/office/drawing/2014/main" xmlns="" id="{A1954F82-F08D-4938-9690-DF2570BA733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032750" y="1220095"/>
              <a:ext cx="133351" cy="11806"/>
            </a:xfrm>
            <a:custGeom>
              <a:avLst/>
              <a:gdLst/>
              <a:ahLst/>
              <a:cxnLst/>
              <a:rect l="0" t="0" r="0" b="0"/>
              <a:pathLst>
                <a:path w="133351" h="11806">
                  <a:moveTo>
                    <a:pt x="0" y="11805"/>
                  </a:moveTo>
                  <a:lnTo>
                    <a:pt x="0" y="11805"/>
                  </a:lnTo>
                  <a:lnTo>
                    <a:pt x="20723" y="6779"/>
                  </a:lnTo>
                  <a:lnTo>
                    <a:pt x="36713" y="3966"/>
                  </a:lnTo>
                  <a:lnTo>
                    <a:pt x="47361" y="1265"/>
                  </a:lnTo>
                  <a:lnTo>
                    <a:pt x="84141" y="0"/>
                  </a:lnTo>
                  <a:lnTo>
                    <a:pt x="133350" y="1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47">
              <a:extLst>
                <a:ext uri="{FF2B5EF4-FFF2-40B4-BE49-F238E27FC236}">
                  <a16:creationId xmlns:a16="http://schemas.microsoft.com/office/drawing/2014/main" xmlns="" id="{F97861F2-3275-4B59-B2A9-B62C7E3871D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99400" y="12509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48">
              <a:extLst>
                <a:ext uri="{FF2B5EF4-FFF2-40B4-BE49-F238E27FC236}">
                  <a16:creationId xmlns:a16="http://schemas.microsoft.com/office/drawing/2014/main" xmlns="" id="{02AC2CAE-96B9-48B7-9E0C-2BCB79B50D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708900" y="125095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49">
              <a:extLst>
                <a:ext uri="{FF2B5EF4-FFF2-40B4-BE49-F238E27FC236}">
                  <a16:creationId xmlns:a16="http://schemas.microsoft.com/office/drawing/2014/main" xmlns="" id="{2B995063-E529-4B2D-BA1B-B0431F24C91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641741" y="1174750"/>
              <a:ext cx="3660" cy="76201"/>
            </a:xfrm>
            <a:custGeom>
              <a:avLst/>
              <a:gdLst/>
              <a:ahLst/>
              <a:cxnLst/>
              <a:rect l="0" t="0" r="0" b="0"/>
              <a:pathLst>
                <a:path w="3660" h="76201">
                  <a:moveTo>
                    <a:pt x="3659" y="0"/>
                  </a:moveTo>
                  <a:lnTo>
                    <a:pt x="3659" y="0"/>
                  </a:lnTo>
                  <a:lnTo>
                    <a:pt x="1777" y="37664"/>
                  </a:lnTo>
                  <a:lnTo>
                    <a:pt x="0" y="50606"/>
                  </a:lnTo>
                  <a:lnTo>
                    <a:pt x="365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50">
              <a:extLst>
                <a:ext uri="{FF2B5EF4-FFF2-40B4-BE49-F238E27FC236}">
                  <a16:creationId xmlns:a16="http://schemas.microsoft.com/office/drawing/2014/main" xmlns="" id="{8EC8A458-7CC9-4508-9463-FD91089F711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397750" y="933450"/>
              <a:ext cx="158751" cy="285751"/>
            </a:xfrm>
            <a:custGeom>
              <a:avLst/>
              <a:gdLst/>
              <a:ahLst/>
              <a:cxnLst/>
              <a:rect l="0" t="0" r="0" b="0"/>
              <a:pathLst>
                <a:path w="158751" h="285751">
                  <a:moveTo>
                    <a:pt x="158750" y="0"/>
                  </a:moveTo>
                  <a:lnTo>
                    <a:pt x="158750" y="0"/>
                  </a:lnTo>
                  <a:lnTo>
                    <a:pt x="152008" y="0"/>
                  </a:lnTo>
                  <a:lnTo>
                    <a:pt x="143053" y="7526"/>
                  </a:lnTo>
                  <a:lnTo>
                    <a:pt x="108835" y="54875"/>
                  </a:lnTo>
                  <a:lnTo>
                    <a:pt x="84302" y="99828"/>
                  </a:lnTo>
                  <a:lnTo>
                    <a:pt x="67570" y="132327"/>
                  </a:lnTo>
                  <a:lnTo>
                    <a:pt x="52609" y="167468"/>
                  </a:lnTo>
                  <a:lnTo>
                    <a:pt x="38903" y="202136"/>
                  </a:lnTo>
                  <a:lnTo>
                    <a:pt x="19994" y="24404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51">
              <a:extLst>
                <a:ext uri="{FF2B5EF4-FFF2-40B4-BE49-F238E27FC236}">
                  <a16:creationId xmlns:a16="http://schemas.microsoft.com/office/drawing/2014/main" xmlns="" id="{E28AEEA6-D83E-4B76-9543-2B0C99841ED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353300" y="944309"/>
              <a:ext cx="209551" cy="249492"/>
            </a:xfrm>
            <a:custGeom>
              <a:avLst/>
              <a:gdLst/>
              <a:ahLst/>
              <a:cxnLst/>
              <a:rect l="0" t="0" r="0" b="0"/>
              <a:pathLst>
                <a:path w="209551" h="249492">
                  <a:moveTo>
                    <a:pt x="0" y="27241"/>
                  </a:moveTo>
                  <a:lnTo>
                    <a:pt x="0" y="27241"/>
                  </a:lnTo>
                  <a:lnTo>
                    <a:pt x="0" y="17128"/>
                  </a:lnTo>
                  <a:lnTo>
                    <a:pt x="1411" y="13443"/>
                  </a:lnTo>
                  <a:lnTo>
                    <a:pt x="14305" y="137"/>
                  </a:lnTo>
                  <a:lnTo>
                    <a:pt x="18004" y="0"/>
                  </a:lnTo>
                  <a:lnTo>
                    <a:pt x="34733" y="7253"/>
                  </a:lnTo>
                  <a:lnTo>
                    <a:pt x="60699" y="23906"/>
                  </a:lnTo>
                  <a:lnTo>
                    <a:pt x="96996" y="64186"/>
                  </a:lnTo>
                  <a:lnTo>
                    <a:pt x="125637" y="103099"/>
                  </a:lnTo>
                  <a:lnTo>
                    <a:pt x="148233" y="141440"/>
                  </a:lnTo>
                  <a:lnTo>
                    <a:pt x="168511" y="188950"/>
                  </a:lnTo>
                  <a:lnTo>
                    <a:pt x="186810" y="229484"/>
                  </a:lnTo>
                  <a:lnTo>
                    <a:pt x="209550" y="24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40">
            <a:extLst>
              <a:ext uri="{FF2B5EF4-FFF2-40B4-BE49-F238E27FC236}">
                <a16:creationId xmlns:a16="http://schemas.microsoft.com/office/drawing/2014/main" xmlns="" id="{BC1132E8-DCFC-4779-8060-11CC45E41198}"/>
              </a:ext>
            </a:extLst>
          </p:cNvPr>
          <p:cNvGrpSpPr/>
          <p:nvPr/>
        </p:nvGrpSpPr>
        <p:grpSpPr>
          <a:xfrm>
            <a:off x="895350" y="689964"/>
            <a:ext cx="5816601" cy="775806"/>
            <a:chOff x="895350" y="689964"/>
            <a:chExt cx="5816601" cy="775806"/>
          </a:xfrm>
        </p:grpSpPr>
        <p:sp>
          <p:nvSpPr>
            <p:cNvPr id="155" name="SMARTInkShape-752">
              <a:extLst>
                <a:ext uri="{FF2B5EF4-FFF2-40B4-BE49-F238E27FC236}">
                  <a16:creationId xmlns:a16="http://schemas.microsoft.com/office/drawing/2014/main" xmlns="" id="{208F9F2E-FA37-4A59-8B24-77E9758BD16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695591" y="10731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53">
              <a:extLst>
                <a:ext uri="{FF2B5EF4-FFF2-40B4-BE49-F238E27FC236}">
                  <a16:creationId xmlns:a16="http://schemas.microsoft.com/office/drawing/2014/main" xmlns="" id="{31B5E3C7-5CAB-4C35-B4B9-3279DAD57D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86550" y="9207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0"/>
                  </a:moveTo>
                  <a:lnTo>
                    <a:pt x="0" y="0"/>
                  </a:lnTo>
                  <a:lnTo>
                    <a:pt x="5774" y="5070"/>
                  </a:lnTo>
                  <a:lnTo>
                    <a:pt x="20394" y="14927"/>
                  </a:lnTo>
                  <a:lnTo>
                    <a:pt x="23175" y="20981"/>
                  </a:lnTo>
                  <a:lnTo>
                    <a:pt x="25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54">
              <a:extLst>
                <a:ext uri="{FF2B5EF4-FFF2-40B4-BE49-F238E27FC236}">
                  <a16:creationId xmlns:a16="http://schemas.microsoft.com/office/drawing/2014/main" xmlns="" id="{A0D990F7-9114-44EB-BCBA-0C9C5DE6B35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18361" y="1377950"/>
              <a:ext cx="4730040" cy="87820"/>
            </a:xfrm>
            <a:custGeom>
              <a:avLst/>
              <a:gdLst/>
              <a:ahLst/>
              <a:cxnLst/>
              <a:rect l="0" t="0" r="0" b="0"/>
              <a:pathLst>
                <a:path w="4730040" h="87820">
                  <a:moveTo>
                    <a:pt x="43739" y="44450"/>
                  </a:moveTo>
                  <a:lnTo>
                    <a:pt x="43739" y="44450"/>
                  </a:lnTo>
                  <a:lnTo>
                    <a:pt x="3531" y="61410"/>
                  </a:lnTo>
                  <a:lnTo>
                    <a:pt x="0" y="64223"/>
                  </a:lnTo>
                  <a:lnTo>
                    <a:pt x="1175" y="67510"/>
                  </a:lnTo>
                  <a:lnTo>
                    <a:pt x="11886" y="74925"/>
                  </a:lnTo>
                  <a:lnTo>
                    <a:pt x="45340" y="79161"/>
                  </a:lnTo>
                  <a:lnTo>
                    <a:pt x="68089" y="80291"/>
                  </a:lnTo>
                  <a:lnTo>
                    <a:pt x="96662" y="81749"/>
                  </a:lnTo>
                  <a:lnTo>
                    <a:pt x="129115" y="83427"/>
                  </a:lnTo>
                  <a:lnTo>
                    <a:pt x="164156" y="85252"/>
                  </a:lnTo>
                  <a:lnTo>
                    <a:pt x="205862" y="86468"/>
                  </a:lnTo>
                  <a:lnTo>
                    <a:pt x="252010" y="87279"/>
                  </a:lnTo>
                  <a:lnTo>
                    <a:pt x="301119" y="87819"/>
                  </a:lnTo>
                  <a:lnTo>
                    <a:pt x="356437" y="87474"/>
                  </a:lnTo>
                  <a:lnTo>
                    <a:pt x="415893" y="86538"/>
                  </a:lnTo>
                  <a:lnTo>
                    <a:pt x="478108" y="85208"/>
                  </a:lnTo>
                  <a:lnTo>
                    <a:pt x="549219" y="82206"/>
                  </a:lnTo>
                  <a:lnTo>
                    <a:pt x="626259" y="78087"/>
                  </a:lnTo>
                  <a:lnTo>
                    <a:pt x="707252" y="73225"/>
                  </a:lnTo>
                  <a:lnTo>
                    <a:pt x="794409" y="68572"/>
                  </a:lnTo>
                  <a:lnTo>
                    <a:pt x="885674" y="64059"/>
                  </a:lnTo>
                  <a:lnTo>
                    <a:pt x="979679" y="59639"/>
                  </a:lnTo>
                  <a:lnTo>
                    <a:pt x="1078332" y="55282"/>
                  </a:lnTo>
                  <a:lnTo>
                    <a:pt x="1180085" y="50966"/>
                  </a:lnTo>
                  <a:lnTo>
                    <a:pt x="1283903" y="46677"/>
                  </a:lnTo>
                  <a:lnTo>
                    <a:pt x="1391920" y="43112"/>
                  </a:lnTo>
                  <a:lnTo>
                    <a:pt x="1502738" y="40030"/>
                  </a:lnTo>
                  <a:lnTo>
                    <a:pt x="1615422" y="37270"/>
                  </a:lnTo>
                  <a:lnTo>
                    <a:pt x="1733583" y="34725"/>
                  </a:lnTo>
                  <a:lnTo>
                    <a:pt x="1855396" y="32322"/>
                  </a:lnTo>
                  <a:lnTo>
                    <a:pt x="1979643" y="30015"/>
                  </a:lnTo>
                  <a:lnTo>
                    <a:pt x="2104809" y="27771"/>
                  </a:lnTo>
                  <a:lnTo>
                    <a:pt x="2230585" y="25570"/>
                  </a:lnTo>
                  <a:lnTo>
                    <a:pt x="2356770" y="23396"/>
                  </a:lnTo>
                  <a:lnTo>
                    <a:pt x="2481815" y="21947"/>
                  </a:lnTo>
                  <a:lnTo>
                    <a:pt x="2606101" y="20982"/>
                  </a:lnTo>
                  <a:lnTo>
                    <a:pt x="2729880" y="20338"/>
                  </a:lnTo>
                  <a:lnTo>
                    <a:pt x="2854028" y="19909"/>
                  </a:lnTo>
                  <a:lnTo>
                    <a:pt x="2978420" y="19622"/>
                  </a:lnTo>
                  <a:lnTo>
                    <a:pt x="3102977" y="19432"/>
                  </a:lnTo>
                  <a:lnTo>
                    <a:pt x="3223408" y="19304"/>
                  </a:lnTo>
                  <a:lnTo>
                    <a:pt x="3341091" y="19220"/>
                  </a:lnTo>
                  <a:lnTo>
                    <a:pt x="3456940" y="19163"/>
                  </a:lnTo>
                  <a:lnTo>
                    <a:pt x="3566629" y="19125"/>
                  </a:lnTo>
                  <a:lnTo>
                    <a:pt x="3672211" y="19100"/>
                  </a:lnTo>
                  <a:lnTo>
                    <a:pt x="3775053" y="19083"/>
                  </a:lnTo>
                  <a:lnTo>
                    <a:pt x="3871131" y="19072"/>
                  </a:lnTo>
                  <a:lnTo>
                    <a:pt x="3962701" y="19065"/>
                  </a:lnTo>
                  <a:lnTo>
                    <a:pt x="4051263" y="19060"/>
                  </a:lnTo>
                  <a:lnTo>
                    <a:pt x="4133589" y="19057"/>
                  </a:lnTo>
                  <a:lnTo>
                    <a:pt x="4211756" y="19054"/>
                  </a:lnTo>
                  <a:lnTo>
                    <a:pt x="4287150" y="19053"/>
                  </a:lnTo>
                  <a:lnTo>
                    <a:pt x="4354346" y="19052"/>
                  </a:lnTo>
                  <a:lnTo>
                    <a:pt x="4416077" y="19051"/>
                  </a:lnTo>
                  <a:lnTo>
                    <a:pt x="4474165" y="19051"/>
                  </a:lnTo>
                  <a:lnTo>
                    <a:pt x="4523473" y="18345"/>
                  </a:lnTo>
                  <a:lnTo>
                    <a:pt x="4566928" y="17169"/>
                  </a:lnTo>
                  <a:lnTo>
                    <a:pt x="4606481" y="15679"/>
                  </a:lnTo>
                  <a:lnTo>
                    <a:pt x="4637789" y="13275"/>
                  </a:lnTo>
                  <a:lnTo>
                    <a:pt x="4663600" y="10261"/>
                  </a:lnTo>
                  <a:lnTo>
                    <a:pt x="4730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55">
              <a:extLst>
                <a:ext uri="{FF2B5EF4-FFF2-40B4-BE49-F238E27FC236}">
                  <a16:creationId xmlns:a16="http://schemas.microsoft.com/office/drawing/2014/main" xmlns="" id="{93CFE5CE-D5EB-434D-B99E-A506784E6E4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95350" y="1157785"/>
              <a:ext cx="5156201" cy="193622"/>
            </a:xfrm>
            <a:custGeom>
              <a:avLst/>
              <a:gdLst/>
              <a:ahLst/>
              <a:cxnLst/>
              <a:rect l="0" t="0" r="0" b="0"/>
              <a:pathLst>
                <a:path w="5156201" h="193622">
                  <a:moveTo>
                    <a:pt x="0" y="182065"/>
                  </a:moveTo>
                  <a:lnTo>
                    <a:pt x="0" y="182065"/>
                  </a:lnTo>
                  <a:lnTo>
                    <a:pt x="3371" y="185436"/>
                  </a:lnTo>
                  <a:lnTo>
                    <a:pt x="49140" y="192191"/>
                  </a:lnTo>
                  <a:lnTo>
                    <a:pt x="90279" y="193621"/>
                  </a:lnTo>
                  <a:lnTo>
                    <a:pt x="118041" y="193297"/>
                  </a:lnTo>
                  <a:lnTo>
                    <a:pt x="149955" y="192375"/>
                  </a:lnTo>
                  <a:lnTo>
                    <a:pt x="184637" y="191055"/>
                  </a:lnTo>
                  <a:lnTo>
                    <a:pt x="224691" y="188058"/>
                  </a:lnTo>
                  <a:lnTo>
                    <a:pt x="268328" y="183944"/>
                  </a:lnTo>
                  <a:lnTo>
                    <a:pt x="314352" y="179084"/>
                  </a:lnTo>
                  <a:lnTo>
                    <a:pt x="365496" y="173022"/>
                  </a:lnTo>
                  <a:lnTo>
                    <a:pt x="420053" y="166159"/>
                  </a:lnTo>
                  <a:lnTo>
                    <a:pt x="476885" y="158761"/>
                  </a:lnTo>
                  <a:lnTo>
                    <a:pt x="540173" y="151007"/>
                  </a:lnTo>
                  <a:lnTo>
                    <a:pt x="607766" y="143015"/>
                  </a:lnTo>
                  <a:lnTo>
                    <a:pt x="678227" y="134865"/>
                  </a:lnTo>
                  <a:lnTo>
                    <a:pt x="754835" y="126610"/>
                  </a:lnTo>
                  <a:lnTo>
                    <a:pt x="835540" y="118284"/>
                  </a:lnTo>
                  <a:lnTo>
                    <a:pt x="918976" y="109911"/>
                  </a:lnTo>
                  <a:lnTo>
                    <a:pt x="1006351" y="101507"/>
                  </a:lnTo>
                  <a:lnTo>
                    <a:pt x="1096351" y="93082"/>
                  </a:lnTo>
                  <a:lnTo>
                    <a:pt x="1188100" y="84643"/>
                  </a:lnTo>
                  <a:lnTo>
                    <a:pt x="1285956" y="76900"/>
                  </a:lnTo>
                  <a:lnTo>
                    <a:pt x="1387882" y="69622"/>
                  </a:lnTo>
                  <a:lnTo>
                    <a:pt x="1492521" y="62653"/>
                  </a:lnTo>
                  <a:lnTo>
                    <a:pt x="1601792" y="55185"/>
                  </a:lnTo>
                  <a:lnTo>
                    <a:pt x="1714150" y="47384"/>
                  </a:lnTo>
                  <a:lnTo>
                    <a:pt x="1828567" y="39361"/>
                  </a:lnTo>
                  <a:lnTo>
                    <a:pt x="1945767" y="31896"/>
                  </a:lnTo>
                  <a:lnTo>
                    <a:pt x="2064822" y="24802"/>
                  </a:lnTo>
                  <a:lnTo>
                    <a:pt x="2185115" y="17956"/>
                  </a:lnTo>
                  <a:lnTo>
                    <a:pt x="2311171" y="12687"/>
                  </a:lnTo>
                  <a:lnTo>
                    <a:pt x="2441070" y="8469"/>
                  </a:lnTo>
                  <a:lnTo>
                    <a:pt x="2573531" y="4951"/>
                  </a:lnTo>
                  <a:lnTo>
                    <a:pt x="2704875" y="2606"/>
                  </a:lnTo>
                  <a:lnTo>
                    <a:pt x="2835478" y="1042"/>
                  </a:lnTo>
                  <a:lnTo>
                    <a:pt x="2965585" y="0"/>
                  </a:lnTo>
                  <a:lnTo>
                    <a:pt x="3093951" y="10"/>
                  </a:lnTo>
                  <a:lnTo>
                    <a:pt x="3221156" y="723"/>
                  </a:lnTo>
                  <a:lnTo>
                    <a:pt x="3347588" y="1904"/>
                  </a:lnTo>
                  <a:lnTo>
                    <a:pt x="3474914" y="4807"/>
                  </a:lnTo>
                  <a:lnTo>
                    <a:pt x="3602837" y="8860"/>
                  </a:lnTo>
                  <a:lnTo>
                    <a:pt x="3731158" y="13678"/>
                  </a:lnTo>
                  <a:lnTo>
                    <a:pt x="3854100" y="19007"/>
                  </a:lnTo>
                  <a:lnTo>
                    <a:pt x="3973456" y="24677"/>
                  </a:lnTo>
                  <a:lnTo>
                    <a:pt x="4090420" y="30573"/>
                  </a:lnTo>
                  <a:lnTo>
                    <a:pt x="4200148" y="35209"/>
                  </a:lnTo>
                  <a:lnTo>
                    <a:pt x="4305048" y="39006"/>
                  </a:lnTo>
                  <a:lnTo>
                    <a:pt x="4406731" y="42242"/>
                  </a:lnTo>
                  <a:lnTo>
                    <a:pt x="4502038" y="45105"/>
                  </a:lnTo>
                  <a:lnTo>
                    <a:pt x="4593092" y="47720"/>
                  </a:lnTo>
                  <a:lnTo>
                    <a:pt x="4681311" y="50168"/>
                  </a:lnTo>
                  <a:lnTo>
                    <a:pt x="4759880" y="53211"/>
                  </a:lnTo>
                  <a:lnTo>
                    <a:pt x="4832014" y="56652"/>
                  </a:lnTo>
                  <a:lnTo>
                    <a:pt x="4899860" y="60356"/>
                  </a:lnTo>
                  <a:lnTo>
                    <a:pt x="4958496" y="63531"/>
                  </a:lnTo>
                  <a:lnTo>
                    <a:pt x="5010991" y="66354"/>
                  </a:lnTo>
                  <a:lnTo>
                    <a:pt x="5059394" y="68941"/>
                  </a:lnTo>
                  <a:lnTo>
                    <a:pt x="5091663" y="70666"/>
                  </a:lnTo>
                  <a:lnTo>
                    <a:pt x="5156200" y="74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56">
              <a:extLst>
                <a:ext uri="{FF2B5EF4-FFF2-40B4-BE49-F238E27FC236}">
                  <a16:creationId xmlns:a16="http://schemas.microsoft.com/office/drawing/2014/main" xmlns="" id="{A9F6F423-7B72-47B9-85E9-CDEFDD70043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00800" y="755650"/>
              <a:ext cx="99029" cy="381001"/>
            </a:xfrm>
            <a:custGeom>
              <a:avLst/>
              <a:gdLst/>
              <a:ahLst/>
              <a:cxnLst/>
              <a:rect l="0" t="0" r="0" b="0"/>
              <a:pathLst>
                <a:path w="99029" h="38100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53679" y="6742"/>
                  </a:lnTo>
                  <a:lnTo>
                    <a:pt x="70703" y="31161"/>
                  </a:lnTo>
                  <a:lnTo>
                    <a:pt x="85782" y="78691"/>
                  </a:lnTo>
                  <a:lnTo>
                    <a:pt x="92923" y="119170"/>
                  </a:lnTo>
                  <a:lnTo>
                    <a:pt x="97744" y="163737"/>
                  </a:lnTo>
                  <a:lnTo>
                    <a:pt x="99028" y="187474"/>
                  </a:lnTo>
                  <a:lnTo>
                    <a:pt x="98340" y="235016"/>
                  </a:lnTo>
                  <a:lnTo>
                    <a:pt x="90979" y="279665"/>
                  </a:lnTo>
                  <a:lnTo>
                    <a:pt x="78770" y="315501"/>
                  </a:lnTo>
                  <a:lnTo>
                    <a:pt x="71563" y="330984"/>
                  </a:lnTo>
                  <a:lnTo>
                    <a:pt x="46622" y="35383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57">
              <a:extLst>
                <a:ext uri="{FF2B5EF4-FFF2-40B4-BE49-F238E27FC236}">
                  <a16:creationId xmlns:a16="http://schemas.microsoft.com/office/drawing/2014/main" xmlns="" id="{D95AF901-773F-4AA3-ACE8-3397770703F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117743" y="819150"/>
              <a:ext cx="225908" cy="38101"/>
            </a:xfrm>
            <a:custGeom>
              <a:avLst/>
              <a:gdLst/>
              <a:ahLst/>
              <a:cxnLst/>
              <a:rect l="0" t="0" r="0" b="0"/>
              <a:pathLst>
                <a:path w="225908" h="38101">
                  <a:moveTo>
                    <a:pt x="3657" y="38100"/>
                  </a:moveTo>
                  <a:lnTo>
                    <a:pt x="3657" y="38100"/>
                  </a:lnTo>
                  <a:lnTo>
                    <a:pt x="286" y="34729"/>
                  </a:lnTo>
                  <a:lnTo>
                    <a:pt x="0" y="33030"/>
                  </a:lnTo>
                  <a:lnTo>
                    <a:pt x="512" y="31192"/>
                  </a:lnTo>
                  <a:lnTo>
                    <a:pt x="1559" y="29262"/>
                  </a:lnTo>
                  <a:lnTo>
                    <a:pt x="40847" y="16024"/>
                  </a:lnTo>
                  <a:lnTo>
                    <a:pt x="75453" y="8062"/>
                  </a:lnTo>
                  <a:lnTo>
                    <a:pt x="112472" y="3583"/>
                  </a:lnTo>
                  <a:lnTo>
                    <a:pt x="150092" y="1593"/>
                  </a:lnTo>
                  <a:lnTo>
                    <a:pt x="187978" y="708"/>
                  </a:lnTo>
                  <a:lnTo>
                    <a:pt x="225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58">
              <a:extLst>
                <a:ext uri="{FF2B5EF4-FFF2-40B4-BE49-F238E27FC236}">
                  <a16:creationId xmlns:a16="http://schemas.microsoft.com/office/drawing/2014/main" xmlns="" id="{1A791DFB-1B6B-42CD-91FB-1BCAF62802B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29350" y="839083"/>
              <a:ext cx="28772" cy="208668"/>
            </a:xfrm>
            <a:custGeom>
              <a:avLst/>
              <a:gdLst/>
              <a:ahLst/>
              <a:cxnLst/>
              <a:rect l="0" t="0" r="0" b="0"/>
              <a:pathLst>
                <a:path w="28772" h="20866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8771" y="9491"/>
                  </a:lnTo>
                  <a:lnTo>
                    <a:pt x="27496" y="35822"/>
                  </a:lnTo>
                  <a:lnTo>
                    <a:pt x="15908" y="77177"/>
                  </a:lnTo>
                  <a:lnTo>
                    <a:pt x="5811" y="118437"/>
                  </a:lnTo>
                  <a:lnTo>
                    <a:pt x="1722" y="157473"/>
                  </a:lnTo>
                  <a:lnTo>
                    <a:pt x="101" y="203406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59">
              <a:extLst>
                <a:ext uri="{FF2B5EF4-FFF2-40B4-BE49-F238E27FC236}">
                  <a16:creationId xmlns:a16="http://schemas.microsoft.com/office/drawing/2014/main" xmlns="" id="{24ED9050-4FCD-4C2C-902D-2E8DC18644C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86914" y="851783"/>
              <a:ext cx="170987" cy="175662"/>
            </a:xfrm>
            <a:custGeom>
              <a:avLst/>
              <a:gdLst/>
              <a:ahLst/>
              <a:cxnLst/>
              <a:rect l="0" t="0" r="0" b="0"/>
              <a:pathLst>
                <a:path w="170987" h="175662">
                  <a:moveTo>
                    <a:pt x="37636" y="5467"/>
                  </a:moveTo>
                  <a:lnTo>
                    <a:pt x="37636" y="5467"/>
                  </a:lnTo>
                  <a:lnTo>
                    <a:pt x="32169" y="0"/>
                  </a:lnTo>
                  <a:lnTo>
                    <a:pt x="34918" y="6120"/>
                  </a:lnTo>
                  <a:lnTo>
                    <a:pt x="34546" y="14930"/>
                  </a:lnTo>
                  <a:lnTo>
                    <a:pt x="30304" y="54822"/>
                  </a:lnTo>
                  <a:lnTo>
                    <a:pt x="17555" y="99804"/>
                  </a:lnTo>
                  <a:lnTo>
                    <a:pt x="3060" y="147033"/>
                  </a:lnTo>
                  <a:lnTo>
                    <a:pt x="0" y="170560"/>
                  </a:lnTo>
                  <a:lnTo>
                    <a:pt x="1256" y="172679"/>
                  </a:lnTo>
                  <a:lnTo>
                    <a:pt x="3506" y="174092"/>
                  </a:lnTo>
                  <a:lnTo>
                    <a:pt x="11178" y="175661"/>
                  </a:lnTo>
                  <a:lnTo>
                    <a:pt x="50449" y="173381"/>
                  </a:lnTo>
                  <a:lnTo>
                    <a:pt x="94652" y="170417"/>
                  </a:lnTo>
                  <a:lnTo>
                    <a:pt x="137407" y="165173"/>
                  </a:lnTo>
                  <a:lnTo>
                    <a:pt x="170986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60">
              <a:extLst>
                <a:ext uri="{FF2B5EF4-FFF2-40B4-BE49-F238E27FC236}">
                  <a16:creationId xmlns:a16="http://schemas.microsoft.com/office/drawing/2014/main" xmlns="" id="{6ECE1715-432A-4211-BF94-B81D55195E2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76202" y="803965"/>
              <a:ext cx="134049" cy="221352"/>
            </a:xfrm>
            <a:custGeom>
              <a:avLst/>
              <a:gdLst/>
              <a:ahLst/>
              <a:cxnLst/>
              <a:rect l="0" t="0" r="0" b="0"/>
              <a:pathLst>
                <a:path w="134049" h="221352">
                  <a:moveTo>
                    <a:pt x="134048" y="27885"/>
                  </a:moveTo>
                  <a:lnTo>
                    <a:pt x="134048" y="27885"/>
                  </a:lnTo>
                  <a:lnTo>
                    <a:pt x="134048" y="24514"/>
                  </a:lnTo>
                  <a:lnTo>
                    <a:pt x="130677" y="15676"/>
                  </a:lnTo>
                  <a:lnTo>
                    <a:pt x="125209" y="7491"/>
                  </a:lnTo>
                  <a:lnTo>
                    <a:pt x="115750" y="597"/>
                  </a:lnTo>
                  <a:lnTo>
                    <a:pt x="106161" y="0"/>
                  </a:lnTo>
                  <a:lnTo>
                    <a:pt x="94842" y="2791"/>
                  </a:lnTo>
                  <a:lnTo>
                    <a:pt x="75864" y="13708"/>
                  </a:lnTo>
                  <a:lnTo>
                    <a:pt x="46407" y="43847"/>
                  </a:lnTo>
                  <a:lnTo>
                    <a:pt x="16625" y="90305"/>
                  </a:lnTo>
                  <a:lnTo>
                    <a:pt x="2046" y="129165"/>
                  </a:lnTo>
                  <a:lnTo>
                    <a:pt x="0" y="164119"/>
                  </a:lnTo>
                  <a:lnTo>
                    <a:pt x="6032" y="182272"/>
                  </a:lnTo>
                  <a:lnTo>
                    <a:pt x="27151" y="211173"/>
                  </a:lnTo>
                  <a:lnTo>
                    <a:pt x="41147" y="218707"/>
                  </a:lnTo>
                  <a:lnTo>
                    <a:pt x="57481" y="221351"/>
                  </a:lnTo>
                  <a:lnTo>
                    <a:pt x="76499" y="220173"/>
                  </a:lnTo>
                  <a:lnTo>
                    <a:pt x="127698" y="199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61">
              <a:extLst>
                <a:ext uri="{FF2B5EF4-FFF2-40B4-BE49-F238E27FC236}">
                  <a16:creationId xmlns:a16="http://schemas.microsoft.com/office/drawing/2014/main" xmlns="" id="{19248E37-8788-48A2-84DC-2F6053F57CF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70394" y="689964"/>
              <a:ext cx="198218" cy="353177"/>
            </a:xfrm>
            <a:custGeom>
              <a:avLst/>
              <a:gdLst/>
              <a:ahLst/>
              <a:cxnLst/>
              <a:rect l="0" t="0" r="0" b="0"/>
              <a:pathLst>
                <a:path w="198218" h="353177">
                  <a:moveTo>
                    <a:pt x="185856" y="46636"/>
                  </a:moveTo>
                  <a:lnTo>
                    <a:pt x="185856" y="46636"/>
                  </a:lnTo>
                  <a:lnTo>
                    <a:pt x="190925" y="40861"/>
                  </a:lnTo>
                  <a:lnTo>
                    <a:pt x="195982" y="31441"/>
                  </a:lnTo>
                  <a:lnTo>
                    <a:pt x="198048" y="21579"/>
                  </a:lnTo>
                  <a:lnTo>
                    <a:pt x="198217" y="19348"/>
                  </a:lnTo>
                  <a:lnTo>
                    <a:pt x="195085" y="9466"/>
                  </a:lnTo>
                  <a:lnTo>
                    <a:pt x="187842" y="3540"/>
                  </a:lnTo>
                  <a:lnTo>
                    <a:pt x="182946" y="972"/>
                  </a:lnTo>
                  <a:lnTo>
                    <a:pt x="171862" y="0"/>
                  </a:lnTo>
                  <a:lnTo>
                    <a:pt x="165944" y="729"/>
                  </a:lnTo>
                  <a:lnTo>
                    <a:pt x="134017" y="15238"/>
                  </a:lnTo>
                  <a:lnTo>
                    <a:pt x="89906" y="50895"/>
                  </a:lnTo>
                  <a:lnTo>
                    <a:pt x="61367" y="84983"/>
                  </a:lnTo>
                  <a:lnTo>
                    <a:pt x="35983" y="123651"/>
                  </a:lnTo>
                  <a:lnTo>
                    <a:pt x="15294" y="164356"/>
                  </a:lnTo>
                  <a:lnTo>
                    <a:pt x="4217" y="204084"/>
                  </a:lnTo>
                  <a:lnTo>
                    <a:pt x="0" y="241496"/>
                  </a:lnTo>
                  <a:lnTo>
                    <a:pt x="477" y="274587"/>
                  </a:lnTo>
                  <a:lnTo>
                    <a:pt x="12448" y="301994"/>
                  </a:lnTo>
                  <a:lnTo>
                    <a:pt x="31880" y="324523"/>
                  </a:lnTo>
                  <a:lnTo>
                    <a:pt x="54628" y="341591"/>
                  </a:lnTo>
                  <a:lnTo>
                    <a:pt x="82612" y="350588"/>
                  </a:lnTo>
                  <a:lnTo>
                    <a:pt x="113864" y="353176"/>
                  </a:lnTo>
                  <a:lnTo>
                    <a:pt x="157548" y="348110"/>
                  </a:lnTo>
                  <a:lnTo>
                    <a:pt x="179506" y="345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41">
            <a:extLst>
              <a:ext uri="{FF2B5EF4-FFF2-40B4-BE49-F238E27FC236}">
                <a16:creationId xmlns:a16="http://schemas.microsoft.com/office/drawing/2014/main" xmlns="" id="{58C2D778-81A0-4BF0-9058-9B411CDEFECD}"/>
              </a:ext>
            </a:extLst>
          </p:cNvPr>
          <p:cNvGrpSpPr/>
          <p:nvPr/>
        </p:nvGrpSpPr>
        <p:grpSpPr>
          <a:xfrm>
            <a:off x="3730980" y="635000"/>
            <a:ext cx="1321742" cy="361951"/>
            <a:chOff x="3730980" y="635000"/>
            <a:chExt cx="1321742" cy="361951"/>
          </a:xfrm>
        </p:grpSpPr>
        <p:sp>
          <p:nvSpPr>
            <p:cNvPr id="166" name="SMARTInkShape-762">
              <a:extLst>
                <a:ext uri="{FF2B5EF4-FFF2-40B4-BE49-F238E27FC236}">
                  <a16:creationId xmlns:a16="http://schemas.microsoft.com/office/drawing/2014/main" xmlns="" id="{0953A5B2-2363-477A-9B72-93EA3646EA2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71935" y="828423"/>
              <a:ext cx="380787" cy="164929"/>
            </a:xfrm>
            <a:custGeom>
              <a:avLst/>
              <a:gdLst/>
              <a:ahLst/>
              <a:cxnLst/>
              <a:rect l="0" t="0" r="0" b="0"/>
              <a:pathLst>
                <a:path w="380787" h="164929">
                  <a:moveTo>
                    <a:pt x="1665" y="73277"/>
                  </a:moveTo>
                  <a:lnTo>
                    <a:pt x="1665" y="73277"/>
                  </a:lnTo>
                  <a:lnTo>
                    <a:pt x="11778" y="73277"/>
                  </a:lnTo>
                  <a:lnTo>
                    <a:pt x="31551" y="66535"/>
                  </a:lnTo>
                  <a:lnTo>
                    <a:pt x="71351" y="29118"/>
                  </a:lnTo>
                  <a:lnTo>
                    <a:pt x="78497" y="18138"/>
                  </a:lnTo>
                  <a:lnTo>
                    <a:pt x="80403" y="13234"/>
                  </a:lnTo>
                  <a:lnTo>
                    <a:pt x="79557" y="9965"/>
                  </a:lnTo>
                  <a:lnTo>
                    <a:pt x="76876" y="7786"/>
                  </a:lnTo>
                  <a:lnTo>
                    <a:pt x="72973" y="6333"/>
                  </a:lnTo>
                  <a:lnTo>
                    <a:pt x="61109" y="8481"/>
                  </a:lnTo>
                  <a:lnTo>
                    <a:pt x="53994" y="11030"/>
                  </a:lnTo>
                  <a:lnTo>
                    <a:pt x="40445" y="23269"/>
                  </a:lnTo>
                  <a:lnTo>
                    <a:pt x="11128" y="66613"/>
                  </a:lnTo>
                  <a:lnTo>
                    <a:pt x="0" y="101563"/>
                  </a:lnTo>
                  <a:lnTo>
                    <a:pt x="74" y="127519"/>
                  </a:lnTo>
                  <a:lnTo>
                    <a:pt x="4132" y="133427"/>
                  </a:lnTo>
                  <a:lnTo>
                    <a:pt x="18048" y="141873"/>
                  </a:lnTo>
                  <a:lnTo>
                    <a:pt x="37874" y="144216"/>
                  </a:lnTo>
                  <a:lnTo>
                    <a:pt x="61502" y="141494"/>
                  </a:lnTo>
                  <a:lnTo>
                    <a:pt x="102571" y="126651"/>
                  </a:lnTo>
                  <a:lnTo>
                    <a:pt x="143903" y="100537"/>
                  </a:lnTo>
                  <a:lnTo>
                    <a:pt x="172848" y="71163"/>
                  </a:lnTo>
                  <a:lnTo>
                    <a:pt x="189482" y="40473"/>
                  </a:lnTo>
                  <a:lnTo>
                    <a:pt x="189671" y="41530"/>
                  </a:lnTo>
                  <a:lnTo>
                    <a:pt x="176812" y="83881"/>
                  </a:lnTo>
                  <a:lnTo>
                    <a:pt x="170760" y="114127"/>
                  </a:lnTo>
                  <a:lnTo>
                    <a:pt x="173521" y="160429"/>
                  </a:lnTo>
                  <a:lnTo>
                    <a:pt x="174797" y="163129"/>
                  </a:lnTo>
                  <a:lnTo>
                    <a:pt x="176353" y="164928"/>
                  </a:lnTo>
                  <a:lnTo>
                    <a:pt x="178096" y="164717"/>
                  </a:lnTo>
                  <a:lnTo>
                    <a:pt x="185331" y="156266"/>
                  </a:lnTo>
                  <a:lnTo>
                    <a:pt x="215359" y="117532"/>
                  </a:lnTo>
                  <a:lnTo>
                    <a:pt x="251041" y="73076"/>
                  </a:lnTo>
                  <a:lnTo>
                    <a:pt x="252582" y="72437"/>
                  </a:lnTo>
                  <a:lnTo>
                    <a:pt x="253610" y="72717"/>
                  </a:lnTo>
                  <a:lnTo>
                    <a:pt x="251685" y="86595"/>
                  </a:lnTo>
                  <a:lnTo>
                    <a:pt x="237492" y="124249"/>
                  </a:lnTo>
                  <a:lnTo>
                    <a:pt x="237199" y="124192"/>
                  </a:lnTo>
                  <a:lnTo>
                    <a:pt x="265498" y="80746"/>
                  </a:lnTo>
                  <a:lnTo>
                    <a:pt x="306525" y="36025"/>
                  </a:lnTo>
                  <a:lnTo>
                    <a:pt x="345439" y="3124"/>
                  </a:lnTo>
                  <a:lnTo>
                    <a:pt x="352908" y="403"/>
                  </a:lnTo>
                  <a:lnTo>
                    <a:pt x="359300" y="0"/>
                  </a:lnTo>
                  <a:lnTo>
                    <a:pt x="364972" y="1142"/>
                  </a:lnTo>
                  <a:lnTo>
                    <a:pt x="369458" y="4726"/>
                  </a:lnTo>
                  <a:lnTo>
                    <a:pt x="376325" y="16234"/>
                  </a:lnTo>
                  <a:lnTo>
                    <a:pt x="380786" y="41951"/>
                  </a:lnTo>
                  <a:lnTo>
                    <a:pt x="377930" y="85904"/>
                  </a:lnTo>
                  <a:lnTo>
                    <a:pt x="376315" y="124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63">
              <a:extLst>
                <a:ext uri="{FF2B5EF4-FFF2-40B4-BE49-F238E27FC236}">
                  <a16:creationId xmlns:a16="http://schemas.microsoft.com/office/drawing/2014/main" xmlns="" id="{CE484190-30BE-44E3-9531-4CA4F21D3FD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76750" y="812800"/>
              <a:ext cx="171451" cy="165835"/>
            </a:xfrm>
            <a:custGeom>
              <a:avLst/>
              <a:gdLst/>
              <a:ahLst/>
              <a:cxnLst/>
              <a:rect l="0" t="0" r="0" b="0"/>
              <a:pathLst>
                <a:path w="171451" h="165835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15580" y="32633"/>
                  </a:lnTo>
                  <a:lnTo>
                    <a:pt x="39345" y="35383"/>
                  </a:lnTo>
                  <a:lnTo>
                    <a:pt x="56763" y="46300"/>
                  </a:lnTo>
                  <a:lnTo>
                    <a:pt x="72500" y="63616"/>
                  </a:lnTo>
                  <a:lnTo>
                    <a:pt x="84198" y="85424"/>
                  </a:lnTo>
                  <a:lnTo>
                    <a:pt x="88455" y="107346"/>
                  </a:lnTo>
                  <a:lnTo>
                    <a:pt x="86586" y="128143"/>
                  </a:lnTo>
                  <a:lnTo>
                    <a:pt x="74338" y="153601"/>
                  </a:lnTo>
                  <a:lnTo>
                    <a:pt x="65730" y="163047"/>
                  </a:lnTo>
                  <a:lnTo>
                    <a:pt x="62164" y="165142"/>
                  </a:lnTo>
                  <a:lnTo>
                    <a:pt x="59081" y="165834"/>
                  </a:lnTo>
                  <a:lnTo>
                    <a:pt x="56321" y="165589"/>
                  </a:lnTo>
                  <a:lnTo>
                    <a:pt x="54480" y="162604"/>
                  </a:lnTo>
                  <a:lnTo>
                    <a:pt x="52436" y="151761"/>
                  </a:lnTo>
                  <a:lnTo>
                    <a:pt x="61397" y="119677"/>
                  </a:lnTo>
                  <a:lnTo>
                    <a:pt x="90942" y="72149"/>
                  </a:lnTo>
                  <a:lnTo>
                    <a:pt x="137987" y="2595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64">
              <a:extLst>
                <a:ext uri="{FF2B5EF4-FFF2-40B4-BE49-F238E27FC236}">
                  <a16:creationId xmlns:a16="http://schemas.microsoft.com/office/drawing/2014/main" xmlns="" id="{C1B281DC-49B6-4E35-A82A-87769DFA2E9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23958" y="844550"/>
              <a:ext cx="95643" cy="138382"/>
            </a:xfrm>
            <a:custGeom>
              <a:avLst/>
              <a:gdLst/>
              <a:ahLst/>
              <a:cxnLst/>
              <a:rect l="0" t="0" r="0" b="0"/>
              <a:pathLst>
                <a:path w="95643" h="138382">
                  <a:moveTo>
                    <a:pt x="95642" y="0"/>
                  </a:moveTo>
                  <a:lnTo>
                    <a:pt x="95642" y="0"/>
                  </a:lnTo>
                  <a:lnTo>
                    <a:pt x="75363" y="1411"/>
                  </a:lnTo>
                  <a:lnTo>
                    <a:pt x="52317" y="10845"/>
                  </a:lnTo>
                  <a:lnTo>
                    <a:pt x="35934" y="21048"/>
                  </a:lnTo>
                  <a:lnTo>
                    <a:pt x="23009" y="36401"/>
                  </a:lnTo>
                  <a:lnTo>
                    <a:pt x="3214" y="78373"/>
                  </a:lnTo>
                  <a:lnTo>
                    <a:pt x="0" y="98803"/>
                  </a:lnTo>
                  <a:lnTo>
                    <a:pt x="1628" y="116585"/>
                  </a:lnTo>
                  <a:lnTo>
                    <a:pt x="7056" y="131543"/>
                  </a:lnTo>
                  <a:lnTo>
                    <a:pt x="12596" y="135673"/>
                  </a:lnTo>
                  <a:lnTo>
                    <a:pt x="28158" y="138381"/>
                  </a:lnTo>
                  <a:lnTo>
                    <a:pt x="44952" y="133469"/>
                  </a:lnTo>
                  <a:lnTo>
                    <a:pt x="70275" y="116922"/>
                  </a:lnTo>
                  <a:lnTo>
                    <a:pt x="85073" y="101354"/>
                  </a:lnTo>
                  <a:lnTo>
                    <a:pt x="94002" y="82676"/>
                  </a:lnTo>
                  <a:lnTo>
                    <a:pt x="94678" y="66378"/>
                  </a:lnTo>
                  <a:lnTo>
                    <a:pt x="92883" y="59069"/>
                  </a:lnTo>
                  <a:lnTo>
                    <a:pt x="85244" y="47184"/>
                  </a:lnTo>
                  <a:lnTo>
                    <a:pt x="7024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65">
              <a:extLst>
                <a:ext uri="{FF2B5EF4-FFF2-40B4-BE49-F238E27FC236}">
                  <a16:creationId xmlns:a16="http://schemas.microsoft.com/office/drawing/2014/main" xmlns="" id="{DAE17461-2462-4EA9-8969-2016CECE0B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159250" y="847262"/>
              <a:ext cx="196851" cy="125447"/>
            </a:xfrm>
            <a:custGeom>
              <a:avLst/>
              <a:gdLst/>
              <a:ahLst/>
              <a:cxnLst/>
              <a:rect l="0" t="0" r="0" b="0"/>
              <a:pathLst>
                <a:path w="196851" h="125447">
                  <a:moveTo>
                    <a:pt x="0" y="48088"/>
                  </a:moveTo>
                  <a:lnTo>
                    <a:pt x="0" y="48088"/>
                  </a:lnTo>
                  <a:lnTo>
                    <a:pt x="6742" y="44717"/>
                  </a:lnTo>
                  <a:lnTo>
                    <a:pt x="47530" y="35258"/>
                  </a:lnTo>
                  <a:lnTo>
                    <a:pt x="68881" y="20768"/>
                  </a:lnTo>
                  <a:lnTo>
                    <a:pt x="76475" y="11016"/>
                  </a:lnTo>
                  <a:lnTo>
                    <a:pt x="78500" y="6440"/>
                  </a:lnTo>
                  <a:lnTo>
                    <a:pt x="78439" y="3389"/>
                  </a:lnTo>
                  <a:lnTo>
                    <a:pt x="76987" y="1356"/>
                  </a:lnTo>
                  <a:lnTo>
                    <a:pt x="74608" y="0"/>
                  </a:lnTo>
                  <a:lnTo>
                    <a:pt x="64439" y="2256"/>
                  </a:lnTo>
                  <a:lnTo>
                    <a:pt x="57776" y="4833"/>
                  </a:lnTo>
                  <a:lnTo>
                    <a:pt x="34914" y="25316"/>
                  </a:lnTo>
                  <a:lnTo>
                    <a:pt x="17008" y="53727"/>
                  </a:lnTo>
                  <a:lnTo>
                    <a:pt x="9508" y="84488"/>
                  </a:lnTo>
                  <a:lnTo>
                    <a:pt x="10657" y="109203"/>
                  </a:lnTo>
                  <a:lnTo>
                    <a:pt x="13455" y="114937"/>
                  </a:lnTo>
                  <a:lnTo>
                    <a:pt x="22208" y="123189"/>
                  </a:lnTo>
                  <a:lnTo>
                    <a:pt x="42561" y="125446"/>
                  </a:lnTo>
                  <a:lnTo>
                    <a:pt x="87635" y="118987"/>
                  </a:lnTo>
                  <a:lnTo>
                    <a:pt x="122910" y="107821"/>
                  </a:lnTo>
                  <a:lnTo>
                    <a:pt x="159755" y="91099"/>
                  </a:lnTo>
                  <a:lnTo>
                    <a:pt x="196850" y="7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66">
              <a:extLst>
                <a:ext uri="{FF2B5EF4-FFF2-40B4-BE49-F238E27FC236}">
                  <a16:creationId xmlns:a16="http://schemas.microsoft.com/office/drawing/2014/main" xmlns="" id="{7C3E166A-3527-421C-9D81-A5C74063FB2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30980" y="638380"/>
              <a:ext cx="371121" cy="339521"/>
            </a:xfrm>
            <a:custGeom>
              <a:avLst/>
              <a:gdLst/>
              <a:ahLst/>
              <a:cxnLst/>
              <a:rect l="0" t="0" r="0" b="0"/>
              <a:pathLst>
                <a:path w="371121" h="339521">
                  <a:moveTo>
                    <a:pt x="21870" y="180770"/>
                  </a:moveTo>
                  <a:lnTo>
                    <a:pt x="21870" y="180770"/>
                  </a:lnTo>
                  <a:lnTo>
                    <a:pt x="0" y="175303"/>
                  </a:lnTo>
                  <a:lnTo>
                    <a:pt x="234" y="173597"/>
                  </a:lnTo>
                  <a:lnTo>
                    <a:pt x="4258" y="167940"/>
                  </a:lnTo>
                  <a:lnTo>
                    <a:pt x="46509" y="141965"/>
                  </a:lnTo>
                  <a:lnTo>
                    <a:pt x="84091" y="123542"/>
                  </a:lnTo>
                  <a:lnTo>
                    <a:pt x="128546" y="101713"/>
                  </a:lnTo>
                  <a:lnTo>
                    <a:pt x="175821" y="78606"/>
                  </a:lnTo>
                  <a:lnTo>
                    <a:pt x="222702" y="56577"/>
                  </a:lnTo>
                  <a:lnTo>
                    <a:pt x="261882" y="36908"/>
                  </a:lnTo>
                  <a:lnTo>
                    <a:pt x="302299" y="13731"/>
                  </a:lnTo>
                  <a:lnTo>
                    <a:pt x="321856" y="0"/>
                  </a:lnTo>
                  <a:lnTo>
                    <a:pt x="322049" y="990"/>
                  </a:lnTo>
                  <a:lnTo>
                    <a:pt x="306137" y="40156"/>
                  </a:lnTo>
                  <a:lnTo>
                    <a:pt x="301301" y="82192"/>
                  </a:lnTo>
                  <a:lnTo>
                    <a:pt x="298468" y="107290"/>
                  </a:lnTo>
                  <a:lnTo>
                    <a:pt x="295169" y="136017"/>
                  </a:lnTo>
                  <a:lnTo>
                    <a:pt x="292264" y="161518"/>
                  </a:lnTo>
                  <a:lnTo>
                    <a:pt x="287154" y="206786"/>
                  </a:lnTo>
                  <a:lnTo>
                    <a:pt x="280650" y="242427"/>
                  </a:lnTo>
                  <a:lnTo>
                    <a:pt x="264976" y="289689"/>
                  </a:lnTo>
                  <a:lnTo>
                    <a:pt x="255865" y="305784"/>
                  </a:lnTo>
                  <a:lnTo>
                    <a:pt x="254067" y="307151"/>
                  </a:lnTo>
                  <a:lnTo>
                    <a:pt x="252868" y="306652"/>
                  </a:lnTo>
                  <a:lnTo>
                    <a:pt x="252068" y="304908"/>
                  </a:lnTo>
                  <a:lnTo>
                    <a:pt x="277125" y="257535"/>
                  </a:lnTo>
                  <a:lnTo>
                    <a:pt x="309048" y="213492"/>
                  </a:lnTo>
                  <a:lnTo>
                    <a:pt x="312805" y="208934"/>
                  </a:lnTo>
                  <a:lnTo>
                    <a:pt x="317427" y="207307"/>
                  </a:lnTo>
                  <a:lnTo>
                    <a:pt x="328206" y="209262"/>
                  </a:lnTo>
                  <a:lnTo>
                    <a:pt x="338171" y="218598"/>
                  </a:lnTo>
                  <a:lnTo>
                    <a:pt x="346598" y="233566"/>
                  </a:lnTo>
                  <a:lnTo>
                    <a:pt x="357757" y="277669"/>
                  </a:lnTo>
                  <a:lnTo>
                    <a:pt x="364552" y="323117"/>
                  </a:lnTo>
                  <a:lnTo>
                    <a:pt x="371120" y="33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67">
              <a:extLst>
                <a:ext uri="{FF2B5EF4-FFF2-40B4-BE49-F238E27FC236}">
                  <a16:creationId xmlns:a16="http://schemas.microsoft.com/office/drawing/2014/main" xmlns="" id="{4997008C-2344-4F09-BDAD-4E3A35723AD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86200" y="635000"/>
              <a:ext cx="44451" cy="361951"/>
            </a:xfrm>
            <a:custGeom>
              <a:avLst/>
              <a:gdLst/>
              <a:ahLst/>
              <a:cxnLst/>
              <a:rect l="0" t="0" r="0" b="0"/>
              <a:pathLst>
                <a:path w="44451" h="361951">
                  <a:moveTo>
                    <a:pt x="44450" y="0"/>
                  </a:moveTo>
                  <a:lnTo>
                    <a:pt x="44450" y="0"/>
                  </a:lnTo>
                  <a:lnTo>
                    <a:pt x="40086" y="19442"/>
                  </a:lnTo>
                  <a:lnTo>
                    <a:pt x="38688" y="64322"/>
                  </a:lnTo>
                  <a:lnTo>
                    <a:pt x="38362" y="104552"/>
                  </a:lnTo>
                  <a:lnTo>
                    <a:pt x="36335" y="146421"/>
                  </a:lnTo>
                  <a:lnTo>
                    <a:pt x="32376" y="189254"/>
                  </a:lnTo>
                  <a:lnTo>
                    <a:pt x="25914" y="234161"/>
                  </a:lnTo>
                  <a:lnTo>
                    <a:pt x="18337" y="274346"/>
                  </a:lnTo>
                  <a:lnTo>
                    <a:pt x="10972" y="30890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42">
            <a:extLst>
              <a:ext uri="{FF2B5EF4-FFF2-40B4-BE49-F238E27FC236}">
                <a16:creationId xmlns:a16="http://schemas.microsoft.com/office/drawing/2014/main" xmlns="" id="{5C406835-6288-4BD1-B26F-4EC939C1C3D0}"/>
              </a:ext>
            </a:extLst>
          </p:cNvPr>
          <p:cNvGrpSpPr/>
          <p:nvPr/>
        </p:nvGrpSpPr>
        <p:grpSpPr>
          <a:xfrm>
            <a:off x="2582427" y="584200"/>
            <a:ext cx="827524" cy="408815"/>
            <a:chOff x="2582427" y="584200"/>
            <a:chExt cx="827524" cy="408815"/>
          </a:xfrm>
        </p:grpSpPr>
        <p:sp>
          <p:nvSpPr>
            <p:cNvPr id="173" name="SMARTInkShape-768">
              <a:extLst>
                <a:ext uri="{FF2B5EF4-FFF2-40B4-BE49-F238E27FC236}">
                  <a16:creationId xmlns:a16="http://schemas.microsoft.com/office/drawing/2014/main" xmlns="" id="{0156ABEF-64AF-4390-B170-C542E53A7E4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238500" y="8001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41273" y="22912"/>
                  </a:lnTo>
                  <a:lnTo>
                    <a:pt x="74083" y="17003"/>
                  </a:lnTo>
                  <a:lnTo>
                    <a:pt x="108420" y="10379"/>
                  </a:lnTo>
                  <a:lnTo>
                    <a:pt x="150579" y="338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69">
              <a:extLst>
                <a:ext uri="{FF2B5EF4-FFF2-40B4-BE49-F238E27FC236}">
                  <a16:creationId xmlns:a16="http://schemas.microsoft.com/office/drawing/2014/main" xmlns="" id="{00175FFF-161B-425F-AC4A-3EA88AE7ADF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61461" y="631342"/>
              <a:ext cx="91340" cy="329421"/>
            </a:xfrm>
            <a:custGeom>
              <a:avLst/>
              <a:gdLst/>
              <a:ahLst/>
              <a:cxnLst/>
              <a:rect l="0" t="0" r="0" b="0"/>
              <a:pathLst>
                <a:path w="91340" h="329421">
                  <a:moveTo>
                    <a:pt x="72289" y="3658"/>
                  </a:moveTo>
                  <a:lnTo>
                    <a:pt x="72289" y="3658"/>
                  </a:lnTo>
                  <a:lnTo>
                    <a:pt x="72289" y="0"/>
                  </a:lnTo>
                  <a:lnTo>
                    <a:pt x="68526" y="36656"/>
                  </a:lnTo>
                  <a:lnTo>
                    <a:pt x="60356" y="77641"/>
                  </a:lnTo>
                  <a:lnTo>
                    <a:pt x="52874" y="111328"/>
                  </a:lnTo>
                  <a:lnTo>
                    <a:pt x="37790" y="152171"/>
                  </a:lnTo>
                  <a:lnTo>
                    <a:pt x="24971" y="192430"/>
                  </a:lnTo>
                  <a:lnTo>
                    <a:pt x="15275" y="230079"/>
                  </a:lnTo>
                  <a:lnTo>
                    <a:pt x="5850" y="276925"/>
                  </a:lnTo>
                  <a:lnTo>
                    <a:pt x="0" y="307503"/>
                  </a:lnTo>
                  <a:lnTo>
                    <a:pt x="884" y="318146"/>
                  </a:lnTo>
                  <a:lnTo>
                    <a:pt x="3519" y="321972"/>
                  </a:lnTo>
                  <a:lnTo>
                    <a:pt x="12092" y="328105"/>
                  </a:lnTo>
                  <a:lnTo>
                    <a:pt x="24838" y="329420"/>
                  </a:lnTo>
                  <a:lnTo>
                    <a:pt x="38500" y="326947"/>
                  </a:lnTo>
                  <a:lnTo>
                    <a:pt x="72055" y="305920"/>
                  </a:lnTo>
                  <a:lnTo>
                    <a:pt x="91339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70">
              <a:extLst>
                <a:ext uri="{FF2B5EF4-FFF2-40B4-BE49-F238E27FC236}">
                  <a16:creationId xmlns:a16="http://schemas.microsoft.com/office/drawing/2014/main" xmlns="" id="{DAA85861-A639-4514-9EB0-7071056B158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206750" y="6921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71">
              <a:extLst>
                <a:ext uri="{FF2B5EF4-FFF2-40B4-BE49-F238E27FC236}">
                  <a16:creationId xmlns:a16="http://schemas.microsoft.com/office/drawing/2014/main" xmlns="" id="{4D49C3FF-8DF8-49D1-A2A8-25079A1B468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162300" y="8382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8219" y="32507"/>
                  </a:lnTo>
                  <a:lnTo>
                    <a:pt x="1222" y="777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72">
              <a:extLst>
                <a:ext uri="{FF2B5EF4-FFF2-40B4-BE49-F238E27FC236}">
                  <a16:creationId xmlns:a16="http://schemas.microsoft.com/office/drawing/2014/main" xmlns="" id="{8D7602CC-E476-4119-88DC-81968452E72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03189" y="806450"/>
              <a:ext cx="176562" cy="148972"/>
            </a:xfrm>
            <a:custGeom>
              <a:avLst/>
              <a:gdLst/>
              <a:ahLst/>
              <a:cxnLst/>
              <a:rect l="0" t="0" r="0" b="0"/>
              <a:pathLst>
                <a:path w="176562" h="148972">
                  <a:moveTo>
                    <a:pt x="17811" y="0"/>
                  </a:moveTo>
                  <a:lnTo>
                    <a:pt x="17811" y="0"/>
                  </a:lnTo>
                  <a:lnTo>
                    <a:pt x="21182" y="6742"/>
                  </a:lnTo>
                  <a:lnTo>
                    <a:pt x="20624" y="46453"/>
                  </a:lnTo>
                  <a:lnTo>
                    <a:pt x="20092" y="90550"/>
                  </a:lnTo>
                  <a:lnTo>
                    <a:pt x="11204" y="135039"/>
                  </a:lnTo>
                  <a:lnTo>
                    <a:pt x="7113" y="144684"/>
                  </a:lnTo>
                  <a:lnTo>
                    <a:pt x="2943" y="148971"/>
                  </a:lnTo>
                  <a:lnTo>
                    <a:pt x="1549" y="146586"/>
                  </a:lnTo>
                  <a:lnTo>
                    <a:pt x="0" y="134529"/>
                  </a:lnTo>
                  <a:lnTo>
                    <a:pt x="14920" y="91563"/>
                  </a:lnTo>
                  <a:lnTo>
                    <a:pt x="34985" y="49159"/>
                  </a:lnTo>
                  <a:lnTo>
                    <a:pt x="59619" y="5803"/>
                  </a:lnTo>
                  <a:lnTo>
                    <a:pt x="64027" y="3163"/>
                  </a:lnTo>
                  <a:lnTo>
                    <a:pt x="68377" y="2814"/>
                  </a:lnTo>
                  <a:lnTo>
                    <a:pt x="72689" y="3993"/>
                  </a:lnTo>
                  <a:lnTo>
                    <a:pt x="76268" y="8306"/>
                  </a:lnTo>
                  <a:lnTo>
                    <a:pt x="82127" y="22506"/>
                  </a:lnTo>
                  <a:lnTo>
                    <a:pt x="82204" y="64731"/>
                  </a:lnTo>
                  <a:lnTo>
                    <a:pt x="81429" y="108304"/>
                  </a:lnTo>
                  <a:lnTo>
                    <a:pt x="81346" y="116992"/>
                  </a:lnTo>
                  <a:lnTo>
                    <a:pt x="82040" y="116800"/>
                  </a:lnTo>
                  <a:lnTo>
                    <a:pt x="107993" y="74054"/>
                  </a:lnTo>
                  <a:lnTo>
                    <a:pt x="132364" y="40185"/>
                  </a:lnTo>
                  <a:lnTo>
                    <a:pt x="147865" y="26410"/>
                  </a:lnTo>
                  <a:lnTo>
                    <a:pt x="152492" y="25368"/>
                  </a:lnTo>
                  <a:lnTo>
                    <a:pt x="156987" y="26084"/>
                  </a:lnTo>
                  <a:lnTo>
                    <a:pt x="161395" y="27973"/>
                  </a:lnTo>
                  <a:lnTo>
                    <a:pt x="168174" y="37597"/>
                  </a:lnTo>
                  <a:lnTo>
                    <a:pt x="172833" y="51988"/>
                  </a:lnTo>
                  <a:lnTo>
                    <a:pt x="176070" y="96826"/>
                  </a:lnTo>
                  <a:lnTo>
                    <a:pt x="1765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73">
              <a:extLst>
                <a:ext uri="{FF2B5EF4-FFF2-40B4-BE49-F238E27FC236}">
                  <a16:creationId xmlns:a16="http://schemas.microsoft.com/office/drawing/2014/main" xmlns="" id="{3E96AA12-ADD0-42CE-BC33-E18B1354EFE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26633" y="77470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6510"/>
                  </a:lnTo>
                  <a:lnTo>
                    <a:pt x="411" y="4340"/>
                  </a:lnTo>
                  <a:lnTo>
                    <a:pt x="1391" y="289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74">
              <a:extLst>
                <a:ext uri="{FF2B5EF4-FFF2-40B4-BE49-F238E27FC236}">
                  <a16:creationId xmlns:a16="http://schemas.microsoft.com/office/drawing/2014/main" xmlns="" id="{7A4201DD-BF2E-4762-8CD3-0F61BF9E509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828990" y="869950"/>
              <a:ext cx="9461" cy="76201"/>
            </a:xfrm>
            <a:custGeom>
              <a:avLst/>
              <a:gdLst/>
              <a:ahLst/>
              <a:cxnLst/>
              <a:rect l="0" t="0" r="0" b="0"/>
              <a:pathLst>
                <a:path w="9461" h="76201">
                  <a:moveTo>
                    <a:pt x="9460" y="0"/>
                  </a:moveTo>
                  <a:lnTo>
                    <a:pt x="9460" y="0"/>
                  </a:lnTo>
                  <a:lnTo>
                    <a:pt x="3993" y="0"/>
                  </a:lnTo>
                  <a:lnTo>
                    <a:pt x="0" y="13484"/>
                  </a:lnTo>
                  <a:lnTo>
                    <a:pt x="2512" y="59707"/>
                  </a:lnTo>
                  <a:lnTo>
                    <a:pt x="311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75">
              <a:extLst>
                <a:ext uri="{FF2B5EF4-FFF2-40B4-BE49-F238E27FC236}">
                  <a16:creationId xmlns:a16="http://schemas.microsoft.com/office/drawing/2014/main" xmlns="" id="{317791BC-B602-4144-A0C9-62779947324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582427" y="584200"/>
              <a:ext cx="179824" cy="408815"/>
            </a:xfrm>
            <a:custGeom>
              <a:avLst/>
              <a:gdLst/>
              <a:ahLst/>
              <a:cxnLst/>
              <a:rect l="0" t="0" r="0" b="0"/>
              <a:pathLst>
                <a:path w="179824" h="408815">
                  <a:moveTo>
                    <a:pt x="97273" y="0"/>
                  </a:moveTo>
                  <a:lnTo>
                    <a:pt x="97273" y="0"/>
                  </a:lnTo>
                  <a:lnTo>
                    <a:pt x="93902" y="6742"/>
                  </a:lnTo>
                  <a:lnTo>
                    <a:pt x="90806" y="49127"/>
                  </a:lnTo>
                  <a:lnTo>
                    <a:pt x="87813" y="84158"/>
                  </a:lnTo>
                  <a:lnTo>
                    <a:pt x="84132" y="128891"/>
                  </a:lnTo>
                  <a:lnTo>
                    <a:pt x="82162" y="153660"/>
                  </a:lnTo>
                  <a:lnTo>
                    <a:pt x="77321" y="180051"/>
                  </a:lnTo>
                  <a:lnTo>
                    <a:pt x="70566" y="207523"/>
                  </a:lnTo>
                  <a:lnTo>
                    <a:pt x="62535" y="235715"/>
                  </a:lnTo>
                  <a:lnTo>
                    <a:pt x="53653" y="262271"/>
                  </a:lnTo>
                  <a:lnTo>
                    <a:pt x="44205" y="287737"/>
                  </a:lnTo>
                  <a:lnTo>
                    <a:pt x="25709" y="333200"/>
                  </a:lnTo>
                  <a:lnTo>
                    <a:pt x="5513" y="379772"/>
                  </a:lnTo>
                  <a:lnTo>
                    <a:pt x="46" y="397152"/>
                  </a:lnTo>
                  <a:lnTo>
                    <a:pt x="0" y="402352"/>
                  </a:lnTo>
                  <a:lnTo>
                    <a:pt x="1379" y="405818"/>
                  </a:lnTo>
                  <a:lnTo>
                    <a:pt x="3711" y="408128"/>
                  </a:lnTo>
                  <a:lnTo>
                    <a:pt x="15709" y="408814"/>
                  </a:lnTo>
                  <a:lnTo>
                    <a:pt x="62269" y="396764"/>
                  </a:lnTo>
                  <a:lnTo>
                    <a:pt x="109401" y="383397"/>
                  </a:lnTo>
                  <a:lnTo>
                    <a:pt x="152372" y="370500"/>
                  </a:lnTo>
                  <a:lnTo>
                    <a:pt x="17982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43">
            <a:extLst>
              <a:ext uri="{FF2B5EF4-FFF2-40B4-BE49-F238E27FC236}">
                <a16:creationId xmlns:a16="http://schemas.microsoft.com/office/drawing/2014/main" xmlns="" id="{82177C89-3108-4167-9AE6-CB711FAA5469}"/>
              </a:ext>
            </a:extLst>
          </p:cNvPr>
          <p:cNvGrpSpPr/>
          <p:nvPr/>
        </p:nvGrpSpPr>
        <p:grpSpPr>
          <a:xfrm>
            <a:off x="939333" y="553333"/>
            <a:ext cx="1238138" cy="429730"/>
            <a:chOff x="939333" y="553333"/>
            <a:chExt cx="1238138" cy="429730"/>
          </a:xfrm>
        </p:grpSpPr>
        <p:sp>
          <p:nvSpPr>
            <p:cNvPr id="182" name="SMARTInkShape-776">
              <a:extLst>
                <a:ext uri="{FF2B5EF4-FFF2-40B4-BE49-F238E27FC236}">
                  <a16:creationId xmlns:a16="http://schemas.microsoft.com/office/drawing/2014/main" xmlns="" id="{16A8062F-529C-415F-B6C0-3AB6528482E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935490" y="592302"/>
              <a:ext cx="241981" cy="331489"/>
            </a:xfrm>
            <a:custGeom>
              <a:avLst/>
              <a:gdLst/>
              <a:ahLst/>
              <a:cxnLst/>
              <a:rect l="0" t="0" r="0" b="0"/>
              <a:pathLst>
                <a:path w="241981" h="331489">
                  <a:moveTo>
                    <a:pt x="90160" y="239548"/>
                  </a:moveTo>
                  <a:lnTo>
                    <a:pt x="90160" y="239548"/>
                  </a:lnTo>
                  <a:lnTo>
                    <a:pt x="86789" y="232806"/>
                  </a:lnTo>
                  <a:lnTo>
                    <a:pt x="81371" y="227615"/>
                  </a:lnTo>
                  <a:lnTo>
                    <a:pt x="77950" y="225242"/>
                  </a:lnTo>
                  <a:lnTo>
                    <a:pt x="63024" y="221904"/>
                  </a:lnTo>
                  <a:lnTo>
                    <a:pt x="38453" y="231027"/>
                  </a:lnTo>
                  <a:lnTo>
                    <a:pt x="15573" y="250507"/>
                  </a:lnTo>
                  <a:lnTo>
                    <a:pt x="2130" y="277524"/>
                  </a:lnTo>
                  <a:lnTo>
                    <a:pt x="0" y="295702"/>
                  </a:lnTo>
                  <a:lnTo>
                    <a:pt x="420" y="304501"/>
                  </a:lnTo>
                  <a:lnTo>
                    <a:pt x="6531" y="318040"/>
                  </a:lnTo>
                  <a:lnTo>
                    <a:pt x="15597" y="327350"/>
                  </a:lnTo>
                  <a:lnTo>
                    <a:pt x="24330" y="331488"/>
                  </a:lnTo>
                  <a:lnTo>
                    <a:pt x="36678" y="327682"/>
                  </a:lnTo>
                  <a:lnTo>
                    <a:pt x="43922" y="323704"/>
                  </a:lnTo>
                  <a:lnTo>
                    <a:pt x="53852" y="311758"/>
                  </a:lnTo>
                  <a:lnTo>
                    <a:pt x="69589" y="280666"/>
                  </a:lnTo>
                  <a:lnTo>
                    <a:pt x="70801" y="281071"/>
                  </a:lnTo>
                  <a:lnTo>
                    <a:pt x="89928" y="298961"/>
                  </a:lnTo>
                  <a:lnTo>
                    <a:pt x="104638" y="304759"/>
                  </a:lnTo>
                  <a:lnTo>
                    <a:pt x="112512" y="306305"/>
                  </a:lnTo>
                  <a:lnTo>
                    <a:pt x="130668" y="300498"/>
                  </a:lnTo>
                  <a:lnTo>
                    <a:pt x="149791" y="287803"/>
                  </a:lnTo>
                  <a:lnTo>
                    <a:pt x="177130" y="257295"/>
                  </a:lnTo>
                  <a:lnTo>
                    <a:pt x="197017" y="223917"/>
                  </a:lnTo>
                  <a:lnTo>
                    <a:pt x="206553" y="201611"/>
                  </a:lnTo>
                  <a:lnTo>
                    <a:pt x="215733" y="176157"/>
                  </a:lnTo>
                  <a:lnTo>
                    <a:pt x="224676" y="148604"/>
                  </a:lnTo>
                  <a:lnTo>
                    <a:pt x="231343" y="121768"/>
                  </a:lnTo>
                  <a:lnTo>
                    <a:pt x="236493" y="95412"/>
                  </a:lnTo>
                  <a:lnTo>
                    <a:pt x="241980" y="49193"/>
                  </a:lnTo>
                  <a:lnTo>
                    <a:pt x="239715" y="19244"/>
                  </a:lnTo>
                  <a:lnTo>
                    <a:pt x="236430" y="10129"/>
                  </a:lnTo>
                  <a:lnTo>
                    <a:pt x="232123" y="4052"/>
                  </a:lnTo>
                  <a:lnTo>
                    <a:pt x="227136" y="0"/>
                  </a:lnTo>
                  <a:lnTo>
                    <a:pt x="222399" y="122"/>
                  </a:lnTo>
                  <a:lnTo>
                    <a:pt x="217831" y="3025"/>
                  </a:lnTo>
                  <a:lnTo>
                    <a:pt x="206169" y="19421"/>
                  </a:lnTo>
                  <a:lnTo>
                    <a:pt x="186875" y="54930"/>
                  </a:lnTo>
                  <a:lnTo>
                    <a:pt x="173596" y="100816"/>
                  </a:lnTo>
                  <a:lnTo>
                    <a:pt x="169067" y="125893"/>
                  </a:lnTo>
                  <a:lnTo>
                    <a:pt x="166048" y="150373"/>
                  </a:lnTo>
                  <a:lnTo>
                    <a:pt x="164036" y="174453"/>
                  </a:lnTo>
                  <a:lnTo>
                    <a:pt x="161799" y="219084"/>
                  </a:lnTo>
                  <a:lnTo>
                    <a:pt x="160805" y="255382"/>
                  </a:lnTo>
                  <a:lnTo>
                    <a:pt x="166008" y="282334"/>
                  </a:lnTo>
                  <a:lnTo>
                    <a:pt x="170358" y="293472"/>
                  </a:lnTo>
                  <a:lnTo>
                    <a:pt x="184600" y="309610"/>
                  </a:lnTo>
                  <a:lnTo>
                    <a:pt x="210810" y="328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77">
              <a:extLst>
                <a:ext uri="{FF2B5EF4-FFF2-40B4-BE49-F238E27FC236}">
                  <a16:creationId xmlns:a16="http://schemas.microsoft.com/office/drawing/2014/main" xmlns="" id="{6C545C53-F656-4523-9DE2-CC76CA07D3C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84350" y="800100"/>
              <a:ext cx="152401" cy="130920"/>
            </a:xfrm>
            <a:custGeom>
              <a:avLst/>
              <a:gdLst/>
              <a:ahLst/>
              <a:cxnLst/>
              <a:rect l="0" t="0" r="0" b="0"/>
              <a:pathLst>
                <a:path w="152401" h="130920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17677" y="15111"/>
                  </a:lnTo>
                  <a:lnTo>
                    <a:pt x="58920" y="29202"/>
                  </a:lnTo>
                  <a:lnTo>
                    <a:pt x="77692" y="40495"/>
                  </a:lnTo>
                  <a:lnTo>
                    <a:pt x="93091" y="54922"/>
                  </a:lnTo>
                  <a:lnTo>
                    <a:pt x="97338" y="63426"/>
                  </a:lnTo>
                  <a:lnTo>
                    <a:pt x="100176" y="82282"/>
                  </a:lnTo>
                  <a:lnTo>
                    <a:pt x="94436" y="109360"/>
                  </a:lnTo>
                  <a:lnTo>
                    <a:pt x="85716" y="121041"/>
                  </a:lnTo>
                  <a:lnTo>
                    <a:pt x="72670" y="129703"/>
                  </a:lnTo>
                  <a:lnTo>
                    <a:pt x="69613" y="130919"/>
                  </a:lnTo>
                  <a:lnTo>
                    <a:pt x="67575" y="130318"/>
                  </a:lnTo>
                  <a:lnTo>
                    <a:pt x="66217" y="128506"/>
                  </a:lnTo>
                  <a:lnTo>
                    <a:pt x="65311" y="125888"/>
                  </a:lnTo>
                  <a:lnTo>
                    <a:pt x="67408" y="105347"/>
                  </a:lnTo>
                  <a:lnTo>
                    <a:pt x="89646" y="58073"/>
                  </a:lnTo>
                  <a:lnTo>
                    <a:pt x="104989" y="35218"/>
                  </a:lnTo>
                  <a:lnTo>
                    <a:pt x="123097" y="20826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78">
              <a:extLst>
                <a:ext uri="{FF2B5EF4-FFF2-40B4-BE49-F238E27FC236}">
                  <a16:creationId xmlns:a16="http://schemas.microsoft.com/office/drawing/2014/main" xmlns="" id="{9ABD0A73-DD66-4398-BFE0-FD3AC57F529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60042" y="781050"/>
              <a:ext cx="130659" cy="57151"/>
            </a:xfrm>
            <a:custGeom>
              <a:avLst/>
              <a:gdLst/>
              <a:ahLst/>
              <a:cxnLst/>
              <a:rect l="0" t="0" r="0" b="0"/>
              <a:pathLst>
                <a:path w="13065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7150"/>
                  </a:lnTo>
                  <a:lnTo>
                    <a:pt x="0" y="56444"/>
                  </a:lnTo>
                  <a:lnTo>
                    <a:pt x="1562" y="53779"/>
                  </a:lnTo>
                  <a:lnTo>
                    <a:pt x="19864" y="41249"/>
                  </a:lnTo>
                  <a:lnTo>
                    <a:pt x="66060" y="21024"/>
                  </a:lnTo>
                  <a:lnTo>
                    <a:pt x="109303" y="6889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79">
              <a:extLst>
                <a:ext uri="{FF2B5EF4-FFF2-40B4-BE49-F238E27FC236}">
                  <a16:creationId xmlns:a16="http://schemas.microsoft.com/office/drawing/2014/main" xmlns="" id="{40134EE3-90E5-4576-B32B-987B6AAD779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700649" y="553333"/>
              <a:ext cx="77352" cy="429730"/>
            </a:xfrm>
            <a:custGeom>
              <a:avLst/>
              <a:gdLst/>
              <a:ahLst/>
              <a:cxnLst/>
              <a:rect l="0" t="0" r="0" b="0"/>
              <a:pathLst>
                <a:path w="77352" h="429730">
                  <a:moveTo>
                    <a:pt x="39251" y="5467"/>
                  </a:moveTo>
                  <a:lnTo>
                    <a:pt x="39251" y="5467"/>
                  </a:lnTo>
                  <a:lnTo>
                    <a:pt x="39251" y="0"/>
                  </a:lnTo>
                  <a:lnTo>
                    <a:pt x="35880" y="45935"/>
                  </a:lnTo>
                  <a:lnTo>
                    <a:pt x="32343" y="82955"/>
                  </a:lnTo>
                  <a:lnTo>
                    <a:pt x="27714" y="127395"/>
                  </a:lnTo>
                  <a:lnTo>
                    <a:pt x="24504" y="153074"/>
                  </a:lnTo>
                  <a:lnTo>
                    <a:pt x="20953" y="180072"/>
                  </a:lnTo>
                  <a:lnTo>
                    <a:pt x="17880" y="207243"/>
                  </a:lnTo>
                  <a:lnTo>
                    <a:pt x="15126" y="234528"/>
                  </a:lnTo>
                  <a:lnTo>
                    <a:pt x="12584" y="261891"/>
                  </a:lnTo>
                  <a:lnTo>
                    <a:pt x="9479" y="287189"/>
                  </a:lnTo>
                  <a:lnTo>
                    <a:pt x="2265" y="334112"/>
                  </a:lnTo>
                  <a:lnTo>
                    <a:pt x="0" y="369078"/>
                  </a:lnTo>
                  <a:lnTo>
                    <a:pt x="4295" y="413528"/>
                  </a:lnTo>
                  <a:lnTo>
                    <a:pt x="9922" y="429136"/>
                  </a:lnTo>
                  <a:lnTo>
                    <a:pt x="14054" y="429729"/>
                  </a:lnTo>
                  <a:lnTo>
                    <a:pt x="26171" y="424745"/>
                  </a:lnTo>
                  <a:lnTo>
                    <a:pt x="51876" y="403592"/>
                  </a:lnTo>
                  <a:lnTo>
                    <a:pt x="64617" y="388904"/>
                  </a:lnTo>
                  <a:lnTo>
                    <a:pt x="71692" y="372969"/>
                  </a:lnTo>
                  <a:lnTo>
                    <a:pt x="77351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80">
              <a:extLst>
                <a:ext uri="{FF2B5EF4-FFF2-40B4-BE49-F238E27FC236}">
                  <a16:creationId xmlns:a16="http://schemas.microsoft.com/office/drawing/2014/main" xmlns="" id="{ED05C406-038C-4BFE-A0E4-C39E683474C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403689" y="778159"/>
              <a:ext cx="155194" cy="167992"/>
            </a:xfrm>
            <a:custGeom>
              <a:avLst/>
              <a:gdLst/>
              <a:ahLst/>
              <a:cxnLst/>
              <a:rect l="0" t="0" r="0" b="0"/>
              <a:pathLst>
                <a:path w="155194" h="167992">
                  <a:moveTo>
                    <a:pt x="12361" y="28291"/>
                  </a:moveTo>
                  <a:lnTo>
                    <a:pt x="12361" y="28291"/>
                  </a:lnTo>
                  <a:lnTo>
                    <a:pt x="3523" y="28291"/>
                  </a:lnTo>
                  <a:lnTo>
                    <a:pt x="2235" y="30408"/>
                  </a:lnTo>
                  <a:lnTo>
                    <a:pt x="0" y="61548"/>
                  </a:lnTo>
                  <a:lnTo>
                    <a:pt x="5442" y="108441"/>
                  </a:lnTo>
                  <a:lnTo>
                    <a:pt x="5936" y="116039"/>
                  </a:lnTo>
                  <a:lnTo>
                    <a:pt x="9360" y="110108"/>
                  </a:lnTo>
                  <a:lnTo>
                    <a:pt x="20755" y="71956"/>
                  </a:lnTo>
                  <a:lnTo>
                    <a:pt x="36048" y="28528"/>
                  </a:lnTo>
                  <a:lnTo>
                    <a:pt x="48053" y="14050"/>
                  </a:lnTo>
                  <a:lnTo>
                    <a:pt x="55206" y="8214"/>
                  </a:lnTo>
                  <a:lnTo>
                    <a:pt x="72561" y="1729"/>
                  </a:lnTo>
                  <a:lnTo>
                    <a:pt x="82127" y="0"/>
                  </a:lnTo>
                  <a:lnTo>
                    <a:pt x="100283" y="3723"/>
                  </a:lnTo>
                  <a:lnTo>
                    <a:pt x="109076" y="7679"/>
                  </a:lnTo>
                  <a:lnTo>
                    <a:pt x="124490" y="21482"/>
                  </a:lnTo>
                  <a:lnTo>
                    <a:pt x="143186" y="50968"/>
                  </a:lnTo>
                  <a:lnTo>
                    <a:pt x="153900" y="84634"/>
                  </a:lnTo>
                  <a:lnTo>
                    <a:pt x="155193" y="116952"/>
                  </a:lnTo>
                  <a:lnTo>
                    <a:pt x="152042" y="136840"/>
                  </a:lnTo>
                  <a:lnTo>
                    <a:pt x="139361" y="167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81">
              <a:extLst>
                <a:ext uri="{FF2B5EF4-FFF2-40B4-BE49-F238E27FC236}">
                  <a16:creationId xmlns:a16="http://schemas.microsoft.com/office/drawing/2014/main" xmlns="" id="{0C9A2CB1-6564-46B5-B6D9-7EA61BCACA1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15905" y="782332"/>
              <a:ext cx="136646" cy="133180"/>
            </a:xfrm>
            <a:custGeom>
              <a:avLst/>
              <a:gdLst/>
              <a:ahLst/>
              <a:cxnLst/>
              <a:rect l="0" t="0" r="0" b="0"/>
              <a:pathLst>
                <a:path w="136646" h="133180">
                  <a:moveTo>
                    <a:pt x="22345" y="43168"/>
                  </a:moveTo>
                  <a:lnTo>
                    <a:pt x="22345" y="43168"/>
                  </a:lnTo>
                  <a:lnTo>
                    <a:pt x="11410" y="43168"/>
                  </a:lnTo>
                  <a:lnTo>
                    <a:pt x="13539" y="43168"/>
                  </a:lnTo>
                  <a:lnTo>
                    <a:pt x="16785" y="45049"/>
                  </a:lnTo>
                  <a:lnTo>
                    <a:pt x="21990" y="48238"/>
                  </a:lnTo>
                  <a:lnTo>
                    <a:pt x="31360" y="52006"/>
                  </a:lnTo>
                  <a:lnTo>
                    <a:pt x="46342" y="48507"/>
                  </a:lnTo>
                  <a:lnTo>
                    <a:pt x="61938" y="40602"/>
                  </a:lnTo>
                  <a:lnTo>
                    <a:pt x="71222" y="32385"/>
                  </a:lnTo>
                  <a:lnTo>
                    <a:pt x="75818" y="22148"/>
                  </a:lnTo>
                  <a:lnTo>
                    <a:pt x="77044" y="16455"/>
                  </a:lnTo>
                  <a:lnTo>
                    <a:pt x="76450" y="11248"/>
                  </a:lnTo>
                  <a:lnTo>
                    <a:pt x="72027" y="1700"/>
                  </a:lnTo>
                  <a:lnTo>
                    <a:pt x="66049" y="0"/>
                  </a:lnTo>
                  <a:lnTo>
                    <a:pt x="48119" y="1875"/>
                  </a:lnTo>
                  <a:lnTo>
                    <a:pt x="31683" y="13056"/>
                  </a:lnTo>
                  <a:lnTo>
                    <a:pt x="7256" y="45608"/>
                  </a:lnTo>
                  <a:lnTo>
                    <a:pt x="0" y="74151"/>
                  </a:lnTo>
                  <a:lnTo>
                    <a:pt x="2066" y="92686"/>
                  </a:lnTo>
                  <a:lnTo>
                    <a:pt x="4592" y="101580"/>
                  </a:lnTo>
                  <a:lnTo>
                    <a:pt x="14925" y="115225"/>
                  </a:lnTo>
                  <a:lnTo>
                    <a:pt x="29631" y="125288"/>
                  </a:lnTo>
                  <a:lnTo>
                    <a:pt x="47926" y="132112"/>
                  </a:lnTo>
                  <a:lnTo>
                    <a:pt x="78059" y="133179"/>
                  </a:lnTo>
                  <a:lnTo>
                    <a:pt x="120682" y="123559"/>
                  </a:lnTo>
                  <a:lnTo>
                    <a:pt x="136645" y="119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82">
              <a:extLst>
                <a:ext uri="{FF2B5EF4-FFF2-40B4-BE49-F238E27FC236}">
                  <a16:creationId xmlns:a16="http://schemas.microsoft.com/office/drawing/2014/main" xmlns="" id="{F56341C4-5BE8-4B8B-A289-F6B3D99AE4D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39333" y="585183"/>
              <a:ext cx="235418" cy="326979"/>
            </a:xfrm>
            <a:custGeom>
              <a:avLst/>
              <a:gdLst/>
              <a:ahLst/>
              <a:cxnLst/>
              <a:rect l="0" t="0" r="0" b="0"/>
              <a:pathLst>
                <a:path w="235418" h="326979">
                  <a:moveTo>
                    <a:pt x="229067" y="18067"/>
                  </a:moveTo>
                  <a:lnTo>
                    <a:pt x="229067" y="18067"/>
                  </a:lnTo>
                  <a:lnTo>
                    <a:pt x="229067" y="14696"/>
                  </a:lnTo>
                  <a:lnTo>
                    <a:pt x="227185" y="11159"/>
                  </a:lnTo>
                  <a:lnTo>
                    <a:pt x="225696" y="9229"/>
                  </a:lnTo>
                  <a:lnTo>
                    <a:pt x="222159" y="7083"/>
                  </a:lnTo>
                  <a:lnTo>
                    <a:pt x="199029" y="0"/>
                  </a:lnTo>
                  <a:lnTo>
                    <a:pt x="176501" y="2679"/>
                  </a:lnTo>
                  <a:lnTo>
                    <a:pt x="144112" y="14684"/>
                  </a:lnTo>
                  <a:lnTo>
                    <a:pt x="107705" y="41759"/>
                  </a:lnTo>
                  <a:lnTo>
                    <a:pt x="70106" y="83334"/>
                  </a:lnTo>
                  <a:lnTo>
                    <a:pt x="46705" y="116925"/>
                  </a:lnTo>
                  <a:lnTo>
                    <a:pt x="26661" y="153021"/>
                  </a:lnTo>
                  <a:lnTo>
                    <a:pt x="13050" y="190230"/>
                  </a:lnTo>
                  <a:lnTo>
                    <a:pt x="4178" y="224171"/>
                  </a:lnTo>
                  <a:lnTo>
                    <a:pt x="0" y="254308"/>
                  </a:lnTo>
                  <a:lnTo>
                    <a:pt x="2846" y="279461"/>
                  </a:lnTo>
                  <a:lnTo>
                    <a:pt x="12578" y="298637"/>
                  </a:lnTo>
                  <a:lnTo>
                    <a:pt x="19124" y="306713"/>
                  </a:lnTo>
                  <a:lnTo>
                    <a:pt x="35805" y="317569"/>
                  </a:lnTo>
                  <a:lnTo>
                    <a:pt x="56390" y="324040"/>
                  </a:lnTo>
                  <a:lnTo>
                    <a:pt x="95745" y="326978"/>
                  </a:lnTo>
                  <a:lnTo>
                    <a:pt x="138686" y="324398"/>
                  </a:lnTo>
                  <a:lnTo>
                    <a:pt x="181983" y="322615"/>
                  </a:lnTo>
                  <a:lnTo>
                    <a:pt x="235417" y="316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44">
            <a:extLst>
              <a:ext uri="{FF2B5EF4-FFF2-40B4-BE49-F238E27FC236}">
                <a16:creationId xmlns:a16="http://schemas.microsoft.com/office/drawing/2014/main" xmlns="" id="{7045CEEE-692D-42FB-B592-5206C566BA4B}"/>
              </a:ext>
            </a:extLst>
          </p:cNvPr>
          <p:cNvGrpSpPr/>
          <p:nvPr/>
        </p:nvGrpSpPr>
        <p:grpSpPr>
          <a:xfrm>
            <a:off x="3302000" y="3581400"/>
            <a:ext cx="382490" cy="565151"/>
            <a:chOff x="3302000" y="3581400"/>
            <a:chExt cx="382490" cy="565151"/>
          </a:xfrm>
        </p:grpSpPr>
        <p:sp>
          <p:nvSpPr>
            <p:cNvPr id="190" name="SMARTInkShape-783">
              <a:extLst>
                <a:ext uri="{FF2B5EF4-FFF2-40B4-BE49-F238E27FC236}">
                  <a16:creationId xmlns:a16="http://schemas.microsoft.com/office/drawing/2014/main" xmlns="" id="{004DCFB7-38C3-43A1-A624-0A76835AEB2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02000" y="3581400"/>
              <a:ext cx="336551" cy="31751"/>
            </a:xfrm>
            <a:custGeom>
              <a:avLst/>
              <a:gdLst/>
              <a:ahLst/>
              <a:cxnLst/>
              <a:rect l="0" t="0" r="0" b="0"/>
              <a:pathLst>
                <a:path w="336551" h="31751">
                  <a:moveTo>
                    <a:pt x="0" y="31750"/>
                  </a:moveTo>
                  <a:lnTo>
                    <a:pt x="0" y="31750"/>
                  </a:lnTo>
                  <a:lnTo>
                    <a:pt x="44762" y="30339"/>
                  </a:lnTo>
                  <a:lnTo>
                    <a:pt x="78691" y="25008"/>
                  </a:lnTo>
                  <a:lnTo>
                    <a:pt x="119170" y="21698"/>
                  </a:lnTo>
                  <a:lnTo>
                    <a:pt x="160914" y="19521"/>
                  </a:lnTo>
                  <a:lnTo>
                    <a:pt x="198282" y="16202"/>
                  </a:lnTo>
                  <a:lnTo>
                    <a:pt x="233705" y="14256"/>
                  </a:lnTo>
                  <a:lnTo>
                    <a:pt x="268263" y="11981"/>
                  </a:lnTo>
                  <a:lnTo>
                    <a:pt x="313808" y="4176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84">
              <a:extLst>
                <a:ext uri="{FF2B5EF4-FFF2-40B4-BE49-F238E27FC236}">
                  <a16:creationId xmlns:a16="http://schemas.microsoft.com/office/drawing/2014/main" xmlns="" id="{D482F885-D741-4C81-B88A-6F2EB874E2C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00450" y="4054227"/>
              <a:ext cx="84040" cy="72466"/>
            </a:xfrm>
            <a:custGeom>
              <a:avLst/>
              <a:gdLst/>
              <a:ahLst/>
              <a:cxnLst/>
              <a:rect l="0" t="0" r="0" b="0"/>
              <a:pathLst>
                <a:path w="84040" h="72466">
                  <a:moveTo>
                    <a:pt x="0" y="9773"/>
                  </a:moveTo>
                  <a:lnTo>
                    <a:pt x="0" y="9773"/>
                  </a:lnTo>
                  <a:lnTo>
                    <a:pt x="5467" y="4306"/>
                  </a:lnTo>
                  <a:lnTo>
                    <a:pt x="6088" y="10426"/>
                  </a:lnTo>
                  <a:lnTo>
                    <a:pt x="4434" y="41121"/>
                  </a:lnTo>
                  <a:lnTo>
                    <a:pt x="259" y="72465"/>
                  </a:lnTo>
                  <a:lnTo>
                    <a:pt x="77" y="62921"/>
                  </a:lnTo>
                  <a:lnTo>
                    <a:pt x="10154" y="36369"/>
                  </a:lnTo>
                  <a:lnTo>
                    <a:pt x="22372" y="17183"/>
                  </a:lnTo>
                  <a:lnTo>
                    <a:pt x="33226" y="6951"/>
                  </a:lnTo>
                  <a:lnTo>
                    <a:pt x="45106" y="1463"/>
                  </a:lnTo>
                  <a:lnTo>
                    <a:pt x="51238" y="0"/>
                  </a:lnTo>
                  <a:lnTo>
                    <a:pt x="63695" y="2137"/>
                  </a:lnTo>
                  <a:lnTo>
                    <a:pt x="69979" y="4682"/>
                  </a:lnTo>
                  <a:lnTo>
                    <a:pt x="74875" y="9907"/>
                  </a:lnTo>
                  <a:lnTo>
                    <a:pt x="82196" y="25119"/>
                  </a:lnTo>
                  <a:lnTo>
                    <a:pt x="84039" y="41758"/>
                  </a:lnTo>
                  <a:lnTo>
                    <a:pt x="82550" y="6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85">
              <a:extLst>
                <a:ext uri="{FF2B5EF4-FFF2-40B4-BE49-F238E27FC236}">
                  <a16:creationId xmlns:a16="http://schemas.microsoft.com/office/drawing/2014/main" xmlns="" id="{87C8D990-6B3C-4C5E-A1C9-93887F4D1C3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46450" y="3736491"/>
              <a:ext cx="222251" cy="397360"/>
            </a:xfrm>
            <a:custGeom>
              <a:avLst/>
              <a:gdLst/>
              <a:ahLst/>
              <a:cxnLst/>
              <a:rect l="0" t="0" r="0" b="0"/>
              <a:pathLst>
                <a:path w="222251" h="397360">
                  <a:moveTo>
                    <a:pt x="222250" y="3659"/>
                  </a:moveTo>
                  <a:lnTo>
                    <a:pt x="222250" y="3659"/>
                  </a:lnTo>
                  <a:lnTo>
                    <a:pt x="222250" y="288"/>
                  </a:lnTo>
                  <a:lnTo>
                    <a:pt x="221544" y="0"/>
                  </a:lnTo>
                  <a:lnTo>
                    <a:pt x="218879" y="1563"/>
                  </a:lnTo>
                  <a:lnTo>
                    <a:pt x="191743" y="43474"/>
                  </a:lnTo>
                  <a:lnTo>
                    <a:pt x="172708" y="75447"/>
                  </a:lnTo>
                  <a:lnTo>
                    <a:pt x="149431" y="115292"/>
                  </a:lnTo>
                  <a:lnTo>
                    <a:pt x="136310" y="138759"/>
                  </a:lnTo>
                  <a:lnTo>
                    <a:pt x="122623" y="163576"/>
                  </a:lnTo>
                  <a:lnTo>
                    <a:pt x="108560" y="187881"/>
                  </a:lnTo>
                  <a:lnTo>
                    <a:pt x="94246" y="211846"/>
                  </a:lnTo>
                  <a:lnTo>
                    <a:pt x="67287" y="257053"/>
                  </a:lnTo>
                  <a:lnTo>
                    <a:pt x="45898" y="295960"/>
                  </a:lnTo>
                  <a:lnTo>
                    <a:pt x="17990" y="342855"/>
                  </a:lnTo>
                  <a:lnTo>
                    <a:pt x="0" y="397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86">
              <a:extLst>
                <a:ext uri="{FF2B5EF4-FFF2-40B4-BE49-F238E27FC236}">
                  <a16:creationId xmlns:a16="http://schemas.microsoft.com/office/drawing/2014/main" xmlns="" id="{7C8B7A55-B25A-4E08-A0CB-D8344798A34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33750" y="3765550"/>
              <a:ext cx="165101" cy="381001"/>
            </a:xfrm>
            <a:custGeom>
              <a:avLst/>
              <a:gdLst/>
              <a:ahLst/>
              <a:cxnLst/>
              <a:rect l="0" t="0" r="0" b="0"/>
              <a:pathLst>
                <a:path w="165101" h="381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8"/>
                  </a:lnTo>
                  <a:lnTo>
                    <a:pt x="21048" y="28410"/>
                  </a:lnTo>
                  <a:lnTo>
                    <a:pt x="42063" y="73408"/>
                  </a:lnTo>
                  <a:lnTo>
                    <a:pt x="59852" y="113294"/>
                  </a:lnTo>
                  <a:lnTo>
                    <a:pt x="80223" y="158303"/>
                  </a:lnTo>
                  <a:lnTo>
                    <a:pt x="91582" y="183146"/>
                  </a:lnTo>
                  <a:lnTo>
                    <a:pt x="103388" y="208881"/>
                  </a:lnTo>
                  <a:lnTo>
                    <a:pt x="122150" y="254408"/>
                  </a:lnTo>
                  <a:lnTo>
                    <a:pt x="137544" y="293693"/>
                  </a:lnTo>
                  <a:lnTo>
                    <a:pt x="155995" y="338198"/>
                  </a:lnTo>
                  <a:lnTo>
                    <a:pt x="1651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45">
            <a:extLst>
              <a:ext uri="{FF2B5EF4-FFF2-40B4-BE49-F238E27FC236}">
                <a16:creationId xmlns:a16="http://schemas.microsoft.com/office/drawing/2014/main" xmlns="" id="{3A2AB005-06D5-4817-AC9E-5CB23B5C72C1}"/>
              </a:ext>
            </a:extLst>
          </p:cNvPr>
          <p:cNvGrpSpPr/>
          <p:nvPr/>
        </p:nvGrpSpPr>
        <p:grpSpPr>
          <a:xfrm>
            <a:off x="4319167" y="3879850"/>
            <a:ext cx="1108478" cy="260351"/>
            <a:chOff x="4319167" y="3879850"/>
            <a:chExt cx="1108478" cy="260351"/>
          </a:xfrm>
        </p:grpSpPr>
        <p:sp>
          <p:nvSpPr>
            <p:cNvPr id="195" name="SMARTInkShape-787">
              <a:extLst>
                <a:ext uri="{FF2B5EF4-FFF2-40B4-BE49-F238E27FC236}">
                  <a16:creationId xmlns:a16="http://schemas.microsoft.com/office/drawing/2014/main" xmlns="" id="{96D533ED-4E4F-481D-9A93-1D66C75A520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268648" y="3879850"/>
              <a:ext cx="158997" cy="260351"/>
            </a:xfrm>
            <a:custGeom>
              <a:avLst/>
              <a:gdLst/>
              <a:ahLst/>
              <a:cxnLst/>
              <a:rect l="0" t="0" r="0" b="0"/>
              <a:pathLst>
                <a:path w="158997" h="260351">
                  <a:moveTo>
                    <a:pt x="27252" y="0"/>
                  </a:moveTo>
                  <a:lnTo>
                    <a:pt x="27252" y="0"/>
                  </a:lnTo>
                  <a:lnTo>
                    <a:pt x="1391" y="0"/>
                  </a:lnTo>
                  <a:lnTo>
                    <a:pt x="133" y="1411"/>
                  </a:lnTo>
                  <a:lnTo>
                    <a:pt x="0" y="3763"/>
                  </a:lnTo>
                  <a:lnTo>
                    <a:pt x="2440" y="10845"/>
                  </a:lnTo>
                  <a:lnTo>
                    <a:pt x="8228" y="21047"/>
                  </a:lnTo>
                  <a:lnTo>
                    <a:pt x="29533" y="38692"/>
                  </a:lnTo>
                  <a:lnTo>
                    <a:pt x="74112" y="63616"/>
                  </a:lnTo>
                  <a:lnTo>
                    <a:pt x="113965" y="82584"/>
                  </a:lnTo>
                  <a:lnTo>
                    <a:pt x="145922" y="101610"/>
                  </a:lnTo>
                  <a:lnTo>
                    <a:pt x="157135" y="114304"/>
                  </a:lnTo>
                  <a:lnTo>
                    <a:pt x="158996" y="121358"/>
                  </a:lnTo>
                  <a:lnTo>
                    <a:pt x="157301" y="136722"/>
                  </a:lnTo>
                  <a:lnTo>
                    <a:pt x="144318" y="152958"/>
                  </a:lnTo>
                  <a:lnTo>
                    <a:pt x="98119" y="189748"/>
                  </a:lnTo>
                  <a:lnTo>
                    <a:pt x="59304" y="213795"/>
                  </a:lnTo>
                  <a:lnTo>
                    <a:pt x="31104" y="234326"/>
                  </a:lnTo>
                  <a:lnTo>
                    <a:pt x="26292" y="240179"/>
                  </a:lnTo>
                  <a:lnTo>
                    <a:pt x="23790" y="245491"/>
                  </a:lnTo>
                  <a:lnTo>
                    <a:pt x="20902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88">
              <a:extLst>
                <a:ext uri="{FF2B5EF4-FFF2-40B4-BE49-F238E27FC236}">
                  <a16:creationId xmlns:a16="http://schemas.microsoft.com/office/drawing/2014/main" xmlns="" id="{5500D0F0-B06A-47D2-AC3A-9E2E315B16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319167" y="3981450"/>
              <a:ext cx="1048234" cy="12671"/>
            </a:xfrm>
            <a:custGeom>
              <a:avLst/>
              <a:gdLst/>
              <a:ahLst/>
              <a:cxnLst/>
              <a:rect l="0" t="0" r="0" b="0"/>
              <a:pathLst>
                <a:path w="1048234" h="12671">
                  <a:moveTo>
                    <a:pt x="17883" y="6350"/>
                  </a:moveTo>
                  <a:lnTo>
                    <a:pt x="17883" y="6350"/>
                  </a:lnTo>
                  <a:lnTo>
                    <a:pt x="12416" y="883"/>
                  </a:lnTo>
                  <a:lnTo>
                    <a:pt x="8423" y="262"/>
                  </a:lnTo>
                  <a:lnTo>
                    <a:pt x="2772" y="78"/>
                  </a:lnTo>
                  <a:lnTo>
                    <a:pt x="1459" y="757"/>
                  </a:lnTo>
                  <a:lnTo>
                    <a:pt x="584" y="1916"/>
                  </a:lnTo>
                  <a:lnTo>
                    <a:pt x="0" y="3394"/>
                  </a:lnTo>
                  <a:lnTo>
                    <a:pt x="1727" y="5085"/>
                  </a:lnTo>
                  <a:lnTo>
                    <a:pt x="9292" y="8845"/>
                  </a:lnTo>
                  <a:lnTo>
                    <a:pt x="43650" y="11938"/>
                  </a:lnTo>
                  <a:lnTo>
                    <a:pt x="89567" y="12474"/>
                  </a:lnTo>
                  <a:lnTo>
                    <a:pt x="132293" y="12600"/>
                  </a:lnTo>
                  <a:lnTo>
                    <a:pt x="156950" y="12633"/>
                  </a:lnTo>
                  <a:lnTo>
                    <a:pt x="183266" y="12655"/>
                  </a:lnTo>
                  <a:lnTo>
                    <a:pt x="210689" y="12670"/>
                  </a:lnTo>
                  <a:lnTo>
                    <a:pt x="241670" y="11974"/>
                  </a:lnTo>
                  <a:lnTo>
                    <a:pt x="275024" y="10805"/>
                  </a:lnTo>
                  <a:lnTo>
                    <a:pt x="309961" y="9320"/>
                  </a:lnTo>
                  <a:lnTo>
                    <a:pt x="348774" y="7625"/>
                  </a:lnTo>
                  <a:lnTo>
                    <a:pt x="390171" y="5789"/>
                  </a:lnTo>
                  <a:lnTo>
                    <a:pt x="433292" y="3859"/>
                  </a:lnTo>
                  <a:lnTo>
                    <a:pt x="477561" y="2573"/>
                  </a:lnTo>
                  <a:lnTo>
                    <a:pt x="522596" y="1715"/>
                  </a:lnTo>
                  <a:lnTo>
                    <a:pt x="568142" y="1143"/>
                  </a:lnTo>
                  <a:lnTo>
                    <a:pt x="613322" y="762"/>
                  </a:lnTo>
                  <a:lnTo>
                    <a:pt x="658259" y="508"/>
                  </a:lnTo>
                  <a:lnTo>
                    <a:pt x="703034" y="339"/>
                  </a:lnTo>
                  <a:lnTo>
                    <a:pt x="744878" y="931"/>
                  </a:lnTo>
                  <a:lnTo>
                    <a:pt x="784768" y="2032"/>
                  </a:lnTo>
                  <a:lnTo>
                    <a:pt x="823357" y="3471"/>
                  </a:lnTo>
                  <a:lnTo>
                    <a:pt x="858254" y="4431"/>
                  </a:lnTo>
                  <a:lnTo>
                    <a:pt x="890692" y="5071"/>
                  </a:lnTo>
                  <a:lnTo>
                    <a:pt x="921489" y="5497"/>
                  </a:lnTo>
                  <a:lnTo>
                    <a:pt x="947664" y="6487"/>
                  </a:lnTo>
                  <a:lnTo>
                    <a:pt x="991801" y="9468"/>
                  </a:lnTo>
                  <a:lnTo>
                    <a:pt x="1038662" y="12061"/>
                  </a:lnTo>
                  <a:lnTo>
                    <a:pt x="1046590" y="12416"/>
                  </a:lnTo>
                  <a:lnTo>
                    <a:pt x="1047998" y="11805"/>
                  </a:lnTo>
                  <a:lnTo>
                    <a:pt x="1048233" y="10692"/>
                  </a:lnTo>
                  <a:lnTo>
                    <a:pt x="1047683" y="9245"/>
                  </a:lnTo>
                  <a:lnTo>
                    <a:pt x="1033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46">
            <a:extLst>
              <a:ext uri="{FF2B5EF4-FFF2-40B4-BE49-F238E27FC236}">
                <a16:creationId xmlns:a16="http://schemas.microsoft.com/office/drawing/2014/main" xmlns="" id="{306DFF98-6A0D-41E7-91F9-037526708099}"/>
              </a:ext>
            </a:extLst>
          </p:cNvPr>
          <p:cNvGrpSpPr/>
          <p:nvPr/>
        </p:nvGrpSpPr>
        <p:grpSpPr>
          <a:xfrm>
            <a:off x="4464389" y="3663950"/>
            <a:ext cx="782656" cy="133351"/>
            <a:chOff x="4464389" y="3663950"/>
            <a:chExt cx="782656" cy="133351"/>
          </a:xfrm>
        </p:grpSpPr>
        <p:sp>
          <p:nvSpPr>
            <p:cNvPr id="198" name="SMARTInkShape-789">
              <a:extLst>
                <a:ext uri="{FF2B5EF4-FFF2-40B4-BE49-F238E27FC236}">
                  <a16:creationId xmlns:a16="http://schemas.microsoft.com/office/drawing/2014/main" xmlns="" id="{7082F0D6-9529-4391-B926-00D00915AE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86706" y="3664537"/>
              <a:ext cx="160339" cy="83165"/>
            </a:xfrm>
            <a:custGeom>
              <a:avLst/>
              <a:gdLst/>
              <a:ahLst/>
              <a:cxnLst/>
              <a:rect l="0" t="0" r="0" b="0"/>
              <a:pathLst>
                <a:path w="160339" h="83165">
                  <a:moveTo>
                    <a:pt x="82194" y="24813"/>
                  </a:moveTo>
                  <a:lnTo>
                    <a:pt x="82194" y="24813"/>
                  </a:lnTo>
                  <a:lnTo>
                    <a:pt x="82194" y="19346"/>
                  </a:lnTo>
                  <a:lnTo>
                    <a:pt x="82194" y="22095"/>
                  </a:lnTo>
                  <a:lnTo>
                    <a:pt x="78823" y="34121"/>
                  </a:lnTo>
                  <a:lnTo>
                    <a:pt x="52962" y="69523"/>
                  </a:lnTo>
                  <a:lnTo>
                    <a:pt x="40509" y="78315"/>
                  </a:lnTo>
                  <a:lnTo>
                    <a:pt x="26979" y="83164"/>
                  </a:lnTo>
                  <a:lnTo>
                    <a:pt x="16262" y="82967"/>
                  </a:lnTo>
                  <a:lnTo>
                    <a:pt x="6795" y="76765"/>
                  </a:lnTo>
                  <a:lnTo>
                    <a:pt x="2294" y="72148"/>
                  </a:lnTo>
                  <a:lnTo>
                    <a:pt x="0" y="65542"/>
                  </a:lnTo>
                  <a:lnTo>
                    <a:pt x="141" y="40800"/>
                  </a:lnTo>
                  <a:lnTo>
                    <a:pt x="2922" y="26274"/>
                  </a:lnTo>
                  <a:lnTo>
                    <a:pt x="6063" y="20848"/>
                  </a:lnTo>
                  <a:lnTo>
                    <a:pt x="15197" y="12937"/>
                  </a:lnTo>
                  <a:lnTo>
                    <a:pt x="26311" y="8952"/>
                  </a:lnTo>
                  <a:lnTo>
                    <a:pt x="32239" y="7888"/>
                  </a:lnTo>
                  <a:lnTo>
                    <a:pt x="38307" y="9297"/>
                  </a:lnTo>
                  <a:lnTo>
                    <a:pt x="57666" y="22097"/>
                  </a:lnTo>
                  <a:lnTo>
                    <a:pt x="101375" y="57512"/>
                  </a:lnTo>
                  <a:lnTo>
                    <a:pt x="129675" y="71619"/>
                  </a:lnTo>
                  <a:lnTo>
                    <a:pt x="135015" y="72950"/>
                  </a:lnTo>
                  <a:lnTo>
                    <a:pt x="139985" y="72427"/>
                  </a:lnTo>
                  <a:lnTo>
                    <a:pt x="149271" y="68082"/>
                  </a:lnTo>
                  <a:lnTo>
                    <a:pt x="156221" y="59566"/>
                  </a:lnTo>
                  <a:lnTo>
                    <a:pt x="159062" y="54331"/>
                  </a:lnTo>
                  <a:lnTo>
                    <a:pt x="160338" y="42871"/>
                  </a:lnTo>
                  <a:lnTo>
                    <a:pt x="157846" y="30722"/>
                  </a:lnTo>
                  <a:lnTo>
                    <a:pt x="152036" y="18267"/>
                  </a:lnTo>
                  <a:lnTo>
                    <a:pt x="140987" y="9439"/>
                  </a:lnTo>
                  <a:lnTo>
                    <a:pt x="126669" y="3869"/>
                  </a:lnTo>
                  <a:lnTo>
                    <a:pt x="82781" y="0"/>
                  </a:lnTo>
                  <a:lnTo>
                    <a:pt x="50444" y="5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90">
              <a:extLst>
                <a:ext uri="{FF2B5EF4-FFF2-40B4-BE49-F238E27FC236}">
                  <a16:creationId xmlns:a16="http://schemas.microsoft.com/office/drawing/2014/main" xmlns="" id="{80E7F38A-3D20-48B2-AFB0-F805CB53D0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40465" y="3663950"/>
              <a:ext cx="88065" cy="133351"/>
            </a:xfrm>
            <a:custGeom>
              <a:avLst/>
              <a:gdLst/>
              <a:ahLst/>
              <a:cxnLst/>
              <a:rect l="0" t="0" r="0" b="0"/>
              <a:pathLst>
                <a:path w="88065" h="133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129" y="0"/>
                  </a:lnTo>
                  <a:lnTo>
                    <a:pt x="45189" y="17676"/>
                  </a:lnTo>
                  <a:lnTo>
                    <a:pt x="70317" y="33224"/>
                  </a:lnTo>
                  <a:lnTo>
                    <a:pt x="81542" y="45105"/>
                  </a:lnTo>
                  <a:lnTo>
                    <a:pt x="85523" y="51237"/>
                  </a:lnTo>
                  <a:lnTo>
                    <a:pt x="88064" y="63694"/>
                  </a:lnTo>
                  <a:lnTo>
                    <a:pt x="87754" y="69979"/>
                  </a:lnTo>
                  <a:lnTo>
                    <a:pt x="79885" y="82607"/>
                  </a:lnTo>
                  <a:lnTo>
                    <a:pt x="37136" y="121815"/>
                  </a:lnTo>
                  <a:lnTo>
                    <a:pt x="36163" y="124955"/>
                  </a:lnTo>
                  <a:lnTo>
                    <a:pt x="3633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91">
              <a:extLst>
                <a:ext uri="{FF2B5EF4-FFF2-40B4-BE49-F238E27FC236}">
                  <a16:creationId xmlns:a16="http://schemas.microsoft.com/office/drawing/2014/main" xmlns="" id="{AB83AAB7-8EF4-4866-94A1-4245A16952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56315" y="3727450"/>
              <a:ext cx="233186" cy="12701"/>
            </a:xfrm>
            <a:custGeom>
              <a:avLst/>
              <a:gdLst/>
              <a:ahLst/>
              <a:cxnLst/>
              <a:rect l="0" t="0" r="0" b="0"/>
              <a:pathLst>
                <a:path w="2331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47465" y="7630"/>
                  </a:lnTo>
                  <a:lnTo>
                    <a:pt x="82439" y="3862"/>
                  </a:lnTo>
                  <a:lnTo>
                    <a:pt x="121502" y="1717"/>
                  </a:lnTo>
                  <a:lnTo>
                    <a:pt x="160970" y="763"/>
                  </a:lnTo>
                  <a:lnTo>
                    <a:pt x="197327" y="339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92">
              <a:extLst>
                <a:ext uri="{FF2B5EF4-FFF2-40B4-BE49-F238E27FC236}">
                  <a16:creationId xmlns:a16="http://schemas.microsoft.com/office/drawing/2014/main" xmlns="" id="{57ED33B5-A0F8-4F90-8764-25D88CEB4FC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464389" y="3683883"/>
              <a:ext cx="120312" cy="113418"/>
            </a:xfrm>
            <a:custGeom>
              <a:avLst/>
              <a:gdLst/>
              <a:ahLst/>
              <a:cxnLst/>
              <a:rect l="0" t="0" r="0" b="0"/>
              <a:pathLst>
                <a:path w="120312" h="113418">
                  <a:moveTo>
                    <a:pt x="6011" y="5467"/>
                  </a:moveTo>
                  <a:lnTo>
                    <a:pt x="6011" y="5467"/>
                  </a:lnTo>
                  <a:lnTo>
                    <a:pt x="11478" y="0"/>
                  </a:lnTo>
                  <a:lnTo>
                    <a:pt x="11773" y="411"/>
                  </a:lnTo>
                  <a:lnTo>
                    <a:pt x="12338" y="43953"/>
                  </a:lnTo>
                  <a:lnTo>
                    <a:pt x="5451" y="84026"/>
                  </a:lnTo>
                  <a:lnTo>
                    <a:pt x="805" y="100791"/>
                  </a:lnTo>
                  <a:lnTo>
                    <a:pt x="423" y="100766"/>
                  </a:lnTo>
                  <a:lnTo>
                    <a:pt x="0" y="95094"/>
                  </a:lnTo>
                  <a:lnTo>
                    <a:pt x="8495" y="64464"/>
                  </a:lnTo>
                  <a:lnTo>
                    <a:pt x="16993" y="46504"/>
                  </a:lnTo>
                  <a:lnTo>
                    <a:pt x="37644" y="21938"/>
                  </a:lnTo>
                  <a:lnTo>
                    <a:pt x="60931" y="6506"/>
                  </a:lnTo>
                  <a:lnTo>
                    <a:pt x="74870" y="2401"/>
                  </a:lnTo>
                  <a:lnTo>
                    <a:pt x="88120" y="4340"/>
                  </a:lnTo>
                  <a:lnTo>
                    <a:pt x="94618" y="6832"/>
                  </a:lnTo>
                  <a:lnTo>
                    <a:pt x="98949" y="12727"/>
                  </a:lnTo>
                  <a:lnTo>
                    <a:pt x="107781" y="50724"/>
                  </a:lnTo>
                  <a:lnTo>
                    <a:pt x="116111" y="92410"/>
                  </a:lnTo>
                  <a:lnTo>
                    <a:pt x="120311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47">
            <a:extLst>
              <a:ext uri="{FF2B5EF4-FFF2-40B4-BE49-F238E27FC236}">
                <a16:creationId xmlns:a16="http://schemas.microsoft.com/office/drawing/2014/main" xmlns="" id="{9ED34456-B25B-4256-BE75-4E44A91AF824}"/>
              </a:ext>
            </a:extLst>
          </p:cNvPr>
          <p:cNvGrpSpPr/>
          <p:nvPr/>
        </p:nvGrpSpPr>
        <p:grpSpPr>
          <a:xfrm>
            <a:off x="5845586" y="3689083"/>
            <a:ext cx="1266013" cy="441048"/>
            <a:chOff x="5845586" y="3689083"/>
            <a:chExt cx="1266013" cy="441048"/>
          </a:xfrm>
        </p:grpSpPr>
        <p:sp>
          <p:nvSpPr>
            <p:cNvPr id="203" name="SMARTInkShape-793">
              <a:extLst>
                <a:ext uri="{FF2B5EF4-FFF2-40B4-BE49-F238E27FC236}">
                  <a16:creationId xmlns:a16="http://schemas.microsoft.com/office/drawing/2014/main" xmlns="" id="{71BDF035-4CFE-496A-B92F-0B2B67BA1F7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845586" y="3740150"/>
              <a:ext cx="291456" cy="389981"/>
            </a:xfrm>
            <a:custGeom>
              <a:avLst/>
              <a:gdLst/>
              <a:ahLst/>
              <a:cxnLst/>
              <a:rect l="0" t="0" r="0" b="0"/>
              <a:pathLst>
                <a:path w="291456" h="389981">
                  <a:moveTo>
                    <a:pt x="21814" y="120650"/>
                  </a:moveTo>
                  <a:lnTo>
                    <a:pt x="21814" y="120650"/>
                  </a:lnTo>
                  <a:lnTo>
                    <a:pt x="21814" y="116992"/>
                  </a:lnTo>
                  <a:lnTo>
                    <a:pt x="23695" y="153648"/>
                  </a:lnTo>
                  <a:lnTo>
                    <a:pt x="28721" y="196514"/>
                  </a:lnTo>
                  <a:lnTo>
                    <a:pt x="31234" y="231273"/>
                  </a:lnTo>
                  <a:lnTo>
                    <a:pt x="29999" y="267888"/>
                  </a:lnTo>
                  <a:lnTo>
                    <a:pt x="28980" y="301565"/>
                  </a:lnTo>
                  <a:lnTo>
                    <a:pt x="26524" y="344529"/>
                  </a:lnTo>
                  <a:lnTo>
                    <a:pt x="22744" y="377167"/>
                  </a:lnTo>
                  <a:lnTo>
                    <a:pt x="21729" y="379855"/>
                  </a:lnTo>
                  <a:lnTo>
                    <a:pt x="20346" y="380943"/>
                  </a:lnTo>
                  <a:lnTo>
                    <a:pt x="18719" y="380962"/>
                  </a:lnTo>
                  <a:lnTo>
                    <a:pt x="9686" y="360762"/>
                  </a:lnTo>
                  <a:lnTo>
                    <a:pt x="4815" y="317853"/>
                  </a:lnTo>
                  <a:lnTo>
                    <a:pt x="1795" y="275559"/>
                  </a:lnTo>
                  <a:lnTo>
                    <a:pt x="0" y="251439"/>
                  </a:lnTo>
                  <a:lnTo>
                    <a:pt x="217" y="226893"/>
                  </a:lnTo>
                  <a:lnTo>
                    <a:pt x="1771" y="202062"/>
                  </a:lnTo>
                  <a:lnTo>
                    <a:pt x="4219" y="177041"/>
                  </a:lnTo>
                  <a:lnTo>
                    <a:pt x="10701" y="132307"/>
                  </a:lnTo>
                  <a:lnTo>
                    <a:pt x="18286" y="94081"/>
                  </a:lnTo>
                  <a:lnTo>
                    <a:pt x="31195" y="55549"/>
                  </a:lnTo>
                  <a:lnTo>
                    <a:pt x="42212" y="42798"/>
                  </a:lnTo>
                  <a:lnTo>
                    <a:pt x="48112" y="40526"/>
                  </a:lnTo>
                  <a:lnTo>
                    <a:pt x="54164" y="40423"/>
                  </a:lnTo>
                  <a:lnTo>
                    <a:pt x="60313" y="41766"/>
                  </a:lnTo>
                  <a:lnTo>
                    <a:pt x="74674" y="56427"/>
                  </a:lnTo>
                  <a:lnTo>
                    <a:pt x="98624" y="96212"/>
                  </a:lnTo>
                  <a:lnTo>
                    <a:pt x="115218" y="132366"/>
                  </a:lnTo>
                  <a:lnTo>
                    <a:pt x="132001" y="176657"/>
                  </a:lnTo>
                  <a:lnTo>
                    <a:pt x="146986" y="222683"/>
                  </a:lnTo>
                  <a:lnTo>
                    <a:pt x="159996" y="268303"/>
                  </a:lnTo>
                  <a:lnTo>
                    <a:pt x="170482" y="312098"/>
                  </a:lnTo>
                  <a:lnTo>
                    <a:pt x="187690" y="359565"/>
                  </a:lnTo>
                  <a:lnTo>
                    <a:pt x="202823" y="385860"/>
                  </a:lnTo>
                  <a:lnTo>
                    <a:pt x="207397" y="389179"/>
                  </a:lnTo>
                  <a:lnTo>
                    <a:pt x="211858" y="389980"/>
                  </a:lnTo>
                  <a:lnTo>
                    <a:pt x="216244" y="389103"/>
                  </a:lnTo>
                  <a:lnTo>
                    <a:pt x="235899" y="367643"/>
                  </a:lnTo>
                  <a:lnTo>
                    <a:pt x="252855" y="324361"/>
                  </a:lnTo>
                  <a:lnTo>
                    <a:pt x="262318" y="283860"/>
                  </a:lnTo>
                  <a:lnTo>
                    <a:pt x="266817" y="261207"/>
                  </a:lnTo>
                  <a:lnTo>
                    <a:pt x="271933" y="234816"/>
                  </a:lnTo>
                  <a:lnTo>
                    <a:pt x="277460" y="205933"/>
                  </a:lnTo>
                  <a:lnTo>
                    <a:pt x="283261" y="175388"/>
                  </a:lnTo>
                  <a:lnTo>
                    <a:pt x="287128" y="146559"/>
                  </a:lnTo>
                  <a:lnTo>
                    <a:pt x="289707" y="118873"/>
                  </a:lnTo>
                  <a:lnTo>
                    <a:pt x="291426" y="91948"/>
                  </a:lnTo>
                  <a:lnTo>
                    <a:pt x="291455" y="52625"/>
                  </a:lnTo>
                  <a:lnTo>
                    <a:pt x="282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94">
              <a:extLst>
                <a:ext uri="{FF2B5EF4-FFF2-40B4-BE49-F238E27FC236}">
                  <a16:creationId xmlns:a16="http://schemas.microsoft.com/office/drawing/2014/main" xmlns="" id="{6B0E61C4-E510-4458-BB39-5FB0DED299F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95385" y="3943638"/>
              <a:ext cx="73786" cy="145562"/>
            </a:xfrm>
            <a:custGeom>
              <a:avLst/>
              <a:gdLst/>
              <a:ahLst/>
              <a:cxnLst/>
              <a:rect l="0" t="0" r="0" b="0"/>
              <a:pathLst>
                <a:path w="73786" h="145562">
                  <a:moveTo>
                    <a:pt x="72065" y="25112"/>
                  </a:moveTo>
                  <a:lnTo>
                    <a:pt x="72065" y="25112"/>
                  </a:lnTo>
                  <a:lnTo>
                    <a:pt x="59856" y="4064"/>
                  </a:lnTo>
                  <a:lnTo>
                    <a:pt x="56164" y="1203"/>
                  </a:lnTo>
                  <a:lnTo>
                    <a:pt x="52291" y="0"/>
                  </a:lnTo>
                  <a:lnTo>
                    <a:pt x="44226" y="546"/>
                  </a:lnTo>
                  <a:lnTo>
                    <a:pt x="35939" y="3140"/>
                  </a:lnTo>
                  <a:lnTo>
                    <a:pt x="13226" y="28793"/>
                  </a:lnTo>
                  <a:lnTo>
                    <a:pt x="3581" y="50266"/>
                  </a:lnTo>
                  <a:lnTo>
                    <a:pt x="0" y="72275"/>
                  </a:lnTo>
                  <a:lnTo>
                    <a:pt x="760" y="96168"/>
                  </a:lnTo>
                  <a:lnTo>
                    <a:pt x="7212" y="115253"/>
                  </a:lnTo>
                  <a:lnTo>
                    <a:pt x="17137" y="130086"/>
                  </a:lnTo>
                  <a:lnTo>
                    <a:pt x="28603" y="141382"/>
                  </a:lnTo>
                  <a:lnTo>
                    <a:pt x="33917" y="144253"/>
                  </a:lnTo>
                  <a:lnTo>
                    <a:pt x="43587" y="145561"/>
                  </a:lnTo>
                  <a:lnTo>
                    <a:pt x="48140" y="143511"/>
                  </a:lnTo>
                  <a:lnTo>
                    <a:pt x="56963" y="135590"/>
                  </a:lnTo>
                  <a:lnTo>
                    <a:pt x="66492" y="115858"/>
                  </a:lnTo>
                  <a:lnTo>
                    <a:pt x="73785" y="82025"/>
                  </a:lnTo>
                  <a:lnTo>
                    <a:pt x="72594" y="60520"/>
                  </a:lnTo>
                  <a:lnTo>
                    <a:pt x="67361" y="42965"/>
                  </a:lnTo>
                  <a:lnTo>
                    <a:pt x="53015" y="1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95">
              <a:extLst>
                <a:ext uri="{FF2B5EF4-FFF2-40B4-BE49-F238E27FC236}">
                  <a16:creationId xmlns:a16="http://schemas.microsoft.com/office/drawing/2014/main" xmlns="" id="{D6C6955B-5C10-4A74-8F81-0555E8E73C9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43650" y="3898900"/>
              <a:ext cx="139701" cy="209667"/>
            </a:xfrm>
            <a:custGeom>
              <a:avLst/>
              <a:gdLst/>
              <a:ahLst/>
              <a:cxnLst/>
              <a:rect l="0" t="0" r="0" b="0"/>
              <a:pathLst>
                <a:path w="139701" h="209667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411" y="59136"/>
                  </a:lnTo>
                  <a:lnTo>
                    <a:pt x="6742" y="58033"/>
                  </a:lnTo>
                  <a:lnTo>
                    <a:pt x="21048" y="64153"/>
                  </a:lnTo>
                  <a:lnTo>
                    <a:pt x="42063" y="81646"/>
                  </a:lnTo>
                  <a:lnTo>
                    <a:pt x="59422" y="111445"/>
                  </a:lnTo>
                  <a:lnTo>
                    <a:pt x="59570" y="136785"/>
                  </a:lnTo>
                  <a:lnTo>
                    <a:pt x="49636" y="175055"/>
                  </a:lnTo>
                  <a:lnTo>
                    <a:pt x="41816" y="194925"/>
                  </a:lnTo>
                  <a:lnTo>
                    <a:pt x="33637" y="206107"/>
                  </a:lnTo>
                  <a:lnTo>
                    <a:pt x="30185" y="208666"/>
                  </a:lnTo>
                  <a:lnTo>
                    <a:pt x="27179" y="209666"/>
                  </a:lnTo>
                  <a:lnTo>
                    <a:pt x="24470" y="209627"/>
                  </a:lnTo>
                  <a:lnTo>
                    <a:pt x="22663" y="206073"/>
                  </a:lnTo>
                  <a:lnTo>
                    <a:pt x="20655" y="192718"/>
                  </a:lnTo>
                  <a:lnTo>
                    <a:pt x="26268" y="158623"/>
                  </a:lnTo>
                  <a:lnTo>
                    <a:pt x="38721" y="125768"/>
                  </a:lnTo>
                  <a:lnTo>
                    <a:pt x="55310" y="90469"/>
                  </a:lnTo>
                  <a:lnTo>
                    <a:pt x="81221" y="48207"/>
                  </a:lnTo>
                  <a:lnTo>
                    <a:pt x="109515" y="1930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96">
              <a:extLst>
                <a:ext uri="{FF2B5EF4-FFF2-40B4-BE49-F238E27FC236}">
                  <a16:creationId xmlns:a16="http://schemas.microsoft.com/office/drawing/2014/main" xmlns="" id="{301CA1FC-C68E-4663-92A2-72B69FE561B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46893" y="3962400"/>
              <a:ext cx="165099" cy="148555"/>
            </a:xfrm>
            <a:custGeom>
              <a:avLst/>
              <a:gdLst/>
              <a:ahLst/>
              <a:cxnLst/>
              <a:rect l="0" t="0" r="0" b="0"/>
              <a:pathLst>
                <a:path w="165099" h="148555">
                  <a:moveTo>
                    <a:pt x="6307" y="0"/>
                  </a:moveTo>
                  <a:lnTo>
                    <a:pt x="6307" y="0"/>
                  </a:lnTo>
                  <a:lnTo>
                    <a:pt x="10670" y="16620"/>
                  </a:lnTo>
                  <a:lnTo>
                    <a:pt x="10657" y="44749"/>
                  </a:lnTo>
                  <a:lnTo>
                    <a:pt x="3754" y="85775"/>
                  </a:lnTo>
                  <a:lnTo>
                    <a:pt x="707" y="128551"/>
                  </a:lnTo>
                  <a:lnTo>
                    <a:pt x="55" y="148554"/>
                  </a:lnTo>
                  <a:lnTo>
                    <a:pt x="0" y="147633"/>
                  </a:lnTo>
                  <a:lnTo>
                    <a:pt x="6447" y="129743"/>
                  </a:lnTo>
                  <a:lnTo>
                    <a:pt x="24757" y="89938"/>
                  </a:lnTo>
                  <a:lnTo>
                    <a:pt x="45542" y="45047"/>
                  </a:lnTo>
                  <a:lnTo>
                    <a:pt x="60422" y="27851"/>
                  </a:lnTo>
                  <a:lnTo>
                    <a:pt x="63550" y="25622"/>
                  </a:lnTo>
                  <a:lnTo>
                    <a:pt x="65636" y="24843"/>
                  </a:lnTo>
                  <a:lnTo>
                    <a:pt x="67026" y="25029"/>
                  </a:lnTo>
                  <a:lnTo>
                    <a:pt x="72353" y="38774"/>
                  </a:lnTo>
                  <a:lnTo>
                    <a:pt x="81526" y="85154"/>
                  </a:lnTo>
                  <a:lnTo>
                    <a:pt x="82558" y="84992"/>
                  </a:lnTo>
                  <a:lnTo>
                    <a:pt x="85587" y="81048"/>
                  </a:lnTo>
                  <a:lnTo>
                    <a:pt x="104150" y="41272"/>
                  </a:lnTo>
                  <a:lnTo>
                    <a:pt x="124746" y="23361"/>
                  </a:lnTo>
                  <a:lnTo>
                    <a:pt x="145352" y="12488"/>
                  </a:lnTo>
                  <a:lnTo>
                    <a:pt x="151214" y="12559"/>
                  </a:lnTo>
                  <a:lnTo>
                    <a:pt x="156534" y="14722"/>
                  </a:lnTo>
                  <a:lnTo>
                    <a:pt x="161492" y="18281"/>
                  </a:lnTo>
                  <a:lnTo>
                    <a:pt x="164091" y="23476"/>
                  </a:lnTo>
                  <a:lnTo>
                    <a:pt x="165098" y="36775"/>
                  </a:lnTo>
                  <a:lnTo>
                    <a:pt x="159290" y="77741"/>
                  </a:lnTo>
                  <a:lnTo>
                    <a:pt x="14600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97">
              <a:extLst>
                <a:ext uri="{FF2B5EF4-FFF2-40B4-BE49-F238E27FC236}">
                  <a16:creationId xmlns:a16="http://schemas.microsoft.com/office/drawing/2014/main" xmlns="" id="{22C052D1-68C2-4DFF-9C7C-7374D690477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26869" y="3689083"/>
              <a:ext cx="284730" cy="432068"/>
            </a:xfrm>
            <a:custGeom>
              <a:avLst/>
              <a:gdLst/>
              <a:ahLst/>
              <a:cxnLst/>
              <a:rect l="0" t="0" r="0" b="0"/>
              <a:pathLst>
                <a:path w="284730" h="432068">
                  <a:moveTo>
                    <a:pt x="107331" y="298717"/>
                  </a:moveTo>
                  <a:lnTo>
                    <a:pt x="107331" y="298717"/>
                  </a:lnTo>
                  <a:lnTo>
                    <a:pt x="103960" y="288604"/>
                  </a:lnTo>
                  <a:lnTo>
                    <a:pt x="98542" y="281757"/>
                  </a:lnTo>
                  <a:lnTo>
                    <a:pt x="83565" y="271613"/>
                  </a:lnTo>
                  <a:lnTo>
                    <a:pt x="67840" y="272795"/>
                  </a:lnTo>
                  <a:lnTo>
                    <a:pt x="57720" y="275085"/>
                  </a:lnTo>
                  <a:lnTo>
                    <a:pt x="37069" y="288920"/>
                  </a:lnTo>
                  <a:lnTo>
                    <a:pt x="18248" y="309885"/>
                  </a:lnTo>
                  <a:lnTo>
                    <a:pt x="5179" y="335666"/>
                  </a:lnTo>
                  <a:lnTo>
                    <a:pt x="312" y="357942"/>
                  </a:lnTo>
                  <a:lnTo>
                    <a:pt x="0" y="367834"/>
                  </a:lnTo>
                  <a:lnTo>
                    <a:pt x="1911" y="375134"/>
                  </a:lnTo>
                  <a:lnTo>
                    <a:pt x="5301" y="380706"/>
                  </a:lnTo>
                  <a:lnTo>
                    <a:pt x="9677" y="385126"/>
                  </a:lnTo>
                  <a:lnTo>
                    <a:pt x="15417" y="387367"/>
                  </a:lnTo>
                  <a:lnTo>
                    <a:pt x="29322" y="387976"/>
                  </a:lnTo>
                  <a:lnTo>
                    <a:pt x="53016" y="380981"/>
                  </a:lnTo>
                  <a:lnTo>
                    <a:pt x="74539" y="363230"/>
                  </a:lnTo>
                  <a:lnTo>
                    <a:pt x="89930" y="342792"/>
                  </a:lnTo>
                  <a:lnTo>
                    <a:pt x="92541" y="336415"/>
                  </a:lnTo>
                  <a:lnTo>
                    <a:pt x="93238" y="335843"/>
                  </a:lnTo>
                  <a:lnTo>
                    <a:pt x="93702" y="336874"/>
                  </a:lnTo>
                  <a:lnTo>
                    <a:pt x="94012" y="338971"/>
                  </a:lnTo>
                  <a:lnTo>
                    <a:pt x="106483" y="354548"/>
                  </a:lnTo>
                  <a:lnTo>
                    <a:pt x="115311" y="361826"/>
                  </a:lnTo>
                  <a:lnTo>
                    <a:pt x="119002" y="364073"/>
                  </a:lnTo>
                  <a:lnTo>
                    <a:pt x="124283" y="364160"/>
                  </a:lnTo>
                  <a:lnTo>
                    <a:pt x="137678" y="360493"/>
                  </a:lnTo>
                  <a:lnTo>
                    <a:pt x="164458" y="343754"/>
                  </a:lnTo>
                  <a:lnTo>
                    <a:pt x="198105" y="304065"/>
                  </a:lnTo>
                  <a:lnTo>
                    <a:pt x="220582" y="266286"/>
                  </a:lnTo>
                  <a:lnTo>
                    <a:pt x="241626" y="222920"/>
                  </a:lnTo>
                  <a:lnTo>
                    <a:pt x="260386" y="175424"/>
                  </a:lnTo>
                  <a:lnTo>
                    <a:pt x="267928" y="150905"/>
                  </a:lnTo>
                  <a:lnTo>
                    <a:pt x="274369" y="126092"/>
                  </a:lnTo>
                  <a:lnTo>
                    <a:pt x="283170" y="79473"/>
                  </a:lnTo>
                  <a:lnTo>
                    <a:pt x="284729" y="42290"/>
                  </a:lnTo>
                  <a:lnTo>
                    <a:pt x="279308" y="16827"/>
                  </a:lnTo>
                  <a:lnTo>
                    <a:pt x="274899" y="7074"/>
                  </a:lnTo>
                  <a:lnTo>
                    <a:pt x="269843" y="1982"/>
                  </a:lnTo>
                  <a:lnTo>
                    <a:pt x="264356" y="0"/>
                  </a:lnTo>
                  <a:lnTo>
                    <a:pt x="258580" y="88"/>
                  </a:lnTo>
                  <a:lnTo>
                    <a:pt x="244637" y="11476"/>
                  </a:lnTo>
                  <a:lnTo>
                    <a:pt x="229034" y="34882"/>
                  </a:lnTo>
                  <a:lnTo>
                    <a:pt x="212691" y="73507"/>
                  </a:lnTo>
                  <a:lnTo>
                    <a:pt x="205793" y="97071"/>
                  </a:lnTo>
                  <a:lnTo>
                    <a:pt x="199783" y="122659"/>
                  </a:lnTo>
                  <a:lnTo>
                    <a:pt x="194366" y="149594"/>
                  </a:lnTo>
                  <a:lnTo>
                    <a:pt x="190754" y="176724"/>
                  </a:lnTo>
                  <a:lnTo>
                    <a:pt x="188347" y="203983"/>
                  </a:lnTo>
                  <a:lnTo>
                    <a:pt x="186742" y="231327"/>
                  </a:lnTo>
                  <a:lnTo>
                    <a:pt x="187082" y="258024"/>
                  </a:lnTo>
                  <a:lnTo>
                    <a:pt x="188721" y="284288"/>
                  </a:lnTo>
                  <a:lnTo>
                    <a:pt x="191224" y="310265"/>
                  </a:lnTo>
                  <a:lnTo>
                    <a:pt x="195887" y="352297"/>
                  </a:lnTo>
                  <a:lnTo>
                    <a:pt x="202479" y="398083"/>
                  </a:lnTo>
                  <a:lnTo>
                    <a:pt x="208931" y="432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48">
            <a:extLst>
              <a:ext uri="{FF2B5EF4-FFF2-40B4-BE49-F238E27FC236}">
                <a16:creationId xmlns:a16="http://schemas.microsoft.com/office/drawing/2014/main" xmlns="" id="{F5B86D3D-6A20-4167-9B94-8A691B25052D}"/>
              </a:ext>
            </a:extLst>
          </p:cNvPr>
          <p:cNvGrpSpPr/>
          <p:nvPr/>
        </p:nvGrpSpPr>
        <p:grpSpPr>
          <a:xfrm>
            <a:off x="7376447" y="3744056"/>
            <a:ext cx="522954" cy="497745"/>
            <a:chOff x="7376447" y="3744056"/>
            <a:chExt cx="522954" cy="497745"/>
          </a:xfrm>
        </p:grpSpPr>
        <p:sp>
          <p:nvSpPr>
            <p:cNvPr id="209" name="SMARTInkShape-798">
              <a:extLst>
                <a:ext uri="{FF2B5EF4-FFF2-40B4-BE49-F238E27FC236}">
                  <a16:creationId xmlns:a16="http://schemas.microsoft.com/office/drawing/2014/main" xmlns="" id="{2D1BBBBC-7EB7-4CFA-88AB-9BE77F7D013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376447" y="3744056"/>
              <a:ext cx="141954" cy="497745"/>
            </a:xfrm>
            <a:custGeom>
              <a:avLst/>
              <a:gdLst/>
              <a:ahLst/>
              <a:cxnLst/>
              <a:rect l="0" t="0" r="0" b="0"/>
              <a:pathLst>
                <a:path w="141954" h="497745">
                  <a:moveTo>
                    <a:pt x="141953" y="40544"/>
                  </a:moveTo>
                  <a:lnTo>
                    <a:pt x="141953" y="40544"/>
                  </a:lnTo>
                  <a:lnTo>
                    <a:pt x="138582" y="33802"/>
                  </a:lnTo>
                  <a:lnTo>
                    <a:pt x="138808" y="24848"/>
                  </a:lnTo>
                  <a:lnTo>
                    <a:pt x="139850" y="15223"/>
                  </a:lnTo>
                  <a:lnTo>
                    <a:pt x="137960" y="8594"/>
                  </a:lnTo>
                  <a:lnTo>
                    <a:pt x="132931" y="895"/>
                  </a:lnTo>
                  <a:lnTo>
                    <a:pt x="129588" y="0"/>
                  </a:lnTo>
                  <a:lnTo>
                    <a:pt x="120230" y="888"/>
                  </a:lnTo>
                  <a:lnTo>
                    <a:pt x="99690" y="15467"/>
                  </a:lnTo>
                  <a:lnTo>
                    <a:pt x="72359" y="51145"/>
                  </a:lnTo>
                  <a:lnTo>
                    <a:pt x="48463" y="92763"/>
                  </a:lnTo>
                  <a:lnTo>
                    <a:pt x="35176" y="117690"/>
                  </a:lnTo>
                  <a:lnTo>
                    <a:pt x="24907" y="145597"/>
                  </a:lnTo>
                  <a:lnTo>
                    <a:pt x="16651" y="175490"/>
                  </a:lnTo>
                  <a:lnTo>
                    <a:pt x="9734" y="206708"/>
                  </a:lnTo>
                  <a:lnTo>
                    <a:pt x="5123" y="237397"/>
                  </a:lnTo>
                  <a:lnTo>
                    <a:pt x="2050" y="267735"/>
                  </a:lnTo>
                  <a:lnTo>
                    <a:pt x="0" y="297838"/>
                  </a:lnTo>
                  <a:lnTo>
                    <a:pt x="46" y="325668"/>
                  </a:lnTo>
                  <a:lnTo>
                    <a:pt x="1487" y="351982"/>
                  </a:lnTo>
                  <a:lnTo>
                    <a:pt x="8263" y="399094"/>
                  </a:lnTo>
                  <a:lnTo>
                    <a:pt x="20681" y="436496"/>
                  </a:lnTo>
                  <a:lnTo>
                    <a:pt x="48828" y="482719"/>
                  </a:lnTo>
                  <a:lnTo>
                    <a:pt x="59403" y="497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99">
              <a:extLst>
                <a:ext uri="{FF2B5EF4-FFF2-40B4-BE49-F238E27FC236}">
                  <a16:creationId xmlns:a16="http://schemas.microsoft.com/office/drawing/2014/main" xmlns="" id="{E28D405B-1FEB-47F6-B675-6F8B78E5712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562850" y="3909438"/>
              <a:ext cx="228601" cy="230763"/>
            </a:xfrm>
            <a:custGeom>
              <a:avLst/>
              <a:gdLst/>
              <a:ahLst/>
              <a:cxnLst/>
              <a:rect l="0" t="0" r="0" b="0"/>
              <a:pathLst>
                <a:path w="228601" h="230763">
                  <a:moveTo>
                    <a:pt x="0" y="230762"/>
                  </a:moveTo>
                  <a:lnTo>
                    <a:pt x="0" y="230762"/>
                  </a:lnTo>
                  <a:lnTo>
                    <a:pt x="0" y="227391"/>
                  </a:lnTo>
                  <a:lnTo>
                    <a:pt x="14746" y="181220"/>
                  </a:lnTo>
                  <a:lnTo>
                    <a:pt x="27887" y="142940"/>
                  </a:lnTo>
                  <a:lnTo>
                    <a:pt x="43306" y="95850"/>
                  </a:lnTo>
                  <a:lnTo>
                    <a:pt x="56810" y="49912"/>
                  </a:lnTo>
                  <a:lnTo>
                    <a:pt x="64105" y="17015"/>
                  </a:lnTo>
                  <a:lnTo>
                    <a:pt x="63619" y="0"/>
                  </a:lnTo>
                  <a:lnTo>
                    <a:pt x="62874" y="15"/>
                  </a:lnTo>
                  <a:lnTo>
                    <a:pt x="60164" y="3795"/>
                  </a:lnTo>
                  <a:lnTo>
                    <a:pt x="49018" y="44478"/>
                  </a:lnTo>
                  <a:lnTo>
                    <a:pt x="46479" y="76708"/>
                  </a:lnTo>
                  <a:lnTo>
                    <a:pt x="47234" y="110318"/>
                  </a:lnTo>
                  <a:lnTo>
                    <a:pt x="50626" y="143365"/>
                  </a:lnTo>
                  <a:lnTo>
                    <a:pt x="60468" y="186914"/>
                  </a:lnTo>
                  <a:lnTo>
                    <a:pt x="68268" y="206335"/>
                  </a:lnTo>
                  <a:lnTo>
                    <a:pt x="78318" y="218259"/>
                  </a:lnTo>
                  <a:lnTo>
                    <a:pt x="83962" y="222427"/>
                  </a:lnTo>
                  <a:lnTo>
                    <a:pt x="90547" y="223794"/>
                  </a:lnTo>
                  <a:lnTo>
                    <a:pt x="105389" y="221551"/>
                  </a:lnTo>
                  <a:lnTo>
                    <a:pt x="121393" y="208323"/>
                  </a:lnTo>
                  <a:lnTo>
                    <a:pt x="137208" y="186217"/>
                  </a:lnTo>
                  <a:lnTo>
                    <a:pt x="151292" y="155226"/>
                  </a:lnTo>
                  <a:lnTo>
                    <a:pt x="166489" y="116522"/>
                  </a:lnTo>
                  <a:lnTo>
                    <a:pt x="180533" y="76977"/>
                  </a:lnTo>
                  <a:lnTo>
                    <a:pt x="191701" y="33737"/>
                  </a:lnTo>
                  <a:lnTo>
                    <a:pt x="194619" y="13555"/>
                  </a:lnTo>
                  <a:lnTo>
                    <a:pt x="193952" y="12580"/>
                  </a:lnTo>
                  <a:lnTo>
                    <a:pt x="192801" y="13340"/>
                  </a:lnTo>
                  <a:lnTo>
                    <a:pt x="186589" y="44978"/>
                  </a:lnTo>
                  <a:lnTo>
                    <a:pt x="185579" y="80465"/>
                  </a:lnTo>
                  <a:lnTo>
                    <a:pt x="190140" y="120535"/>
                  </a:lnTo>
                  <a:lnTo>
                    <a:pt x="202083" y="166394"/>
                  </a:lnTo>
                  <a:lnTo>
                    <a:pt x="208348" y="186632"/>
                  </a:lnTo>
                  <a:lnTo>
                    <a:pt x="228600" y="21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00">
              <a:extLst>
                <a:ext uri="{FF2B5EF4-FFF2-40B4-BE49-F238E27FC236}">
                  <a16:creationId xmlns:a16="http://schemas.microsoft.com/office/drawing/2014/main" xmlns="" id="{C8B36EC6-9398-43C7-8DA0-D211FD05A56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74000" y="41021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4695" y="10844"/>
                  </a:lnTo>
                  <a:lnTo>
                    <a:pt x="17521" y="455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49">
            <a:extLst>
              <a:ext uri="{FF2B5EF4-FFF2-40B4-BE49-F238E27FC236}">
                <a16:creationId xmlns:a16="http://schemas.microsoft.com/office/drawing/2014/main" xmlns="" id="{4E2FEFB2-64DF-4D05-B066-CD1C470D517E}"/>
              </a:ext>
            </a:extLst>
          </p:cNvPr>
          <p:cNvGrpSpPr/>
          <p:nvPr/>
        </p:nvGrpSpPr>
        <p:grpSpPr>
          <a:xfrm>
            <a:off x="8171813" y="3773122"/>
            <a:ext cx="983156" cy="513129"/>
            <a:chOff x="8171813" y="3773122"/>
            <a:chExt cx="983156" cy="513129"/>
          </a:xfrm>
        </p:grpSpPr>
        <p:sp>
          <p:nvSpPr>
            <p:cNvPr id="213" name="SMARTInkShape-801">
              <a:extLst>
                <a:ext uri="{FF2B5EF4-FFF2-40B4-BE49-F238E27FC236}">
                  <a16:creationId xmlns:a16="http://schemas.microsoft.com/office/drawing/2014/main" xmlns="" id="{9834742B-0987-45D6-885C-DB9FC299CDA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71813" y="3975100"/>
              <a:ext cx="343538" cy="140110"/>
            </a:xfrm>
            <a:custGeom>
              <a:avLst/>
              <a:gdLst/>
              <a:ahLst/>
              <a:cxnLst/>
              <a:rect l="0" t="0" r="0" b="0"/>
              <a:pathLst>
                <a:path w="343538" h="140110">
                  <a:moveTo>
                    <a:pt x="57787" y="57150"/>
                  </a:moveTo>
                  <a:lnTo>
                    <a:pt x="57787" y="57150"/>
                  </a:lnTo>
                  <a:lnTo>
                    <a:pt x="57787" y="53492"/>
                  </a:lnTo>
                  <a:lnTo>
                    <a:pt x="54416" y="86852"/>
                  </a:lnTo>
                  <a:lnTo>
                    <a:pt x="43040" y="120380"/>
                  </a:lnTo>
                  <a:lnTo>
                    <a:pt x="39489" y="126820"/>
                  </a:lnTo>
                  <a:lnTo>
                    <a:pt x="29899" y="135857"/>
                  </a:lnTo>
                  <a:lnTo>
                    <a:pt x="24378" y="139255"/>
                  </a:lnTo>
                  <a:lnTo>
                    <a:pt x="19286" y="140109"/>
                  </a:lnTo>
                  <a:lnTo>
                    <a:pt x="14480" y="139267"/>
                  </a:lnTo>
                  <a:lnTo>
                    <a:pt x="9867" y="137294"/>
                  </a:lnTo>
                  <a:lnTo>
                    <a:pt x="2858" y="125695"/>
                  </a:lnTo>
                  <a:lnTo>
                    <a:pt x="0" y="117664"/>
                  </a:lnTo>
                  <a:lnTo>
                    <a:pt x="2470" y="93688"/>
                  </a:lnTo>
                  <a:lnTo>
                    <a:pt x="11329" y="67039"/>
                  </a:lnTo>
                  <a:lnTo>
                    <a:pt x="24674" y="45787"/>
                  </a:lnTo>
                  <a:lnTo>
                    <a:pt x="47539" y="30698"/>
                  </a:lnTo>
                  <a:lnTo>
                    <a:pt x="78632" y="19993"/>
                  </a:lnTo>
                  <a:lnTo>
                    <a:pt x="118321" y="12884"/>
                  </a:lnTo>
                  <a:lnTo>
                    <a:pt x="163713" y="7372"/>
                  </a:lnTo>
                  <a:lnTo>
                    <a:pt x="187671" y="4915"/>
                  </a:lnTo>
                  <a:lnTo>
                    <a:pt x="234988" y="2184"/>
                  </a:lnTo>
                  <a:lnTo>
                    <a:pt x="277653" y="971"/>
                  </a:lnTo>
                  <a:lnTo>
                    <a:pt x="318685" y="288"/>
                  </a:lnTo>
                  <a:lnTo>
                    <a:pt x="343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02">
              <a:extLst>
                <a:ext uri="{FF2B5EF4-FFF2-40B4-BE49-F238E27FC236}">
                  <a16:creationId xmlns:a16="http://schemas.microsoft.com/office/drawing/2014/main" xmlns="" id="{923875D9-24F6-4179-B739-DDCAB85C06A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470900" y="3773122"/>
              <a:ext cx="133351" cy="113079"/>
            </a:xfrm>
            <a:custGeom>
              <a:avLst/>
              <a:gdLst/>
              <a:ahLst/>
              <a:cxnLst/>
              <a:rect l="0" t="0" r="0" b="0"/>
              <a:pathLst>
                <a:path w="133351" h="113079">
                  <a:moveTo>
                    <a:pt x="0" y="17828"/>
                  </a:moveTo>
                  <a:lnTo>
                    <a:pt x="0" y="17828"/>
                  </a:lnTo>
                  <a:lnTo>
                    <a:pt x="3370" y="14457"/>
                  </a:lnTo>
                  <a:lnTo>
                    <a:pt x="5026" y="10920"/>
                  </a:lnTo>
                  <a:lnTo>
                    <a:pt x="5467" y="8990"/>
                  </a:lnTo>
                  <a:lnTo>
                    <a:pt x="9720" y="4963"/>
                  </a:lnTo>
                  <a:lnTo>
                    <a:pt x="12831" y="2901"/>
                  </a:lnTo>
                  <a:lnTo>
                    <a:pt x="30691" y="0"/>
                  </a:lnTo>
                  <a:lnTo>
                    <a:pt x="47115" y="2511"/>
                  </a:lnTo>
                  <a:lnTo>
                    <a:pt x="50460" y="5500"/>
                  </a:lnTo>
                  <a:lnTo>
                    <a:pt x="54176" y="14465"/>
                  </a:lnTo>
                  <a:lnTo>
                    <a:pt x="53946" y="25505"/>
                  </a:lnTo>
                  <a:lnTo>
                    <a:pt x="50081" y="38174"/>
                  </a:lnTo>
                  <a:lnTo>
                    <a:pt x="22956" y="83557"/>
                  </a:lnTo>
                  <a:lnTo>
                    <a:pt x="19821" y="95331"/>
                  </a:lnTo>
                  <a:lnTo>
                    <a:pt x="20975" y="97013"/>
                  </a:lnTo>
                  <a:lnTo>
                    <a:pt x="26020" y="98883"/>
                  </a:lnTo>
                  <a:lnTo>
                    <a:pt x="73341" y="109085"/>
                  </a:lnTo>
                  <a:lnTo>
                    <a:pt x="117106" y="112289"/>
                  </a:lnTo>
                  <a:lnTo>
                    <a:pt x="133350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03">
              <a:extLst>
                <a:ext uri="{FF2B5EF4-FFF2-40B4-BE49-F238E27FC236}">
                  <a16:creationId xmlns:a16="http://schemas.microsoft.com/office/drawing/2014/main" xmlns="" id="{912141F9-3D27-4407-9C80-2E41CDD47DB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623300" y="3860800"/>
              <a:ext cx="203201" cy="419101"/>
            </a:xfrm>
            <a:custGeom>
              <a:avLst/>
              <a:gdLst/>
              <a:ahLst/>
              <a:cxnLst/>
              <a:rect l="0" t="0" r="0" b="0"/>
              <a:pathLst>
                <a:path w="203201" h="419101">
                  <a:moveTo>
                    <a:pt x="203200" y="0"/>
                  </a:moveTo>
                  <a:lnTo>
                    <a:pt x="203200" y="0"/>
                  </a:lnTo>
                  <a:lnTo>
                    <a:pt x="199829" y="22322"/>
                  </a:lnTo>
                  <a:lnTo>
                    <a:pt x="187620" y="60393"/>
                  </a:lnTo>
                  <a:lnTo>
                    <a:pt x="168994" y="95045"/>
                  </a:lnTo>
                  <a:lnTo>
                    <a:pt x="144253" y="134670"/>
                  </a:lnTo>
                  <a:lnTo>
                    <a:pt x="116794" y="178151"/>
                  </a:lnTo>
                  <a:lnTo>
                    <a:pt x="88126" y="221466"/>
                  </a:lnTo>
                  <a:lnTo>
                    <a:pt x="61040" y="262823"/>
                  </a:lnTo>
                  <a:lnTo>
                    <a:pt x="39594" y="300019"/>
                  </a:lnTo>
                  <a:lnTo>
                    <a:pt x="22536" y="333485"/>
                  </a:lnTo>
                  <a:lnTo>
                    <a:pt x="6677" y="37444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804">
              <a:extLst>
                <a:ext uri="{FF2B5EF4-FFF2-40B4-BE49-F238E27FC236}">
                  <a16:creationId xmlns:a16="http://schemas.microsoft.com/office/drawing/2014/main" xmlns="" id="{866ED360-B80B-456F-A2C2-797A5146BD9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69690" y="4103743"/>
              <a:ext cx="143533" cy="131708"/>
            </a:xfrm>
            <a:custGeom>
              <a:avLst/>
              <a:gdLst/>
              <a:ahLst/>
              <a:cxnLst/>
              <a:rect l="0" t="0" r="0" b="0"/>
              <a:pathLst>
                <a:path w="143533" h="131708">
                  <a:moveTo>
                    <a:pt x="18710" y="30107"/>
                  </a:moveTo>
                  <a:lnTo>
                    <a:pt x="18710" y="30107"/>
                  </a:lnTo>
                  <a:lnTo>
                    <a:pt x="15339" y="30107"/>
                  </a:lnTo>
                  <a:lnTo>
                    <a:pt x="14346" y="31518"/>
                  </a:lnTo>
                  <a:lnTo>
                    <a:pt x="12948" y="40952"/>
                  </a:lnTo>
                  <a:lnTo>
                    <a:pt x="11706" y="84385"/>
                  </a:lnTo>
                  <a:lnTo>
                    <a:pt x="5462" y="113213"/>
                  </a:lnTo>
                  <a:lnTo>
                    <a:pt x="806" y="122958"/>
                  </a:lnTo>
                  <a:lnTo>
                    <a:pt x="0" y="111162"/>
                  </a:lnTo>
                  <a:lnTo>
                    <a:pt x="9873" y="86422"/>
                  </a:lnTo>
                  <a:lnTo>
                    <a:pt x="32947" y="50007"/>
                  </a:lnTo>
                  <a:lnTo>
                    <a:pt x="68867" y="18051"/>
                  </a:lnTo>
                  <a:lnTo>
                    <a:pt x="100678" y="821"/>
                  </a:lnTo>
                  <a:lnTo>
                    <a:pt x="109339" y="0"/>
                  </a:lnTo>
                  <a:lnTo>
                    <a:pt x="124606" y="4731"/>
                  </a:lnTo>
                  <a:lnTo>
                    <a:pt x="134684" y="15772"/>
                  </a:lnTo>
                  <a:lnTo>
                    <a:pt x="140810" y="30791"/>
                  </a:lnTo>
                  <a:lnTo>
                    <a:pt x="143532" y="49226"/>
                  </a:lnTo>
                  <a:lnTo>
                    <a:pt x="134952" y="82808"/>
                  </a:lnTo>
                  <a:lnTo>
                    <a:pt x="113960" y="13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05">
              <a:extLst>
                <a:ext uri="{FF2B5EF4-FFF2-40B4-BE49-F238E27FC236}">
                  <a16:creationId xmlns:a16="http://schemas.microsoft.com/office/drawing/2014/main" xmlns="" id="{AE575DFD-015E-4641-A62F-110AC469B9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010650" y="3853483"/>
              <a:ext cx="144319" cy="432768"/>
            </a:xfrm>
            <a:custGeom>
              <a:avLst/>
              <a:gdLst/>
              <a:ahLst/>
              <a:cxnLst/>
              <a:rect l="0" t="0" r="0" b="0"/>
              <a:pathLst>
                <a:path w="144319" h="432768">
                  <a:moveTo>
                    <a:pt x="25400" y="7317"/>
                  </a:moveTo>
                  <a:lnTo>
                    <a:pt x="25400" y="7317"/>
                  </a:lnTo>
                  <a:lnTo>
                    <a:pt x="32142" y="575"/>
                  </a:lnTo>
                  <a:lnTo>
                    <a:pt x="36950" y="0"/>
                  </a:lnTo>
                  <a:lnTo>
                    <a:pt x="49818" y="3124"/>
                  </a:lnTo>
                  <a:lnTo>
                    <a:pt x="76301" y="19559"/>
                  </a:lnTo>
                  <a:lnTo>
                    <a:pt x="109862" y="65899"/>
                  </a:lnTo>
                  <a:lnTo>
                    <a:pt x="119808" y="88705"/>
                  </a:lnTo>
                  <a:lnTo>
                    <a:pt x="128555" y="114492"/>
                  </a:lnTo>
                  <a:lnTo>
                    <a:pt x="136503" y="142267"/>
                  </a:lnTo>
                  <a:lnTo>
                    <a:pt x="141096" y="170661"/>
                  </a:lnTo>
                  <a:lnTo>
                    <a:pt x="143452" y="199468"/>
                  </a:lnTo>
                  <a:lnTo>
                    <a:pt x="144318" y="228551"/>
                  </a:lnTo>
                  <a:lnTo>
                    <a:pt x="139957" y="256406"/>
                  </a:lnTo>
                  <a:lnTo>
                    <a:pt x="132111" y="283443"/>
                  </a:lnTo>
                  <a:lnTo>
                    <a:pt x="121941" y="309935"/>
                  </a:lnTo>
                  <a:lnTo>
                    <a:pt x="97470" y="354421"/>
                  </a:lnTo>
                  <a:lnTo>
                    <a:pt x="68720" y="389480"/>
                  </a:lnTo>
                  <a:lnTo>
                    <a:pt x="23184" y="419000"/>
                  </a:lnTo>
                  <a:lnTo>
                    <a:pt x="0" y="432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806">
            <a:extLst>
              <a:ext uri="{FF2B5EF4-FFF2-40B4-BE49-F238E27FC236}">
                <a16:creationId xmlns:a16="http://schemas.microsoft.com/office/drawing/2014/main" xmlns="" id="{2F29B44D-C8C1-4C71-AF8C-399D0CA1C5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04733" y="4251061"/>
            <a:ext cx="1320151" cy="141080"/>
          </a:xfrm>
          <a:custGeom>
            <a:avLst/>
            <a:gdLst/>
            <a:ahLst/>
            <a:cxnLst/>
            <a:rect l="0" t="0" r="0" b="0"/>
            <a:pathLst>
              <a:path w="1320151" h="141080">
                <a:moveTo>
                  <a:pt x="5517" y="105039"/>
                </a:moveTo>
                <a:lnTo>
                  <a:pt x="5517" y="105039"/>
                </a:lnTo>
                <a:lnTo>
                  <a:pt x="2146" y="105039"/>
                </a:lnTo>
                <a:lnTo>
                  <a:pt x="37331" y="105039"/>
                </a:lnTo>
                <a:lnTo>
                  <a:pt x="83391" y="103157"/>
                </a:lnTo>
                <a:lnTo>
                  <a:pt x="112467" y="101668"/>
                </a:lnTo>
                <a:lnTo>
                  <a:pt x="148783" y="99970"/>
                </a:lnTo>
                <a:lnTo>
                  <a:pt x="189928" y="98131"/>
                </a:lnTo>
                <a:lnTo>
                  <a:pt x="234291" y="96200"/>
                </a:lnTo>
                <a:lnTo>
                  <a:pt x="286444" y="93502"/>
                </a:lnTo>
                <a:lnTo>
                  <a:pt x="343790" y="90292"/>
                </a:lnTo>
                <a:lnTo>
                  <a:pt x="404600" y="86741"/>
                </a:lnTo>
                <a:lnTo>
                  <a:pt x="467717" y="81551"/>
                </a:lnTo>
                <a:lnTo>
                  <a:pt x="532372" y="75269"/>
                </a:lnTo>
                <a:lnTo>
                  <a:pt x="598054" y="68259"/>
                </a:lnTo>
                <a:lnTo>
                  <a:pt x="665125" y="61469"/>
                </a:lnTo>
                <a:lnTo>
                  <a:pt x="733121" y="54826"/>
                </a:lnTo>
                <a:lnTo>
                  <a:pt x="801737" y="48280"/>
                </a:lnTo>
                <a:lnTo>
                  <a:pt x="867941" y="42505"/>
                </a:lnTo>
                <a:lnTo>
                  <a:pt x="932538" y="37244"/>
                </a:lnTo>
                <a:lnTo>
                  <a:pt x="996064" y="32326"/>
                </a:lnTo>
                <a:lnTo>
                  <a:pt x="1053232" y="27636"/>
                </a:lnTo>
                <a:lnTo>
                  <a:pt x="1106160" y="23098"/>
                </a:lnTo>
                <a:lnTo>
                  <a:pt x="1156263" y="18661"/>
                </a:lnTo>
                <a:lnTo>
                  <a:pt x="1196719" y="15704"/>
                </a:lnTo>
                <a:lnTo>
                  <a:pt x="1230747" y="13732"/>
                </a:lnTo>
                <a:lnTo>
                  <a:pt x="1260487" y="12418"/>
                </a:lnTo>
                <a:lnTo>
                  <a:pt x="1302342" y="7197"/>
                </a:lnTo>
                <a:lnTo>
                  <a:pt x="1303279" y="5944"/>
                </a:lnTo>
                <a:lnTo>
                  <a:pt x="1272532" y="3476"/>
                </a:lnTo>
                <a:lnTo>
                  <a:pt x="1246716" y="2052"/>
                </a:lnTo>
                <a:lnTo>
                  <a:pt x="1216100" y="398"/>
                </a:lnTo>
                <a:lnTo>
                  <a:pt x="1177345" y="0"/>
                </a:lnTo>
                <a:lnTo>
                  <a:pt x="1133163" y="441"/>
                </a:lnTo>
                <a:lnTo>
                  <a:pt x="1085364" y="1440"/>
                </a:lnTo>
                <a:lnTo>
                  <a:pt x="1032331" y="3518"/>
                </a:lnTo>
                <a:lnTo>
                  <a:pt x="975810" y="6313"/>
                </a:lnTo>
                <a:lnTo>
                  <a:pt x="916962" y="9588"/>
                </a:lnTo>
                <a:lnTo>
                  <a:pt x="853036" y="13888"/>
                </a:lnTo>
                <a:lnTo>
                  <a:pt x="785724" y="18872"/>
                </a:lnTo>
                <a:lnTo>
                  <a:pt x="716155" y="24311"/>
                </a:lnTo>
                <a:lnTo>
                  <a:pt x="643670" y="30053"/>
                </a:lnTo>
                <a:lnTo>
                  <a:pt x="569242" y="35999"/>
                </a:lnTo>
                <a:lnTo>
                  <a:pt x="493516" y="42079"/>
                </a:lnTo>
                <a:lnTo>
                  <a:pt x="423278" y="48954"/>
                </a:lnTo>
                <a:lnTo>
                  <a:pt x="356696" y="56361"/>
                </a:lnTo>
                <a:lnTo>
                  <a:pt x="292553" y="64120"/>
                </a:lnTo>
                <a:lnTo>
                  <a:pt x="235680" y="71410"/>
                </a:lnTo>
                <a:lnTo>
                  <a:pt x="183653" y="78386"/>
                </a:lnTo>
                <a:lnTo>
                  <a:pt x="134858" y="85154"/>
                </a:lnTo>
                <a:lnTo>
                  <a:pt x="95978" y="91076"/>
                </a:lnTo>
                <a:lnTo>
                  <a:pt x="63707" y="96436"/>
                </a:lnTo>
                <a:lnTo>
                  <a:pt x="17974" y="106154"/>
                </a:lnTo>
                <a:lnTo>
                  <a:pt x="0" y="115177"/>
                </a:lnTo>
                <a:lnTo>
                  <a:pt x="3250" y="119559"/>
                </a:lnTo>
                <a:lnTo>
                  <a:pt x="27558" y="128190"/>
                </a:lnTo>
                <a:lnTo>
                  <a:pt x="52666" y="131056"/>
                </a:lnTo>
                <a:lnTo>
                  <a:pt x="84928" y="132967"/>
                </a:lnTo>
                <a:lnTo>
                  <a:pt x="121957" y="134241"/>
                </a:lnTo>
                <a:lnTo>
                  <a:pt x="169221" y="134384"/>
                </a:lnTo>
                <a:lnTo>
                  <a:pt x="223309" y="133775"/>
                </a:lnTo>
                <a:lnTo>
                  <a:pt x="281945" y="132663"/>
                </a:lnTo>
                <a:lnTo>
                  <a:pt x="346435" y="130511"/>
                </a:lnTo>
                <a:lnTo>
                  <a:pt x="414830" y="127664"/>
                </a:lnTo>
                <a:lnTo>
                  <a:pt x="485825" y="124356"/>
                </a:lnTo>
                <a:lnTo>
                  <a:pt x="559261" y="120740"/>
                </a:lnTo>
                <a:lnTo>
                  <a:pt x="634324" y="116917"/>
                </a:lnTo>
                <a:lnTo>
                  <a:pt x="710472" y="112958"/>
                </a:lnTo>
                <a:lnTo>
                  <a:pt x="786637" y="108907"/>
                </a:lnTo>
                <a:lnTo>
                  <a:pt x="862814" y="104795"/>
                </a:lnTo>
                <a:lnTo>
                  <a:pt x="938997" y="100643"/>
                </a:lnTo>
                <a:lnTo>
                  <a:pt x="1008132" y="96464"/>
                </a:lnTo>
                <a:lnTo>
                  <a:pt x="1072566" y="92267"/>
                </a:lnTo>
                <a:lnTo>
                  <a:pt x="1133865" y="88057"/>
                </a:lnTo>
                <a:lnTo>
                  <a:pt x="1183905" y="84546"/>
                </a:lnTo>
                <a:lnTo>
                  <a:pt x="1226436" y="81499"/>
                </a:lnTo>
                <a:lnTo>
                  <a:pt x="1263963" y="78762"/>
                </a:lnTo>
                <a:lnTo>
                  <a:pt x="1307541" y="73840"/>
                </a:lnTo>
                <a:lnTo>
                  <a:pt x="1320150" y="71539"/>
                </a:lnTo>
                <a:lnTo>
                  <a:pt x="1320089" y="67889"/>
                </a:lnTo>
                <a:lnTo>
                  <a:pt x="1297443" y="58189"/>
                </a:lnTo>
                <a:lnTo>
                  <a:pt x="1270379" y="54050"/>
                </a:lnTo>
                <a:lnTo>
                  <a:pt x="1234698" y="50585"/>
                </a:lnTo>
                <a:lnTo>
                  <a:pt x="1193270" y="47570"/>
                </a:lnTo>
                <a:lnTo>
                  <a:pt x="1140959" y="45559"/>
                </a:lnTo>
                <a:lnTo>
                  <a:pt x="1081389" y="44219"/>
                </a:lnTo>
                <a:lnTo>
                  <a:pt x="1016982" y="43326"/>
                </a:lnTo>
                <a:lnTo>
                  <a:pt x="947232" y="44142"/>
                </a:lnTo>
                <a:lnTo>
                  <a:pt x="873922" y="46096"/>
                </a:lnTo>
                <a:lnTo>
                  <a:pt x="798236" y="48810"/>
                </a:lnTo>
                <a:lnTo>
                  <a:pt x="720969" y="53443"/>
                </a:lnTo>
                <a:lnTo>
                  <a:pt x="642646" y="59352"/>
                </a:lnTo>
                <a:lnTo>
                  <a:pt x="563620" y="66115"/>
                </a:lnTo>
                <a:lnTo>
                  <a:pt x="488357" y="73445"/>
                </a:lnTo>
                <a:lnTo>
                  <a:pt x="415605" y="81154"/>
                </a:lnTo>
                <a:lnTo>
                  <a:pt x="344525" y="89116"/>
                </a:lnTo>
                <a:lnTo>
                  <a:pt x="285145" y="96540"/>
                </a:lnTo>
                <a:lnTo>
                  <a:pt x="233564" y="103607"/>
                </a:lnTo>
                <a:lnTo>
                  <a:pt x="187181" y="110434"/>
                </a:lnTo>
                <a:lnTo>
                  <a:pt x="154849" y="115691"/>
                </a:lnTo>
                <a:lnTo>
                  <a:pt x="115161" y="123414"/>
                </a:lnTo>
                <a:lnTo>
                  <a:pt x="112479" y="126461"/>
                </a:lnTo>
                <a:lnTo>
                  <a:pt x="132078" y="131728"/>
                </a:lnTo>
                <a:lnTo>
                  <a:pt x="159742" y="132710"/>
                </a:lnTo>
                <a:lnTo>
                  <a:pt x="197233" y="132659"/>
                </a:lnTo>
                <a:lnTo>
                  <a:pt x="241278" y="131918"/>
                </a:lnTo>
                <a:lnTo>
                  <a:pt x="295336" y="129309"/>
                </a:lnTo>
                <a:lnTo>
                  <a:pt x="356068" y="125452"/>
                </a:lnTo>
                <a:lnTo>
                  <a:pt x="421251" y="120764"/>
                </a:lnTo>
                <a:lnTo>
                  <a:pt x="493634" y="115522"/>
                </a:lnTo>
                <a:lnTo>
                  <a:pt x="570817" y="109911"/>
                </a:lnTo>
                <a:lnTo>
                  <a:pt x="651200" y="104054"/>
                </a:lnTo>
                <a:lnTo>
                  <a:pt x="730189" y="98737"/>
                </a:lnTo>
                <a:lnTo>
                  <a:pt x="808248" y="93782"/>
                </a:lnTo>
                <a:lnTo>
                  <a:pt x="885687" y="89068"/>
                </a:lnTo>
                <a:lnTo>
                  <a:pt x="953542" y="84514"/>
                </a:lnTo>
                <a:lnTo>
                  <a:pt x="1015006" y="80066"/>
                </a:lnTo>
                <a:lnTo>
                  <a:pt x="1072209" y="75691"/>
                </a:lnTo>
                <a:lnTo>
                  <a:pt x="1114579" y="72774"/>
                </a:lnTo>
                <a:lnTo>
                  <a:pt x="1147058" y="70829"/>
                </a:lnTo>
                <a:lnTo>
                  <a:pt x="1184557" y="67257"/>
                </a:lnTo>
                <a:lnTo>
                  <a:pt x="1186654" y="64328"/>
                </a:lnTo>
                <a:lnTo>
                  <a:pt x="1182408" y="60965"/>
                </a:lnTo>
                <a:lnTo>
                  <a:pt x="1159823" y="59429"/>
                </a:lnTo>
                <a:lnTo>
                  <a:pt x="1125009" y="59110"/>
                </a:lnTo>
                <a:lnTo>
                  <a:pt x="1082045" y="59603"/>
                </a:lnTo>
                <a:lnTo>
                  <a:pt x="1028002" y="61343"/>
                </a:lnTo>
                <a:lnTo>
                  <a:pt x="966574" y="63914"/>
                </a:lnTo>
                <a:lnTo>
                  <a:pt x="900222" y="67039"/>
                </a:lnTo>
                <a:lnTo>
                  <a:pt x="826353" y="71239"/>
                </a:lnTo>
                <a:lnTo>
                  <a:pt x="747474" y="76155"/>
                </a:lnTo>
                <a:lnTo>
                  <a:pt x="665255" y="81550"/>
                </a:lnTo>
                <a:lnTo>
                  <a:pt x="591393" y="87969"/>
                </a:lnTo>
                <a:lnTo>
                  <a:pt x="523101" y="95070"/>
                </a:lnTo>
                <a:lnTo>
                  <a:pt x="458523" y="102626"/>
                </a:lnTo>
                <a:lnTo>
                  <a:pt x="406299" y="109780"/>
                </a:lnTo>
                <a:lnTo>
                  <a:pt x="362310" y="116667"/>
                </a:lnTo>
                <a:lnTo>
                  <a:pt x="323812" y="123374"/>
                </a:lnTo>
                <a:lnTo>
                  <a:pt x="276373" y="136185"/>
                </a:lnTo>
                <a:lnTo>
                  <a:pt x="282748" y="138503"/>
                </a:lnTo>
                <a:lnTo>
                  <a:pt x="321818" y="141079"/>
                </a:lnTo>
                <a:lnTo>
                  <a:pt x="356790" y="140354"/>
                </a:lnTo>
                <a:lnTo>
                  <a:pt x="399860" y="138460"/>
                </a:lnTo>
                <a:lnTo>
                  <a:pt x="448329" y="135786"/>
                </a:lnTo>
                <a:lnTo>
                  <a:pt x="506041" y="132593"/>
                </a:lnTo>
                <a:lnTo>
                  <a:pt x="569917" y="129052"/>
                </a:lnTo>
                <a:lnTo>
                  <a:pt x="637899" y="125281"/>
                </a:lnTo>
                <a:lnTo>
                  <a:pt x="705800" y="121356"/>
                </a:lnTo>
                <a:lnTo>
                  <a:pt x="773645" y="117328"/>
                </a:lnTo>
                <a:lnTo>
                  <a:pt x="841452" y="113232"/>
                </a:lnTo>
                <a:lnTo>
                  <a:pt x="904295" y="111206"/>
                </a:lnTo>
                <a:lnTo>
                  <a:pt x="963831" y="110562"/>
                </a:lnTo>
                <a:lnTo>
                  <a:pt x="1021160" y="110837"/>
                </a:lnTo>
                <a:lnTo>
                  <a:pt x="1069961" y="111727"/>
                </a:lnTo>
                <a:lnTo>
                  <a:pt x="1113080" y="113025"/>
                </a:lnTo>
                <a:lnTo>
                  <a:pt x="1152408" y="114597"/>
                </a:lnTo>
                <a:lnTo>
                  <a:pt x="1231067" y="1177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54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51">
            <a:extLst>
              <a:ext uri="{FF2B5EF4-FFF2-40B4-BE49-F238E27FC236}">
                <a16:creationId xmlns:a16="http://schemas.microsoft.com/office/drawing/2014/main" xmlns="" id="{16D91FEB-D063-4C56-BE6E-B030B2FE46C1}"/>
              </a:ext>
            </a:extLst>
          </p:cNvPr>
          <p:cNvGrpSpPr/>
          <p:nvPr/>
        </p:nvGrpSpPr>
        <p:grpSpPr>
          <a:xfrm>
            <a:off x="838200" y="697106"/>
            <a:ext cx="1454151" cy="763395"/>
            <a:chOff x="838200" y="697106"/>
            <a:chExt cx="1454151" cy="763395"/>
          </a:xfrm>
        </p:grpSpPr>
        <p:sp>
          <p:nvSpPr>
            <p:cNvPr id="2" name="SMARTInkShape-807">
              <a:extLst>
                <a:ext uri="{FF2B5EF4-FFF2-40B4-BE49-F238E27FC236}">
                  <a16:creationId xmlns:a16="http://schemas.microsoft.com/office/drawing/2014/main" xmlns="" id="{A2028C69-2BE4-4497-B898-1243CF2E53B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286000" y="952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08">
              <a:extLst>
                <a:ext uri="{FF2B5EF4-FFF2-40B4-BE49-F238E27FC236}">
                  <a16:creationId xmlns:a16="http://schemas.microsoft.com/office/drawing/2014/main" xmlns="" id="{B2A3FC03-0444-4EA8-A3F0-D035E2921BD7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286000" y="838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09">
              <a:extLst>
                <a:ext uri="{FF2B5EF4-FFF2-40B4-BE49-F238E27FC236}">
                  <a16:creationId xmlns:a16="http://schemas.microsoft.com/office/drawing/2014/main" xmlns="" id="{5ECFE9E2-33A1-49F2-9060-104877CC3D8D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082479" y="1123950"/>
              <a:ext cx="1114622" cy="336551"/>
            </a:xfrm>
            <a:custGeom>
              <a:avLst/>
              <a:gdLst/>
              <a:ahLst/>
              <a:cxnLst/>
              <a:rect l="0" t="0" r="0" b="0"/>
              <a:pathLst>
                <a:path w="1114622" h="336551">
                  <a:moveTo>
                    <a:pt x="3371" y="336550"/>
                  </a:moveTo>
                  <a:lnTo>
                    <a:pt x="3371" y="336550"/>
                  </a:lnTo>
                  <a:lnTo>
                    <a:pt x="0" y="336550"/>
                  </a:lnTo>
                  <a:lnTo>
                    <a:pt x="42268" y="327953"/>
                  </a:lnTo>
                  <a:lnTo>
                    <a:pt x="70225" y="320235"/>
                  </a:lnTo>
                  <a:lnTo>
                    <a:pt x="102974" y="310857"/>
                  </a:lnTo>
                  <a:lnTo>
                    <a:pt x="143856" y="298255"/>
                  </a:lnTo>
                  <a:lnTo>
                    <a:pt x="190161" y="283503"/>
                  </a:lnTo>
                  <a:lnTo>
                    <a:pt x="240081" y="267319"/>
                  </a:lnTo>
                  <a:lnTo>
                    <a:pt x="296644" y="248768"/>
                  </a:lnTo>
                  <a:lnTo>
                    <a:pt x="357637" y="228640"/>
                  </a:lnTo>
                  <a:lnTo>
                    <a:pt x="421582" y="207460"/>
                  </a:lnTo>
                  <a:lnTo>
                    <a:pt x="491022" y="186990"/>
                  </a:lnTo>
                  <a:lnTo>
                    <a:pt x="564127" y="166993"/>
                  </a:lnTo>
                  <a:lnTo>
                    <a:pt x="639675" y="147312"/>
                  </a:lnTo>
                  <a:lnTo>
                    <a:pt x="710502" y="128547"/>
                  </a:lnTo>
                  <a:lnTo>
                    <a:pt x="778180" y="110392"/>
                  </a:lnTo>
                  <a:lnTo>
                    <a:pt x="843760" y="92645"/>
                  </a:lnTo>
                  <a:lnTo>
                    <a:pt x="898064" y="77285"/>
                  </a:lnTo>
                  <a:lnTo>
                    <a:pt x="944850" y="63518"/>
                  </a:lnTo>
                  <a:lnTo>
                    <a:pt x="986623" y="50812"/>
                  </a:lnTo>
                  <a:lnTo>
                    <a:pt x="1019411" y="39519"/>
                  </a:lnTo>
                  <a:lnTo>
                    <a:pt x="1046209" y="29168"/>
                  </a:lnTo>
                  <a:lnTo>
                    <a:pt x="1084216" y="12964"/>
                  </a:lnTo>
                  <a:lnTo>
                    <a:pt x="1114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10">
              <a:extLst>
                <a:ext uri="{FF2B5EF4-FFF2-40B4-BE49-F238E27FC236}">
                  <a16:creationId xmlns:a16="http://schemas.microsoft.com/office/drawing/2014/main" xmlns="" id="{1C8819B5-1A69-4EA4-A138-3BBF4C09E297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57250" y="1130300"/>
              <a:ext cx="1149351" cy="289122"/>
            </a:xfrm>
            <a:custGeom>
              <a:avLst/>
              <a:gdLst/>
              <a:ahLst/>
              <a:cxnLst/>
              <a:rect l="0" t="0" r="0" b="0"/>
              <a:pathLst>
                <a:path w="1149351" h="289122">
                  <a:moveTo>
                    <a:pt x="0" y="285750"/>
                  </a:moveTo>
                  <a:lnTo>
                    <a:pt x="0" y="285750"/>
                  </a:lnTo>
                  <a:lnTo>
                    <a:pt x="6742" y="289121"/>
                  </a:lnTo>
                  <a:lnTo>
                    <a:pt x="37903" y="287846"/>
                  </a:lnTo>
                  <a:lnTo>
                    <a:pt x="59135" y="283620"/>
                  </a:lnTo>
                  <a:lnTo>
                    <a:pt x="85990" y="277274"/>
                  </a:lnTo>
                  <a:lnTo>
                    <a:pt x="116593" y="269516"/>
                  </a:lnTo>
                  <a:lnTo>
                    <a:pt x="155340" y="258700"/>
                  </a:lnTo>
                  <a:lnTo>
                    <a:pt x="199516" y="245844"/>
                  </a:lnTo>
                  <a:lnTo>
                    <a:pt x="247310" y="231629"/>
                  </a:lnTo>
                  <a:lnTo>
                    <a:pt x="304574" y="215803"/>
                  </a:lnTo>
                  <a:lnTo>
                    <a:pt x="368149" y="198902"/>
                  </a:lnTo>
                  <a:lnTo>
                    <a:pt x="435933" y="181285"/>
                  </a:lnTo>
                  <a:lnTo>
                    <a:pt x="507227" y="162484"/>
                  </a:lnTo>
                  <a:lnTo>
                    <a:pt x="580863" y="142895"/>
                  </a:lnTo>
                  <a:lnTo>
                    <a:pt x="656059" y="122780"/>
                  </a:lnTo>
                  <a:lnTo>
                    <a:pt x="730178" y="104431"/>
                  </a:lnTo>
                  <a:lnTo>
                    <a:pt x="803580" y="87260"/>
                  </a:lnTo>
                  <a:lnTo>
                    <a:pt x="876503" y="70873"/>
                  </a:lnTo>
                  <a:lnTo>
                    <a:pt x="938524" y="56421"/>
                  </a:lnTo>
                  <a:lnTo>
                    <a:pt x="993277" y="43258"/>
                  </a:lnTo>
                  <a:lnTo>
                    <a:pt x="1043185" y="30956"/>
                  </a:lnTo>
                  <a:lnTo>
                    <a:pt x="1079279" y="22048"/>
                  </a:lnTo>
                  <a:lnTo>
                    <a:pt x="1106163" y="15404"/>
                  </a:lnTo>
                  <a:lnTo>
                    <a:pt x="1144315" y="4564"/>
                  </a:lnTo>
                  <a:lnTo>
                    <a:pt x="1149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11">
              <a:extLst>
                <a:ext uri="{FF2B5EF4-FFF2-40B4-BE49-F238E27FC236}">
                  <a16:creationId xmlns:a16="http://schemas.microsoft.com/office/drawing/2014/main" xmlns="" id="{9F28A859-B504-48ED-9073-95620CB5B37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937467" y="818274"/>
              <a:ext cx="285034" cy="172627"/>
            </a:xfrm>
            <a:custGeom>
              <a:avLst/>
              <a:gdLst/>
              <a:ahLst/>
              <a:cxnLst/>
              <a:rect l="0" t="0" r="0" b="0"/>
              <a:pathLst>
                <a:path w="285034" h="172627">
                  <a:moveTo>
                    <a:pt x="50083" y="45326"/>
                  </a:moveTo>
                  <a:lnTo>
                    <a:pt x="50083" y="45326"/>
                  </a:lnTo>
                  <a:lnTo>
                    <a:pt x="50083" y="38584"/>
                  </a:lnTo>
                  <a:lnTo>
                    <a:pt x="49377" y="36598"/>
                  </a:lnTo>
                  <a:lnTo>
                    <a:pt x="48201" y="35274"/>
                  </a:lnTo>
                  <a:lnTo>
                    <a:pt x="46712" y="34391"/>
                  </a:lnTo>
                  <a:lnTo>
                    <a:pt x="37873" y="33149"/>
                  </a:lnTo>
                  <a:lnTo>
                    <a:pt x="30310" y="36621"/>
                  </a:lnTo>
                  <a:lnTo>
                    <a:pt x="26318" y="39523"/>
                  </a:lnTo>
                  <a:lnTo>
                    <a:pt x="13957" y="57090"/>
                  </a:lnTo>
                  <a:lnTo>
                    <a:pt x="4728" y="83541"/>
                  </a:lnTo>
                  <a:lnTo>
                    <a:pt x="0" y="130757"/>
                  </a:lnTo>
                  <a:lnTo>
                    <a:pt x="1377" y="150367"/>
                  </a:lnTo>
                  <a:lnTo>
                    <a:pt x="5152" y="160450"/>
                  </a:lnTo>
                  <a:lnTo>
                    <a:pt x="11534" y="169635"/>
                  </a:lnTo>
                  <a:lnTo>
                    <a:pt x="16623" y="171943"/>
                  </a:lnTo>
                  <a:lnTo>
                    <a:pt x="29802" y="172626"/>
                  </a:lnTo>
                  <a:lnTo>
                    <a:pt x="56460" y="162302"/>
                  </a:lnTo>
                  <a:lnTo>
                    <a:pt x="97779" y="133370"/>
                  </a:lnTo>
                  <a:lnTo>
                    <a:pt x="142211" y="88352"/>
                  </a:lnTo>
                  <a:lnTo>
                    <a:pt x="171841" y="42066"/>
                  </a:lnTo>
                  <a:lnTo>
                    <a:pt x="179998" y="13002"/>
                  </a:lnTo>
                  <a:lnTo>
                    <a:pt x="178321" y="6843"/>
                  </a:lnTo>
                  <a:lnTo>
                    <a:pt x="174380" y="2738"/>
                  </a:lnTo>
                  <a:lnTo>
                    <a:pt x="168931" y="0"/>
                  </a:lnTo>
                  <a:lnTo>
                    <a:pt x="155351" y="722"/>
                  </a:lnTo>
                  <a:lnTo>
                    <a:pt x="139908" y="7158"/>
                  </a:lnTo>
                  <a:lnTo>
                    <a:pt x="123636" y="19425"/>
                  </a:lnTo>
                  <a:lnTo>
                    <a:pt x="114523" y="38048"/>
                  </a:lnTo>
                  <a:lnTo>
                    <a:pt x="108673" y="77755"/>
                  </a:lnTo>
                  <a:lnTo>
                    <a:pt x="111636" y="93606"/>
                  </a:lnTo>
                  <a:lnTo>
                    <a:pt x="114401" y="100796"/>
                  </a:lnTo>
                  <a:lnTo>
                    <a:pt x="125001" y="112548"/>
                  </a:lnTo>
                  <a:lnTo>
                    <a:pt x="131778" y="117657"/>
                  </a:lnTo>
                  <a:lnTo>
                    <a:pt x="150597" y="123334"/>
                  </a:lnTo>
                  <a:lnTo>
                    <a:pt x="190637" y="124649"/>
                  </a:lnTo>
                  <a:lnTo>
                    <a:pt x="223324" y="122208"/>
                  </a:lnTo>
                  <a:lnTo>
                    <a:pt x="264554" y="117573"/>
                  </a:lnTo>
                  <a:lnTo>
                    <a:pt x="285033" y="115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12">
              <a:extLst>
                <a:ext uri="{FF2B5EF4-FFF2-40B4-BE49-F238E27FC236}">
                  <a16:creationId xmlns:a16="http://schemas.microsoft.com/office/drawing/2014/main" xmlns="" id="{3BB31F79-D496-464D-B882-80C9209D18B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664168" y="851462"/>
              <a:ext cx="221783" cy="199220"/>
            </a:xfrm>
            <a:custGeom>
              <a:avLst/>
              <a:gdLst/>
              <a:ahLst/>
              <a:cxnLst/>
              <a:rect l="0" t="0" r="0" b="0"/>
              <a:pathLst>
                <a:path w="221783" h="199220">
                  <a:moveTo>
                    <a:pt x="5882" y="120088"/>
                  </a:moveTo>
                  <a:lnTo>
                    <a:pt x="5882" y="120088"/>
                  </a:lnTo>
                  <a:lnTo>
                    <a:pt x="9253" y="120088"/>
                  </a:lnTo>
                  <a:lnTo>
                    <a:pt x="18091" y="113346"/>
                  </a:lnTo>
                  <a:lnTo>
                    <a:pt x="30939" y="94358"/>
                  </a:lnTo>
                  <a:lnTo>
                    <a:pt x="34657" y="86074"/>
                  </a:lnTo>
                  <a:lnTo>
                    <a:pt x="36310" y="77689"/>
                  </a:lnTo>
                  <a:lnTo>
                    <a:pt x="35163" y="71140"/>
                  </a:lnTo>
                  <a:lnTo>
                    <a:pt x="33869" y="68406"/>
                  </a:lnTo>
                  <a:lnTo>
                    <a:pt x="31596" y="67289"/>
                  </a:lnTo>
                  <a:lnTo>
                    <a:pt x="25307" y="67929"/>
                  </a:lnTo>
                  <a:lnTo>
                    <a:pt x="17808" y="76210"/>
                  </a:lnTo>
                  <a:lnTo>
                    <a:pt x="10477" y="90003"/>
                  </a:lnTo>
                  <a:lnTo>
                    <a:pt x="1903" y="129485"/>
                  </a:lnTo>
                  <a:lnTo>
                    <a:pt x="0" y="171098"/>
                  </a:lnTo>
                  <a:lnTo>
                    <a:pt x="3503" y="185328"/>
                  </a:lnTo>
                  <a:lnTo>
                    <a:pt x="6413" y="191098"/>
                  </a:lnTo>
                  <a:lnTo>
                    <a:pt x="11175" y="194944"/>
                  </a:lnTo>
                  <a:lnTo>
                    <a:pt x="23992" y="199219"/>
                  </a:lnTo>
                  <a:lnTo>
                    <a:pt x="40977" y="195474"/>
                  </a:lnTo>
                  <a:lnTo>
                    <a:pt x="60285" y="185343"/>
                  </a:lnTo>
                  <a:lnTo>
                    <a:pt x="89578" y="159805"/>
                  </a:lnTo>
                  <a:lnTo>
                    <a:pt x="111584" y="129191"/>
                  </a:lnTo>
                  <a:lnTo>
                    <a:pt x="130138" y="85040"/>
                  </a:lnTo>
                  <a:lnTo>
                    <a:pt x="137436" y="62208"/>
                  </a:lnTo>
                  <a:lnTo>
                    <a:pt x="138034" y="61746"/>
                  </a:lnTo>
                  <a:lnTo>
                    <a:pt x="138700" y="64995"/>
                  </a:lnTo>
                  <a:lnTo>
                    <a:pt x="128250" y="111006"/>
                  </a:lnTo>
                  <a:lnTo>
                    <a:pt x="126872" y="156786"/>
                  </a:lnTo>
                  <a:lnTo>
                    <a:pt x="126577" y="188525"/>
                  </a:lnTo>
                  <a:lnTo>
                    <a:pt x="127267" y="189702"/>
                  </a:lnTo>
                  <a:lnTo>
                    <a:pt x="128433" y="189075"/>
                  </a:lnTo>
                  <a:lnTo>
                    <a:pt x="129916" y="187246"/>
                  </a:lnTo>
                  <a:lnTo>
                    <a:pt x="139399" y="147651"/>
                  </a:lnTo>
                  <a:lnTo>
                    <a:pt x="145631" y="108734"/>
                  </a:lnTo>
                  <a:lnTo>
                    <a:pt x="153828" y="63337"/>
                  </a:lnTo>
                  <a:lnTo>
                    <a:pt x="169240" y="17234"/>
                  </a:lnTo>
                  <a:lnTo>
                    <a:pt x="177498" y="5466"/>
                  </a:lnTo>
                  <a:lnTo>
                    <a:pt x="181676" y="1340"/>
                  </a:lnTo>
                  <a:lnTo>
                    <a:pt x="185873" y="0"/>
                  </a:lnTo>
                  <a:lnTo>
                    <a:pt x="190081" y="518"/>
                  </a:lnTo>
                  <a:lnTo>
                    <a:pt x="194298" y="2275"/>
                  </a:lnTo>
                  <a:lnTo>
                    <a:pt x="200865" y="13634"/>
                  </a:lnTo>
                  <a:lnTo>
                    <a:pt x="206647" y="41744"/>
                  </a:lnTo>
                  <a:lnTo>
                    <a:pt x="211972" y="85798"/>
                  </a:lnTo>
                  <a:lnTo>
                    <a:pt x="216858" y="128412"/>
                  </a:lnTo>
                  <a:lnTo>
                    <a:pt x="221782" y="14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13">
              <a:extLst>
                <a:ext uri="{FF2B5EF4-FFF2-40B4-BE49-F238E27FC236}">
                  <a16:creationId xmlns:a16="http://schemas.microsoft.com/office/drawing/2014/main" xmlns="" id="{888BB4C0-5B07-4D5A-ABB8-113EB86C4515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377882" y="908050"/>
              <a:ext cx="254069" cy="193729"/>
            </a:xfrm>
            <a:custGeom>
              <a:avLst/>
              <a:gdLst/>
              <a:ahLst/>
              <a:cxnLst/>
              <a:rect l="0" t="0" r="0" b="0"/>
              <a:pathLst>
                <a:path w="254069" h="193729">
                  <a:moveTo>
                    <a:pt x="12768" y="114300"/>
                  </a:moveTo>
                  <a:lnTo>
                    <a:pt x="12768" y="114300"/>
                  </a:lnTo>
                  <a:lnTo>
                    <a:pt x="55716" y="75428"/>
                  </a:lnTo>
                  <a:lnTo>
                    <a:pt x="63606" y="63863"/>
                  </a:lnTo>
                  <a:lnTo>
                    <a:pt x="67113" y="54019"/>
                  </a:lnTo>
                  <a:lnTo>
                    <a:pt x="66790" y="44940"/>
                  </a:lnTo>
                  <a:lnTo>
                    <a:pt x="65716" y="40543"/>
                  </a:lnTo>
                  <a:lnTo>
                    <a:pt x="63589" y="38318"/>
                  </a:lnTo>
                  <a:lnTo>
                    <a:pt x="60760" y="37540"/>
                  </a:lnTo>
                  <a:lnTo>
                    <a:pt x="57462" y="37726"/>
                  </a:lnTo>
                  <a:lnTo>
                    <a:pt x="39338" y="48102"/>
                  </a:lnTo>
                  <a:lnTo>
                    <a:pt x="19465" y="74695"/>
                  </a:lnTo>
                  <a:lnTo>
                    <a:pt x="3542" y="109386"/>
                  </a:lnTo>
                  <a:lnTo>
                    <a:pt x="0" y="143104"/>
                  </a:lnTo>
                  <a:lnTo>
                    <a:pt x="5682" y="160969"/>
                  </a:lnTo>
                  <a:lnTo>
                    <a:pt x="15263" y="175258"/>
                  </a:lnTo>
                  <a:lnTo>
                    <a:pt x="26577" y="186313"/>
                  </a:lnTo>
                  <a:lnTo>
                    <a:pt x="40542" y="192167"/>
                  </a:lnTo>
                  <a:lnTo>
                    <a:pt x="48218" y="193728"/>
                  </a:lnTo>
                  <a:lnTo>
                    <a:pt x="66153" y="189818"/>
                  </a:lnTo>
                  <a:lnTo>
                    <a:pt x="111755" y="164174"/>
                  </a:lnTo>
                  <a:lnTo>
                    <a:pt x="135388" y="145776"/>
                  </a:lnTo>
                  <a:lnTo>
                    <a:pt x="144406" y="133228"/>
                  </a:lnTo>
                  <a:lnTo>
                    <a:pt x="150079" y="110893"/>
                  </a:lnTo>
                  <a:lnTo>
                    <a:pt x="146791" y="66737"/>
                  </a:lnTo>
                  <a:lnTo>
                    <a:pt x="140047" y="33570"/>
                  </a:lnTo>
                  <a:lnTo>
                    <a:pt x="141365" y="33669"/>
                  </a:lnTo>
                  <a:lnTo>
                    <a:pt x="155501" y="40779"/>
                  </a:lnTo>
                  <a:lnTo>
                    <a:pt x="178467" y="58933"/>
                  </a:lnTo>
                  <a:lnTo>
                    <a:pt x="197095" y="83470"/>
                  </a:lnTo>
                  <a:lnTo>
                    <a:pt x="209279" y="113083"/>
                  </a:lnTo>
                  <a:lnTo>
                    <a:pt x="213986" y="137458"/>
                  </a:lnTo>
                  <a:lnTo>
                    <a:pt x="212010" y="154715"/>
                  </a:lnTo>
                  <a:lnTo>
                    <a:pt x="209801" y="158176"/>
                  </a:lnTo>
                  <a:lnTo>
                    <a:pt x="206918" y="160484"/>
                  </a:lnTo>
                  <a:lnTo>
                    <a:pt x="203585" y="162023"/>
                  </a:lnTo>
                  <a:lnTo>
                    <a:pt x="200657" y="160932"/>
                  </a:lnTo>
                  <a:lnTo>
                    <a:pt x="195522" y="154075"/>
                  </a:lnTo>
                  <a:lnTo>
                    <a:pt x="192036" y="131573"/>
                  </a:lnTo>
                  <a:lnTo>
                    <a:pt x="194374" y="89079"/>
                  </a:lnTo>
                  <a:lnTo>
                    <a:pt x="209648" y="46385"/>
                  </a:lnTo>
                  <a:lnTo>
                    <a:pt x="228677" y="17036"/>
                  </a:lnTo>
                  <a:lnTo>
                    <a:pt x="239490" y="7572"/>
                  </a:lnTo>
                  <a:lnTo>
                    <a:pt x="254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14">
              <a:extLst>
                <a:ext uri="{FF2B5EF4-FFF2-40B4-BE49-F238E27FC236}">
                  <a16:creationId xmlns:a16="http://schemas.microsoft.com/office/drawing/2014/main" xmlns="" id="{9651454E-CE61-47B3-8F92-6DEAC4FE8ADA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206500" y="965200"/>
              <a:ext cx="107951" cy="63501"/>
            </a:xfrm>
            <a:custGeom>
              <a:avLst/>
              <a:gdLst/>
              <a:ahLst/>
              <a:cxnLst/>
              <a:rect l="0" t="0" r="0" b="0"/>
              <a:pathLst>
                <a:path w="10795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16606" y="52655"/>
                  </a:lnTo>
                  <a:lnTo>
                    <a:pt x="34319" y="37474"/>
                  </a:lnTo>
                  <a:lnTo>
                    <a:pt x="73075" y="174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15">
              <a:extLst>
                <a:ext uri="{FF2B5EF4-FFF2-40B4-BE49-F238E27FC236}">
                  <a16:creationId xmlns:a16="http://schemas.microsoft.com/office/drawing/2014/main" xmlns="" id="{A279ACC9-A088-41E2-9EA2-0AA8F17BA895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235790" y="697106"/>
              <a:ext cx="59611" cy="471295"/>
            </a:xfrm>
            <a:custGeom>
              <a:avLst/>
              <a:gdLst/>
              <a:ahLst/>
              <a:cxnLst/>
              <a:rect l="0" t="0" r="0" b="0"/>
              <a:pathLst>
                <a:path w="59611" h="471295">
                  <a:moveTo>
                    <a:pt x="59610" y="52194"/>
                  </a:moveTo>
                  <a:lnTo>
                    <a:pt x="59610" y="52194"/>
                  </a:lnTo>
                  <a:lnTo>
                    <a:pt x="42312" y="15350"/>
                  </a:lnTo>
                  <a:lnTo>
                    <a:pt x="26671" y="0"/>
                  </a:lnTo>
                  <a:lnTo>
                    <a:pt x="23539" y="465"/>
                  </a:lnTo>
                  <a:lnTo>
                    <a:pt x="16297" y="6626"/>
                  </a:lnTo>
                  <a:lnTo>
                    <a:pt x="7657" y="35478"/>
                  </a:lnTo>
                  <a:lnTo>
                    <a:pt x="629" y="82049"/>
                  </a:lnTo>
                  <a:lnTo>
                    <a:pt x="0" y="119555"/>
                  </a:lnTo>
                  <a:lnTo>
                    <a:pt x="2072" y="159743"/>
                  </a:lnTo>
                  <a:lnTo>
                    <a:pt x="5345" y="201123"/>
                  </a:lnTo>
                  <a:lnTo>
                    <a:pt x="9151" y="243033"/>
                  </a:lnTo>
                  <a:lnTo>
                    <a:pt x="13901" y="284472"/>
                  </a:lnTo>
                  <a:lnTo>
                    <a:pt x="20715" y="324057"/>
                  </a:lnTo>
                  <a:lnTo>
                    <a:pt x="26566" y="359053"/>
                  </a:lnTo>
                  <a:lnTo>
                    <a:pt x="33826" y="404641"/>
                  </a:lnTo>
                  <a:lnTo>
                    <a:pt x="42601" y="447858"/>
                  </a:lnTo>
                  <a:lnTo>
                    <a:pt x="46910" y="47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16">
              <a:extLst>
                <a:ext uri="{FF2B5EF4-FFF2-40B4-BE49-F238E27FC236}">
                  <a16:creationId xmlns:a16="http://schemas.microsoft.com/office/drawing/2014/main" xmlns="" id="{DFD7CA9A-9E1E-43C5-BFE0-377B71585887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996950" y="959162"/>
              <a:ext cx="171451" cy="208871"/>
            </a:xfrm>
            <a:custGeom>
              <a:avLst/>
              <a:gdLst/>
              <a:ahLst/>
              <a:cxnLst/>
              <a:rect l="0" t="0" r="0" b="0"/>
              <a:pathLst>
                <a:path w="171451" h="208871">
                  <a:moveTo>
                    <a:pt x="0" y="44138"/>
                  </a:moveTo>
                  <a:lnTo>
                    <a:pt x="0" y="44138"/>
                  </a:lnTo>
                  <a:lnTo>
                    <a:pt x="0" y="38671"/>
                  </a:lnTo>
                  <a:lnTo>
                    <a:pt x="3371" y="41421"/>
                  </a:lnTo>
                  <a:lnTo>
                    <a:pt x="18298" y="82624"/>
                  </a:lnTo>
                  <a:lnTo>
                    <a:pt x="30038" y="122726"/>
                  </a:lnTo>
                  <a:lnTo>
                    <a:pt x="35711" y="163614"/>
                  </a:lnTo>
                  <a:lnTo>
                    <a:pt x="37960" y="208870"/>
                  </a:lnTo>
                  <a:lnTo>
                    <a:pt x="38038" y="206487"/>
                  </a:lnTo>
                  <a:lnTo>
                    <a:pt x="33066" y="166325"/>
                  </a:lnTo>
                  <a:lnTo>
                    <a:pt x="32335" y="134427"/>
                  </a:lnTo>
                  <a:lnTo>
                    <a:pt x="32010" y="99083"/>
                  </a:lnTo>
                  <a:lnTo>
                    <a:pt x="38569" y="53598"/>
                  </a:lnTo>
                  <a:lnTo>
                    <a:pt x="52820" y="23422"/>
                  </a:lnTo>
                  <a:lnTo>
                    <a:pt x="70449" y="4447"/>
                  </a:lnTo>
                  <a:lnTo>
                    <a:pt x="76599" y="1449"/>
                  </a:lnTo>
                  <a:lnTo>
                    <a:pt x="89077" y="0"/>
                  </a:lnTo>
                  <a:lnTo>
                    <a:pt x="103560" y="7353"/>
                  </a:lnTo>
                  <a:lnTo>
                    <a:pt x="118699" y="21439"/>
                  </a:lnTo>
                  <a:lnTo>
                    <a:pt x="132483" y="41811"/>
                  </a:lnTo>
                  <a:lnTo>
                    <a:pt x="145401" y="83822"/>
                  </a:lnTo>
                  <a:lnTo>
                    <a:pt x="153697" y="125276"/>
                  </a:lnTo>
                  <a:lnTo>
                    <a:pt x="164992" y="170543"/>
                  </a:lnTo>
                  <a:lnTo>
                    <a:pt x="171450" y="183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17">
              <a:extLst>
                <a:ext uri="{FF2B5EF4-FFF2-40B4-BE49-F238E27FC236}">
                  <a16:creationId xmlns:a16="http://schemas.microsoft.com/office/drawing/2014/main" xmlns="" id="{0C1CB241-39C7-4595-A4F6-0D5C274CCAB0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38200" y="742950"/>
              <a:ext cx="76201" cy="450851"/>
            </a:xfrm>
            <a:custGeom>
              <a:avLst/>
              <a:gdLst/>
              <a:ahLst/>
              <a:cxnLst/>
              <a:rect l="0" t="0" r="0" b="0"/>
              <a:pathLst>
                <a:path w="76201" h="45085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2865" y="68725"/>
                  </a:lnTo>
                  <a:lnTo>
                    <a:pt x="18418" y="110272"/>
                  </a:lnTo>
                  <a:lnTo>
                    <a:pt x="22862" y="134193"/>
                  </a:lnTo>
                  <a:lnTo>
                    <a:pt x="27941" y="159312"/>
                  </a:lnTo>
                  <a:lnTo>
                    <a:pt x="33444" y="185230"/>
                  </a:lnTo>
                  <a:lnTo>
                    <a:pt x="39229" y="211681"/>
                  </a:lnTo>
                  <a:lnTo>
                    <a:pt x="45203" y="238487"/>
                  </a:lnTo>
                  <a:lnTo>
                    <a:pt x="49891" y="264119"/>
                  </a:lnTo>
                  <a:lnTo>
                    <a:pt x="53722" y="288968"/>
                  </a:lnTo>
                  <a:lnTo>
                    <a:pt x="59860" y="334453"/>
                  </a:lnTo>
                  <a:lnTo>
                    <a:pt x="64940" y="371131"/>
                  </a:lnTo>
                  <a:lnTo>
                    <a:pt x="71766" y="416176"/>
                  </a:lnTo>
                  <a:lnTo>
                    <a:pt x="7620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52">
            <a:extLst>
              <a:ext uri="{FF2B5EF4-FFF2-40B4-BE49-F238E27FC236}">
                <a16:creationId xmlns:a16="http://schemas.microsoft.com/office/drawing/2014/main" xmlns="" id="{BD862EE4-E3C3-486D-8848-E3451BB045B2}"/>
              </a:ext>
            </a:extLst>
          </p:cNvPr>
          <p:cNvGrpSpPr/>
          <p:nvPr/>
        </p:nvGrpSpPr>
        <p:grpSpPr>
          <a:xfrm>
            <a:off x="3372169" y="1062685"/>
            <a:ext cx="590232" cy="342701"/>
            <a:chOff x="3372169" y="1062685"/>
            <a:chExt cx="590232" cy="342701"/>
          </a:xfrm>
        </p:grpSpPr>
        <p:sp>
          <p:nvSpPr>
            <p:cNvPr id="14" name="SMARTInkShape-818">
              <a:extLst>
                <a:ext uri="{FF2B5EF4-FFF2-40B4-BE49-F238E27FC236}">
                  <a16:creationId xmlns:a16="http://schemas.microsoft.com/office/drawing/2014/main" xmlns="" id="{A0B6344E-48E3-45E5-92A2-6682757E659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569583" y="106680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1" y="5792"/>
                  </a:lnTo>
                  <a:lnTo>
                    <a:pt x="0" y="3862"/>
                  </a:lnTo>
                  <a:lnTo>
                    <a:pt x="1116" y="2574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19">
              <a:extLst>
                <a:ext uri="{FF2B5EF4-FFF2-40B4-BE49-F238E27FC236}">
                  <a16:creationId xmlns:a16="http://schemas.microsoft.com/office/drawing/2014/main" xmlns="" id="{FA7DC7F9-86D5-4752-BBEB-23C19726426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578029" y="113030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275" y="29886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20">
              <a:extLst>
                <a:ext uri="{FF2B5EF4-FFF2-40B4-BE49-F238E27FC236}">
                  <a16:creationId xmlns:a16="http://schemas.microsoft.com/office/drawing/2014/main" xmlns="" id="{BC6DCFF2-5CC4-49B9-9325-D2238AA46BA6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372169" y="1062685"/>
              <a:ext cx="126682" cy="342701"/>
            </a:xfrm>
            <a:custGeom>
              <a:avLst/>
              <a:gdLst/>
              <a:ahLst/>
              <a:cxnLst/>
              <a:rect l="0" t="0" r="0" b="0"/>
              <a:pathLst>
                <a:path w="126682" h="342701">
                  <a:moveTo>
                    <a:pt x="101281" y="48565"/>
                  </a:moveTo>
                  <a:lnTo>
                    <a:pt x="101281" y="48565"/>
                  </a:lnTo>
                  <a:lnTo>
                    <a:pt x="101281" y="24800"/>
                  </a:lnTo>
                  <a:lnTo>
                    <a:pt x="99870" y="21433"/>
                  </a:lnTo>
                  <a:lnTo>
                    <a:pt x="94539" y="15810"/>
                  </a:lnTo>
                  <a:lnTo>
                    <a:pt x="75255" y="2793"/>
                  </a:lnTo>
                  <a:lnTo>
                    <a:pt x="65960" y="0"/>
                  </a:lnTo>
                  <a:lnTo>
                    <a:pt x="53363" y="4402"/>
                  </a:lnTo>
                  <a:lnTo>
                    <a:pt x="38356" y="14826"/>
                  </a:lnTo>
                  <a:lnTo>
                    <a:pt x="15452" y="40528"/>
                  </a:lnTo>
                  <a:lnTo>
                    <a:pt x="4103" y="60280"/>
                  </a:lnTo>
                  <a:lnTo>
                    <a:pt x="0" y="80818"/>
                  </a:lnTo>
                  <a:lnTo>
                    <a:pt x="1234" y="100999"/>
                  </a:lnTo>
                  <a:lnTo>
                    <a:pt x="6486" y="119377"/>
                  </a:lnTo>
                  <a:lnTo>
                    <a:pt x="10568" y="125406"/>
                  </a:lnTo>
                  <a:lnTo>
                    <a:pt x="15405" y="129426"/>
                  </a:lnTo>
                  <a:lnTo>
                    <a:pt x="20747" y="132105"/>
                  </a:lnTo>
                  <a:lnTo>
                    <a:pt x="34208" y="133202"/>
                  </a:lnTo>
                  <a:lnTo>
                    <a:pt x="48893" y="130631"/>
                  </a:lnTo>
                  <a:lnTo>
                    <a:pt x="62475" y="124785"/>
                  </a:lnTo>
                  <a:lnTo>
                    <a:pt x="73686" y="113720"/>
                  </a:lnTo>
                  <a:lnTo>
                    <a:pt x="81961" y="99395"/>
                  </a:lnTo>
                  <a:lnTo>
                    <a:pt x="88505" y="55854"/>
                  </a:lnTo>
                  <a:lnTo>
                    <a:pt x="95486" y="102336"/>
                  </a:lnTo>
                  <a:lnTo>
                    <a:pt x="106878" y="149027"/>
                  </a:lnTo>
                  <a:lnTo>
                    <a:pt x="115247" y="194670"/>
                  </a:lnTo>
                  <a:lnTo>
                    <a:pt x="122196" y="240571"/>
                  </a:lnTo>
                  <a:lnTo>
                    <a:pt x="125352" y="278709"/>
                  </a:lnTo>
                  <a:lnTo>
                    <a:pt x="119545" y="308980"/>
                  </a:lnTo>
                  <a:lnTo>
                    <a:pt x="108888" y="332453"/>
                  </a:lnTo>
                  <a:lnTo>
                    <a:pt x="100899" y="340543"/>
                  </a:lnTo>
                  <a:lnTo>
                    <a:pt x="96793" y="342700"/>
                  </a:lnTo>
                  <a:lnTo>
                    <a:pt x="91939" y="342022"/>
                  </a:lnTo>
                  <a:lnTo>
                    <a:pt x="80901" y="335624"/>
                  </a:lnTo>
                  <a:lnTo>
                    <a:pt x="72703" y="323843"/>
                  </a:lnTo>
                  <a:lnTo>
                    <a:pt x="61690" y="289913"/>
                  </a:lnTo>
                  <a:lnTo>
                    <a:pt x="61642" y="262990"/>
                  </a:lnTo>
                  <a:lnTo>
                    <a:pt x="69467" y="240509"/>
                  </a:lnTo>
                  <a:lnTo>
                    <a:pt x="87464" y="220443"/>
                  </a:lnTo>
                  <a:lnTo>
                    <a:pt x="126681" y="18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21">
              <a:extLst>
                <a:ext uri="{FF2B5EF4-FFF2-40B4-BE49-F238E27FC236}">
                  <a16:creationId xmlns:a16="http://schemas.microsoft.com/office/drawing/2014/main" xmlns="" id="{3F8D2371-13F6-418C-B812-023580350C5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651250" y="1098550"/>
              <a:ext cx="63501" cy="115548"/>
            </a:xfrm>
            <a:custGeom>
              <a:avLst/>
              <a:gdLst/>
              <a:ahLst/>
              <a:cxnLst/>
              <a:rect l="0" t="0" r="0" b="0"/>
              <a:pathLst>
                <a:path w="63501" h="115548">
                  <a:moveTo>
                    <a:pt x="0" y="12700"/>
                  </a:moveTo>
                  <a:lnTo>
                    <a:pt x="0" y="12700"/>
                  </a:lnTo>
                  <a:lnTo>
                    <a:pt x="705" y="23545"/>
                  </a:lnTo>
                  <a:lnTo>
                    <a:pt x="10983" y="67526"/>
                  </a:lnTo>
                  <a:lnTo>
                    <a:pt x="18395" y="115111"/>
                  </a:lnTo>
                  <a:lnTo>
                    <a:pt x="18613" y="115547"/>
                  </a:lnTo>
                  <a:lnTo>
                    <a:pt x="18759" y="115131"/>
                  </a:lnTo>
                  <a:lnTo>
                    <a:pt x="30945" y="91806"/>
                  </a:lnTo>
                  <a:lnTo>
                    <a:pt x="43506" y="5565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22">
              <a:extLst>
                <a:ext uri="{FF2B5EF4-FFF2-40B4-BE49-F238E27FC236}">
                  <a16:creationId xmlns:a16="http://schemas.microsoft.com/office/drawing/2014/main" xmlns="" id="{E3C9E1CD-57AF-4FF0-BA06-96A3F97FD50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733449" y="1069628"/>
              <a:ext cx="228952" cy="126960"/>
            </a:xfrm>
            <a:custGeom>
              <a:avLst/>
              <a:gdLst/>
              <a:ahLst/>
              <a:cxnLst/>
              <a:rect l="0" t="0" r="0" b="0"/>
              <a:pathLst>
                <a:path w="228952" h="126960">
                  <a:moveTo>
                    <a:pt x="13051" y="60672"/>
                  </a:moveTo>
                  <a:lnTo>
                    <a:pt x="13051" y="60672"/>
                  </a:lnTo>
                  <a:lnTo>
                    <a:pt x="42905" y="21980"/>
                  </a:lnTo>
                  <a:lnTo>
                    <a:pt x="48707" y="6718"/>
                  </a:lnTo>
                  <a:lnTo>
                    <a:pt x="48111" y="3536"/>
                  </a:lnTo>
                  <a:lnTo>
                    <a:pt x="46302" y="1414"/>
                  </a:lnTo>
                  <a:lnTo>
                    <a:pt x="43685" y="0"/>
                  </a:lnTo>
                  <a:lnTo>
                    <a:pt x="40529" y="469"/>
                  </a:lnTo>
                  <a:lnTo>
                    <a:pt x="33260" y="4752"/>
                  </a:lnTo>
                  <a:lnTo>
                    <a:pt x="12731" y="34208"/>
                  </a:lnTo>
                  <a:lnTo>
                    <a:pt x="3266" y="53614"/>
                  </a:lnTo>
                  <a:lnTo>
                    <a:pt x="0" y="73998"/>
                  </a:lnTo>
                  <a:lnTo>
                    <a:pt x="3653" y="109087"/>
                  </a:lnTo>
                  <a:lnTo>
                    <a:pt x="6785" y="114821"/>
                  </a:lnTo>
                  <a:lnTo>
                    <a:pt x="15911" y="123073"/>
                  </a:lnTo>
                  <a:lnTo>
                    <a:pt x="28903" y="125330"/>
                  </a:lnTo>
                  <a:lnTo>
                    <a:pt x="36319" y="124944"/>
                  </a:lnTo>
                  <a:lnTo>
                    <a:pt x="52085" y="116989"/>
                  </a:lnTo>
                  <a:lnTo>
                    <a:pt x="85202" y="88886"/>
                  </a:lnTo>
                  <a:lnTo>
                    <a:pt x="103730" y="57743"/>
                  </a:lnTo>
                  <a:lnTo>
                    <a:pt x="113692" y="20843"/>
                  </a:lnTo>
                  <a:lnTo>
                    <a:pt x="112601" y="20714"/>
                  </a:lnTo>
                  <a:lnTo>
                    <a:pt x="107625" y="24333"/>
                  </a:lnTo>
                  <a:lnTo>
                    <a:pt x="104473" y="34408"/>
                  </a:lnTo>
                  <a:lnTo>
                    <a:pt x="97919" y="77047"/>
                  </a:lnTo>
                  <a:lnTo>
                    <a:pt x="92146" y="122506"/>
                  </a:lnTo>
                  <a:lnTo>
                    <a:pt x="92592" y="125178"/>
                  </a:lnTo>
                  <a:lnTo>
                    <a:pt x="93595" y="126959"/>
                  </a:lnTo>
                  <a:lnTo>
                    <a:pt x="94969" y="126736"/>
                  </a:lnTo>
                  <a:lnTo>
                    <a:pt x="98378" y="122724"/>
                  </a:lnTo>
                  <a:lnTo>
                    <a:pt x="115043" y="92032"/>
                  </a:lnTo>
                  <a:lnTo>
                    <a:pt x="126213" y="54520"/>
                  </a:lnTo>
                  <a:lnTo>
                    <a:pt x="145044" y="19808"/>
                  </a:lnTo>
                  <a:lnTo>
                    <a:pt x="155441" y="7703"/>
                  </a:lnTo>
                  <a:lnTo>
                    <a:pt x="164765" y="1852"/>
                  </a:lnTo>
                  <a:lnTo>
                    <a:pt x="169227" y="292"/>
                  </a:lnTo>
                  <a:lnTo>
                    <a:pt x="174318" y="1369"/>
                  </a:lnTo>
                  <a:lnTo>
                    <a:pt x="185620" y="8209"/>
                  </a:lnTo>
                  <a:lnTo>
                    <a:pt x="203882" y="27332"/>
                  </a:lnTo>
                  <a:lnTo>
                    <a:pt x="219328" y="54243"/>
                  </a:lnTo>
                  <a:lnTo>
                    <a:pt x="228951" y="10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53">
            <a:extLst>
              <a:ext uri="{FF2B5EF4-FFF2-40B4-BE49-F238E27FC236}">
                <a16:creationId xmlns:a16="http://schemas.microsoft.com/office/drawing/2014/main" xmlns="" id="{678C77BC-04C9-48E6-AF26-530089C8B671}"/>
              </a:ext>
            </a:extLst>
          </p:cNvPr>
          <p:cNvGrpSpPr/>
          <p:nvPr/>
        </p:nvGrpSpPr>
        <p:grpSpPr>
          <a:xfrm>
            <a:off x="4218989" y="1080794"/>
            <a:ext cx="530812" cy="152156"/>
            <a:chOff x="4218989" y="1080794"/>
            <a:chExt cx="530812" cy="152156"/>
          </a:xfrm>
        </p:grpSpPr>
        <p:sp>
          <p:nvSpPr>
            <p:cNvPr id="20" name="SMARTInkShape-823">
              <a:extLst>
                <a:ext uri="{FF2B5EF4-FFF2-40B4-BE49-F238E27FC236}">
                  <a16:creationId xmlns:a16="http://schemas.microsoft.com/office/drawing/2014/main" xmlns="" id="{9999367E-E6E2-4DE5-92D2-D0F1F0B9CCD1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218989" y="1080794"/>
              <a:ext cx="98490" cy="152156"/>
            </a:xfrm>
            <a:custGeom>
              <a:avLst/>
              <a:gdLst/>
              <a:ahLst/>
              <a:cxnLst/>
              <a:rect l="0" t="0" r="0" b="0"/>
              <a:pathLst>
                <a:path w="98490" h="152156">
                  <a:moveTo>
                    <a:pt x="60911" y="5056"/>
                  </a:moveTo>
                  <a:lnTo>
                    <a:pt x="60911" y="5056"/>
                  </a:lnTo>
                  <a:lnTo>
                    <a:pt x="40189" y="30"/>
                  </a:lnTo>
                  <a:lnTo>
                    <a:pt x="29123" y="0"/>
                  </a:lnTo>
                  <a:lnTo>
                    <a:pt x="19502" y="2338"/>
                  </a:lnTo>
                  <a:lnTo>
                    <a:pt x="10521" y="9493"/>
                  </a:lnTo>
                  <a:lnTo>
                    <a:pt x="3238" y="19022"/>
                  </a:lnTo>
                  <a:lnTo>
                    <a:pt x="0" y="27961"/>
                  </a:lnTo>
                  <a:lnTo>
                    <a:pt x="1254" y="33026"/>
                  </a:lnTo>
                  <a:lnTo>
                    <a:pt x="8291" y="44298"/>
                  </a:lnTo>
                  <a:lnTo>
                    <a:pt x="54468" y="75889"/>
                  </a:lnTo>
                  <a:lnTo>
                    <a:pt x="87991" y="96136"/>
                  </a:lnTo>
                  <a:lnTo>
                    <a:pt x="97170" y="107625"/>
                  </a:lnTo>
                  <a:lnTo>
                    <a:pt x="98489" y="113652"/>
                  </a:lnTo>
                  <a:lnTo>
                    <a:pt x="96192" y="125993"/>
                  </a:lnTo>
                  <a:lnTo>
                    <a:pt x="84823" y="136652"/>
                  </a:lnTo>
                  <a:lnTo>
                    <a:pt x="52150" y="151622"/>
                  </a:lnTo>
                  <a:lnTo>
                    <a:pt x="45898" y="152155"/>
                  </a:lnTo>
                  <a:lnTo>
                    <a:pt x="41024" y="151100"/>
                  </a:lnTo>
                  <a:lnTo>
                    <a:pt x="37070" y="148985"/>
                  </a:lnTo>
                  <a:lnTo>
                    <a:pt x="35139" y="144753"/>
                  </a:lnTo>
                  <a:lnTo>
                    <a:pt x="35511" y="119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24">
              <a:extLst>
                <a:ext uri="{FF2B5EF4-FFF2-40B4-BE49-F238E27FC236}">
                  <a16:creationId xmlns:a16="http://schemas.microsoft.com/office/drawing/2014/main" xmlns="" id="{7E33FE92-558C-45E0-A10D-002670B0D4D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345607" y="1123950"/>
              <a:ext cx="76689" cy="97085"/>
            </a:xfrm>
            <a:custGeom>
              <a:avLst/>
              <a:gdLst/>
              <a:ahLst/>
              <a:cxnLst/>
              <a:rect l="0" t="0" r="0" b="0"/>
              <a:pathLst>
                <a:path w="76689" h="97085">
                  <a:moveTo>
                    <a:pt x="61293" y="0"/>
                  </a:moveTo>
                  <a:lnTo>
                    <a:pt x="61293" y="0"/>
                  </a:lnTo>
                  <a:lnTo>
                    <a:pt x="54551" y="0"/>
                  </a:lnTo>
                  <a:lnTo>
                    <a:pt x="19230" y="26515"/>
                  </a:lnTo>
                  <a:lnTo>
                    <a:pt x="8967" y="40477"/>
                  </a:lnTo>
                  <a:lnTo>
                    <a:pt x="1104" y="62323"/>
                  </a:lnTo>
                  <a:lnTo>
                    <a:pt x="0" y="69065"/>
                  </a:lnTo>
                  <a:lnTo>
                    <a:pt x="1381" y="74971"/>
                  </a:lnTo>
                  <a:lnTo>
                    <a:pt x="8560" y="85297"/>
                  </a:lnTo>
                  <a:lnTo>
                    <a:pt x="24502" y="95672"/>
                  </a:lnTo>
                  <a:lnTo>
                    <a:pt x="38356" y="97084"/>
                  </a:lnTo>
                  <a:lnTo>
                    <a:pt x="53216" y="94654"/>
                  </a:lnTo>
                  <a:lnTo>
                    <a:pt x="66875" y="88870"/>
                  </a:lnTo>
                  <a:lnTo>
                    <a:pt x="71364" y="83941"/>
                  </a:lnTo>
                  <a:lnTo>
                    <a:pt x="76352" y="70939"/>
                  </a:lnTo>
                  <a:lnTo>
                    <a:pt x="76688" y="57634"/>
                  </a:lnTo>
                  <a:lnTo>
                    <a:pt x="75789" y="51122"/>
                  </a:lnTo>
                  <a:lnTo>
                    <a:pt x="67266" y="38243"/>
                  </a:lnTo>
                  <a:lnTo>
                    <a:pt x="422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25">
              <a:extLst>
                <a:ext uri="{FF2B5EF4-FFF2-40B4-BE49-F238E27FC236}">
                  <a16:creationId xmlns:a16="http://schemas.microsoft.com/office/drawing/2014/main" xmlns="" id="{7E7D2201-AC3F-4F4B-8289-B70BD901556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490327" y="1092733"/>
              <a:ext cx="259474" cy="115523"/>
            </a:xfrm>
            <a:custGeom>
              <a:avLst/>
              <a:gdLst/>
              <a:ahLst/>
              <a:cxnLst/>
              <a:rect l="0" t="0" r="0" b="0"/>
              <a:pathLst>
                <a:path w="259474" h="115523">
                  <a:moveTo>
                    <a:pt x="5473" y="24867"/>
                  </a:moveTo>
                  <a:lnTo>
                    <a:pt x="5473" y="24867"/>
                  </a:lnTo>
                  <a:lnTo>
                    <a:pt x="2102" y="24867"/>
                  </a:lnTo>
                  <a:lnTo>
                    <a:pt x="1109" y="26278"/>
                  </a:lnTo>
                  <a:lnTo>
                    <a:pt x="6" y="31609"/>
                  </a:lnTo>
                  <a:lnTo>
                    <a:pt x="5115" y="77812"/>
                  </a:lnTo>
                  <a:lnTo>
                    <a:pt x="4721" y="107438"/>
                  </a:lnTo>
                  <a:lnTo>
                    <a:pt x="2081" y="114012"/>
                  </a:lnTo>
                  <a:lnTo>
                    <a:pt x="1095" y="115341"/>
                  </a:lnTo>
                  <a:lnTo>
                    <a:pt x="438" y="115522"/>
                  </a:lnTo>
                  <a:lnTo>
                    <a:pt x="0" y="114937"/>
                  </a:lnTo>
                  <a:lnTo>
                    <a:pt x="10711" y="80637"/>
                  </a:lnTo>
                  <a:lnTo>
                    <a:pt x="28194" y="40213"/>
                  </a:lnTo>
                  <a:lnTo>
                    <a:pt x="32740" y="35215"/>
                  </a:lnTo>
                  <a:lnTo>
                    <a:pt x="34940" y="35293"/>
                  </a:lnTo>
                  <a:lnTo>
                    <a:pt x="37112" y="36757"/>
                  </a:lnTo>
                  <a:lnTo>
                    <a:pt x="39266" y="39144"/>
                  </a:lnTo>
                  <a:lnTo>
                    <a:pt x="41658" y="47440"/>
                  </a:lnTo>
                  <a:lnTo>
                    <a:pt x="44887" y="62129"/>
                  </a:lnTo>
                  <a:lnTo>
                    <a:pt x="48431" y="75419"/>
                  </a:lnTo>
                  <a:lnTo>
                    <a:pt x="49628" y="89180"/>
                  </a:lnTo>
                  <a:lnTo>
                    <a:pt x="50432" y="90320"/>
                  </a:lnTo>
                  <a:lnTo>
                    <a:pt x="51673" y="90375"/>
                  </a:lnTo>
                  <a:lnTo>
                    <a:pt x="53206" y="89705"/>
                  </a:lnTo>
                  <a:lnTo>
                    <a:pt x="83352" y="44957"/>
                  </a:lnTo>
                  <a:lnTo>
                    <a:pt x="91499" y="35602"/>
                  </a:lnTo>
                  <a:lnTo>
                    <a:pt x="96153" y="33166"/>
                  </a:lnTo>
                  <a:lnTo>
                    <a:pt x="97677" y="35338"/>
                  </a:lnTo>
                  <a:lnTo>
                    <a:pt x="99369" y="45278"/>
                  </a:lnTo>
                  <a:lnTo>
                    <a:pt x="99246" y="92105"/>
                  </a:lnTo>
                  <a:lnTo>
                    <a:pt x="100066" y="103199"/>
                  </a:lnTo>
                  <a:lnTo>
                    <a:pt x="101697" y="106721"/>
                  </a:lnTo>
                  <a:lnTo>
                    <a:pt x="104194" y="109070"/>
                  </a:lnTo>
                  <a:lnTo>
                    <a:pt x="107271" y="110636"/>
                  </a:lnTo>
                  <a:lnTo>
                    <a:pt x="111438" y="110268"/>
                  </a:lnTo>
                  <a:lnTo>
                    <a:pt x="121713" y="106097"/>
                  </a:lnTo>
                  <a:lnTo>
                    <a:pt x="161414" y="71623"/>
                  </a:lnTo>
                  <a:lnTo>
                    <a:pt x="182441" y="44208"/>
                  </a:lnTo>
                  <a:lnTo>
                    <a:pt x="189958" y="25937"/>
                  </a:lnTo>
                  <a:lnTo>
                    <a:pt x="194785" y="1325"/>
                  </a:lnTo>
                  <a:lnTo>
                    <a:pt x="192359" y="0"/>
                  </a:lnTo>
                  <a:lnTo>
                    <a:pt x="182137" y="2291"/>
                  </a:lnTo>
                  <a:lnTo>
                    <a:pt x="171950" y="9894"/>
                  </a:lnTo>
                  <a:lnTo>
                    <a:pt x="167257" y="14885"/>
                  </a:lnTo>
                  <a:lnTo>
                    <a:pt x="157282" y="38764"/>
                  </a:lnTo>
                  <a:lnTo>
                    <a:pt x="156600" y="64811"/>
                  </a:lnTo>
                  <a:lnTo>
                    <a:pt x="162952" y="78133"/>
                  </a:lnTo>
                  <a:lnTo>
                    <a:pt x="172830" y="88052"/>
                  </a:lnTo>
                  <a:lnTo>
                    <a:pt x="184276" y="94812"/>
                  </a:lnTo>
                  <a:lnTo>
                    <a:pt x="209362" y="99214"/>
                  </a:lnTo>
                  <a:lnTo>
                    <a:pt x="259473" y="9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54">
            <a:extLst>
              <a:ext uri="{FF2B5EF4-FFF2-40B4-BE49-F238E27FC236}">
                <a16:creationId xmlns:a16="http://schemas.microsoft.com/office/drawing/2014/main" xmlns="" id="{E1521A5B-57BE-413D-A880-3AD1300806EA}"/>
              </a:ext>
            </a:extLst>
          </p:cNvPr>
          <p:cNvGrpSpPr/>
          <p:nvPr/>
        </p:nvGrpSpPr>
        <p:grpSpPr>
          <a:xfrm>
            <a:off x="3618609" y="1526601"/>
            <a:ext cx="540642" cy="312979"/>
            <a:chOff x="3618609" y="1526601"/>
            <a:chExt cx="540642" cy="312979"/>
          </a:xfrm>
        </p:grpSpPr>
        <p:sp>
          <p:nvSpPr>
            <p:cNvPr id="24" name="SMARTInkShape-826">
              <a:extLst>
                <a:ext uri="{FF2B5EF4-FFF2-40B4-BE49-F238E27FC236}">
                  <a16:creationId xmlns:a16="http://schemas.microsoft.com/office/drawing/2014/main" xmlns="" id="{AB7756D2-2BB6-4637-9FCF-88E2B8DC23BE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618609" y="1526601"/>
              <a:ext cx="540642" cy="312979"/>
            </a:xfrm>
            <a:custGeom>
              <a:avLst/>
              <a:gdLst/>
              <a:ahLst/>
              <a:cxnLst/>
              <a:rect l="0" t="0" r="0" b="0"/>
              <a:pathLst>
                <a:path w="540642" h="312979">
                  <a:moveTo>
                    <a:pt x="102491" y="219649"/>
                  </a:moveTo>
                  <a:lnTo>
                    <a:pt x="102491" y="219649"/>
                  </a:lnTo>
                  <a:lnTo>
                    <a:pt x="97465" y="207715"/>
                  </a:lnTo>
                  <a:lnTo>
                    <a:pt x="97024" y="205343"/>
                  </a:lnTo>
                  <a:lnTo>
                    <a:pt x="90889" y="200826"/>
                  </a:lnTo>
                  <a:lnTo>
                    <a:pt x="86289" y="198634"/>
                  </a:lnTo>
                  <a:lnTo>
                    <a:pt x="62961" y="195548"/>
                  </a:lnTo>
                  <a:lnTo>
                    <a:pt x="45646" y="200471"/>
                  </a:lnTo>
                  <a:lnTo>
                    <a:pt x="37078" y="204747"/>
                  </a:lnTo>
                  <a:lnTo>
                    <a:pt x="21913" y="220787"/>
                  </a:lnTo>
                  <a:lnTo>
                    <a:pt x="5238" y="251736"/>
                  </a:lnTo>
                  <a:lnTo>
                    <a:pt x="0" y="272715"/>
                  </a:lnTo>
                  <a:lnTo>
                    <a:pt x="25" y="293799"/>
                  </a:lnTo>
                  <a:lnTo>
                    <a:pt x="2430" y="301538"/>
                  </a:lnTo>
                  <a:lnTo>
                    <a:pt x="10747" y="312018"/>
                  </a:lnTo>
                  <a:lnTo>
                    <a:pt x="18045" y="312978"/>
                  </a:lnTo>
                  <a:lnTo>
                    <a:pt x="37443" y="308401"/>
                  </a:lnTo>
                  <a:lnTo>
                    <a:pt x="75534" y="283811"/>
                  </a:lnTo>
                  <a:lnTo>
                    <a:pt x="111359" y="242972"/>
                  </a:lnTo>
                  <a:lnTo>
                    <a:pt x="127834" y="209553"/>
                  </a:lnTo>
                  <a:lnTo>
                    <a:pt x="138449" y="172123"/>
                  </a:lnTo>
                  <a:lnTo>
                    <a:pt x="143166" y="129617"/>
                  </a:lnTo>
                  <a:lnTo>
                    <a:pt x="141500" y="86737"/>
                  </a:lnTo>
                  <a:lnTo>
                    <a:pt x="136056" y="48394"/>
                  </a:lnTo>
                  <a:lnTo>
                    <a:pt x="125058" y="13057"/>
                  </a:lnTo>
                  <a:lnTo>
                    <a:pt x="116989" y="1301"/>
                  </a:lnTo>
                  <a:lnTo>
                    <a:pt x="112156" y="0"/>
                  </a:lnTo>
                  <a:lnTo>
                    <a:pt x="106818" y="1250"/>
                  </a:lnTo>
                  <a:lnTo>
                    <a:pt x="101143" y="4200"/>
                  </a:lnTo>
                  <a:lnTo>
                    <a:pt x="83041" y="35319"/>
                  </a:lnTo>
                  <a:lnTo>
                    <a:pt x="74326" y="66463"/>
                  </a:lnTo>
                  <a:lnTo>
                    <a:pt x="70218" y="102177"/>
                  </a:lnTo>
                  <a:lnTo>
                    <a:pt x="73095" y="141569"/>
                  </a:lnTo>
                  <a:lnTo>
                    <a:pt x="82841" y="178832"/>
                  </a:lnTo>
                  <a:lnTo>
                    <a:pt x="97285" y="212797"/>
                  </a:lnTo>
                  <a:lnTo>
                    <a:pt x="125251" y="253602"/>
                  </a:lnTo>
                  <a:lnTo>
                    <a:pt x="145533" y="272134"/>
                  </a:lnTo>
                  <a:lnTo>
                    <a:pt x="166305" y="281781"/>
                  </a:lnTo>
                  <a:lnTo>
                    <a:pt x="187297" y="285363"/>
                  </a:lnTo>
                  <a:lnTo>
                    <a:pt x="208386" y="284604"/>
                  </a:lnTo>
                  <a:lnTo>
                    <a:pt x="216832" y="281296"/>
                  </a:lnTo>
                  <a:lnTo>
                    <a:pt x="229979" y="270096"/>
                  </a:lnTo>
                  <a:lnTo>
                    <a:pt x="241944" y="247923"/>
                  </a:lnTo>
                  <a:lnTo>
                    <a:pt x="241846" y="231745"/>
                  </a:lnTo>
                  <a:lnTo>
                    <a:pt x="237099" y="217264"/>
                  </a:lnTo>
                  <a:lnTo>
                    <a:pt x="230285" y="208476"/>
                  </a:lnTo>
                  <a:lnTo>
                    <a:pt x="215145" y="199562"/>
                  </a:lnTo>
                  <a:lnTo>
                    <a:pt x="209343" y="199908"/>
                  </a:lnTo>
                  <a:lnTo>
                    <a:pt x="197253" y="205936"/>
                  </a:lnTo>
                  <a:lnTo>
                    <a:pt x="181918" y="224601"/>
                  </a:lnTo>
                  <a:lnTo>
                    <a:pt x="178479" y="243722"/>
                  </a:lnTo>
                  <a:lnTo>
                    <a:pt x="180008" y="264215"/>
                  </a:lnTo>
                  <a:lnTo>
                    <a:pt x="185391" y="280378"/>
                  </a:lnTo>
                  <a:lnTo>
                    <a:pt x="194369" y="292736"/>
                  </a:lnTo>
                  <a:lnTo>
                    <a:pt x="199726" y="298007"/>
                  </a:lnTo>
                  <a:lnTo>
                    <a:pt x="205414" y="300815"/>
                  </a:lnTo>
                  <a:lnTo>
                    <a:pt x="217379" y="302054"/>
                  </a:lnTo>
                  <a:lnTo>
                    <a:pt x="222122" y="300692"/>
                  </a:lnTo>
                  <a:lnTo>
                    <a:pt x="229273" y="295414"/>
                  </a:lnTo>
                  <a:lnTo>
                    <a:pt x="237266" y="277768"/>
                  </a:lnTo>
                  <a:lnTo>
                    <a:pt x="241758" y="243430"/>
                  </a:lnTo>
                  <a:lnTo>
                    <a:pt x="241197" y="241853"/>
                  </a:lnTo>
                  <a:lnTo>
                    <a:pt x="240117" y="240802"/>
                  </a:lnTo>
                  <a:lnTo>
                    <a:pt x="238692" y="240101"/>
                  </a:lnTo>
                  <a:lnTo>
                    <a:pt x="237742" y="241045"/>
                  </a:lnTo>
                  <a:lnTo>
                    <a:pt x="236686" y="245856"/>
                  </a:lnTo>
                  <a:lnTo>
                    <a:pt x="244753" y="271960"/>
                  </a:lnTo>
                  <a:lnTo>
                    <a:pt x="254160" y="286576"/>
                  </a:lnTo>
                  <a:lnTo>
                    <a:pt x="261857" y="291728"/>
                  </a:lnTo>
                  <a:lnTo>
                    <a:pt x="265885" y="293101"/>
                  </a:lnTo>
                  <a:lnTo>
                    <a:pt x="269982" y="292606"/>
                  </a:lnTo>
                  <a:lnTo>
                    <a:pt x="278296" y="288293"/>
                  </a:lnTo>
                  <a:lnTo>
                    <a:pt x="290910" y="267818"/>
                  </a:lnTo>
                  <a:lnTo>
                    <a:pt x="306956" y="229296"/>
                  </a:lnTo>
                  <a:lnTo>
                    <a:pt x="317072" y="196420"/>
                  </a:lnTo>
                  <a:lnTo>
                    <a:pt x="326977" y="159936"/>
                  </a:lnTo>
                  <a:lnTo>
                    <a:pt x="338434" y="120203"/>
                  </a:lnTo>
                  <a:lnTo>
                    <a:pt x="348701" y="82787"/>
                  </a:lnTo>
                  <a:lnTo>
                    <a:pt x="358651" y="39398"/>
                  </a:lnTo>
                  <a:lnTo>
                    <a:pt x="360273" y="23120"/>
                  </a:lnTo>
                  <a:lnTo>
                    <a:pt x="359718" y="18780"/>
                  </a:lnTo>
                  <a:lnTo>
                    <a:pt x="358642" y="15886"/>
                  </a:lnTo>
                  <a:lnTo>
                    <a:pt x="355808" y="17485"/>
                  </a:lnTo>
                  <a:lnTo>
                    <a:pt x="347015" y="28669"/>
                  </a:lnTo>
                  <a:lnTo>
                    <a:pt x="330165" y="68283"/>
                  </a:lnTo>
                  <a:lnTo>
                    <a:pt x="319861" y="104162"/>
                  </a:lnTo>
                  <a:lnTo>
                    <a:pt x="311988" y="142922"/>
                  </a:lnTo>
                  <a:lnTo>
                    <a:pt x="308490" y="181315"/>
                  </a:lnTo>
                  <a:lnTo>
                    <a:pt x="308816" y="215782"/>
                  </a:lnTo>
                  <a:lnTo>
                    <a:pt x="312724" y="245447"/>
                  </a:lnTo>
                  <a:lnTo>
                    <a:pt x="330599" y="285605"/>
                  </a:lnTo>
                  <a:lnTo>
                    <a:pt x="334996" y="293253"/>
                  </a:lnTo>
                  <a:lnTo>
                    <a:pt x="340045" y="298352"/>
                  </a:lnTo>
                  <a:lnTo>
                    <a:pt x="351298" y="304017"/>
                  </a:lnTo>
                  <a:lnTo>
                    <a:pt x="365237" y="302772"/>
                  </a:lnTo>
                  <a:lnTo>
                    <a:pt x="372905" y="300464"/>
                  </a:lnTo>
                  <a:lnTo>
                    <a:pt x="397181" y="280361"/>
                  </a:lnTo>
                  <a:lnTo>
                    <a:pt x="415506" y="252063"/>
                  </a:lnTo>
                  <a:lnTo>
                    <a:pt x="423131" y="224706"/>
                  </a:lnTo>
                  <a:lnTo>
                    <a:pt x="423033" y="211078"/>
                  </a:lnTo>
                  <a:lnTo>
                    <a:pt x="422019" y="205468"/>
                  </a:lnTo>
                  <a:lnTo>
                    <a:pt x="418521" y="202434"/>
                  </a:lnTo>
                  <a:lnTo>
                    <a:pt x="407108" y="200944"/>
                  </a:lnTo>
                  <a:lnTo>
                    <a:pt x="401524" y="203651"/>
                  </a:lnTo>
                  <a:lnTo>
                    <a:pt x="391558" y="214185"/>
                  </a:lnTo>
                  <a:lnTo>
                    <a:pt x="381384" y="232611"/>
                  </a:lnTo>
                  <a:lnTo>
                    <a:pt x="380019" y="245166"/>
                  </a:lnTo>
                  <a:lnTo>
                    <a:pt x="383218" y="262252"/>
                  </a:lnTo>
                  <a:lnTo>
                    <a:pt x="384892" y="267101"/>
                  </a:lnTo>
                  <a:lnTo>
                    <a:pt x="388125" y="269628"/>
                  </a:lnTo>
                  <a:lnTo>
                    <a:pt x="392397" y="270607"/>
                  </a:lnTo>
                  <a:lnTo>
                    <a:pt x="397361" y="270554"/>
                  </a:lnTo>
                  <a:lnTo>
                    <a:pt x="406641" y="266733"/>
                  </a:lnTo>
                  <a:lnTo>
                    <a:pt x="411091" y="263738"/>
                  </a:lnTo>
                  <a:lnTo>
                    <a:pt x="417917" y="254766"/>
                  </a:lnTo>
                  <a:lnTo>
                    <a:pt x="422597" y="244429"/>
                  </a:lnTo>
                  <a:lnTo>
                    <a:pt x="425601" y="231939"/>
                  </a:lnTo>
                  <a:lnTo>
                    <a:pt x="425848" y="232076"/>
                  </a:lnTo>
                  <a:lnTo>
                    <a:pt x="438507" y="258840"/>
                  </a:lnTo>
                  <a:lnTo>
                    <a:pt x="456835" y="277122"/>
                  </a:lnTo>
                  <a:lnTo>
                    <a:pt x="490253" y="289203"/>
                  </a:lnTo>
                  <a:lnTo>
                    <a:pt x="540641" y="295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27">
              <a:extLst>
                <a:ext uri="{FF2B5EF4-FFF2-40B4-BE49-F238E27FC236}">
                  <a16:creationId xmlns:a16="http://schemas.microsoft.com/office/drawing/2014/main" xmlns="" id="{B75FADBA-32D1-48BE-B7CD-2BDD9FC7623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854450" y="1625600"/>
              <a:ext cx="254001" cy="38101"/>
            </a:xfrm>
            <a:custGeom>
              <a:avLst/>
              <a:gdLst/>
              <a:ahLst/>
              <a:cxnLst/>
              <a:rect l="0" t="0" r="0" b="0"/>
              <a:pathLst>
                <a:path w="254001" h="38101">
                  <a:moveTo>
                    <a:pt x="0" y="38100"/>
                  </a:moveTo>
                  <a:lnTo>
                    <a:pt x="0" y="38100"/>
                  </a:lnTo>
                  <a:lnTo>
                    <a:pt x="44762" y="32325"/>
                  </a:lnTo>
                  <a:lnTo>
                    <a:pt x="78691" y="25890"/>
                  </a:lnTo>
                  <a:lnTo>
                    <a:pt x="121052" y="18327"/>
                  </a:lnTo>
                  <a:lnTo>
                    <a:pt x="166689" y="10968"/>
                  </a:lnTo>
                  <a:lnTo>
                    <a:pt x="210491" y="534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55">
            <a:extLst>
              <a:ext uri="{FF2B5EF4-FFF2-40B4-BE49-F238E27FC236}">
                <a16:creationId xmlns:a16="http://schemas.microsoft.com/office/drawing/2014/main" xmlns="" id="{3E5653AB-B269-4896-8083-7039767E31C1}"/>
              </a:ext>
            </a:extLst>
          </p:cNvPr>
          <p:cNvGrpSpPr/>
          <p:nvPr/>
        </p:nvGrpSpPr>
        <p:grpSpPr>
          <a:xfrm>
            <a:off x="5156461" y="1209933"/>
            <a:ext cx="2077381" cy="460118"/>
            <a:chOff x="5156461" y="1209933"/>
            <a:chExt cx="2077381" cy="460118"/>
          </a:xfrm>
        </p:grpSpPr>
        <p:sp>
          <p:nvSpPr>
            <p:cNvPr id="27" name="SMARTInkShape-828">
              <a:extLst>
                <a:ext uri="{FF2B5EF4-FFF2-40B4-BE49-F238E27FC236}">
                  <a16:creationId xmlns:a16="http://schemas.microsoft.com/office/drawing/2014/main" xmlns="" id="{E9EC1F29-B06D-483C-81AD-E1A5AD53CC6D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156461" y="1524000"/>
              <a:ext cx="2069840" cy="101601"/>
            </a:xfrm>
            <a:custGeom>
              <a:avLst/>
              <a:gdLst/>
              <a:ahLst/>
              <a:cxnLst/>
              <a:rect l="0" t="0" r="0" b="0"/>
              <a:pathLst>
                <a:path w="2069840" h="101601">
                  <a:moveTo>
                    <a:pt x="6089" y="101600"/>
                  </a:moveTo>
                  <a:lnTo>
                    <a:pt x="6089" y="101600"/>
                  </a:lnTo>
                  <a:lnTo>
                    <a:pt x="0" y="101600"/>
                  </a:lnTo>
                  <a:lnTo>
                    <a:pt x="47365" y="101600"/>
                  </a:lnTo>
                  <a:lnTo>
                    <a:pt x="79467" y="101600"/>
                  </a:lnTo>
                  <a:lnTo>
                    <a:pt x="124309" y="101600"/>
                  </a:lnTo>
                  <a:lnTo>
                    <a:pt x="151930" y="100189"/>
                  </a:lnTo>
                  <a:lnTo>
                    <a:pt x="182338" y="97837"/>
                  </a:lnTo>
                  <a:lnTo>
                    <a:pt x="214605" y="94858"/>
                  </a:lnTo>
                  <a:lnTo>
                    <a:pt x="250933" y="92166"/>
                  </a:lnTo>
                  <a:lnTo>
                    <a:pt x="289968" y="89666"/>
                  </a:lnTo>
                  <a:lnTo>
                    <a:pt x="330809" y="87294"/>
                  </a:lnTo>
                  <a:lnTo>
                    <a:pt x="375674" y="85007"/>
                  </a:lnTo>
                  <a:lnTo>
                    <a:pt x="423224" y="82777"/>
                  </a:lnTo>
                  <a:lnTo>
                    <a:pt x="472562" y="80585"/>
                  </a:lnTo>
                  <a:lnTo>
                    <a:pt x="525915" y="77712"/>
                  </a:lnTo>
                  <a:lnTo>
                    <a:pt x="581945" y="74386"/>
                  </a:lnTo>
                  <a:lnTo>
                    <a:pt x="639760" y="70757"/>
                  </a:lnTo>
                  <a:lnTo>
                    <a:pt x="702292" y="66927"/>
                  </a:lnTo>
                  <a:lnTo>
                    <a:pt x="767969" y="62963"/>
                  </a:lnTo>
                  <a:lnTo>
                    <a:pt x="835742" y="58908"/>
                  </a:lnTo>
                  <a:lnTo>
                    <a:pt x="906325" y="55500"/>
                  </a:lnTo>
                  <a:lnTo>
                    <a:pt x="978779" y="52522"/>
                  </a:lnTo>
                  <a:lnTo>
                    <a:pt x="1052483" y="49832"/>
                  </a:lnTo>
                  <a:lnTo>
                    <a:pt x="1124196" y="46627"/>
                  </a:lnTo>
                  <a:lnTo>
                    <a:pt x="1194583" y="43079"/>
                  </a:lnTo>
                  <a:lnTo>
                    <a:pt x="1264085" y="39303"/>
                  </a:lnTo>
                  <a:lnTo>
                    <a:pt x="1332292" y="36785"/>
                  </a:lnTo>
                  <a:lnTo>
                    <a:pt x="1399635" y="35107"/>
                  </a:lnTo>
                  <a:lnTo>
                    <a:pt x="1466402" y="33988"/>
                  </a:lnTo>
                  <a:lnTo>
                    <a:pt x="1528553" y="32536"/>
                  </a:lnTo>
                  <a:lnTo>
                    <a:pt x="1587627" y="30863"/>
                  </a:lnTo>
                  <a:lnTo>
                    <a:pt x="1644647" y="29042"/>
                  </a:lnTo>
                  <a:lnTo>
                    <a:pt x="1697478" y="27828"/>
                  </a:lnTo>
                  <a:lnTo>
                    <a:pt x="1747515" y="27019"/>
                  </a:lnTo>
                  <a:lnTo>
                    <a:pt x="1795689" y="26479"/>
                  </a:lnTo>
                  <a:lnTo>
                    <a:pt x="1838389" y="26120"/>
                  </a:lnTo>
                  <a:lnTo>
                    <a:pt x="1877439" y="25880"/>
                  </a:lnTo>
                  <a:lnTo>
                    <a:pt x="1914055" y="25720"/>
                  </a:lnTo>
                  <a:lnTo>
                    <a:pt x="1944817" y="25613"/>
                  </a:lnTo>
                  <a:lnTo>
                    <a:pt x="1971674" y="25542"/>
                  </a:lnTo>
                  <a:lnTo>
                    <a:pt x="2014921" y="25463"/>
                  </a:lnTo>
                  <a:lnTo>
                    <a:pt x="2060036" y="25413"/>
                  </a:lnTo>
                  <a:lnTo>
                    <a:pt x="2065421" y="25408"/>
                  </a:lnTo>
                  <a:lnTo>
                    <a:pt x="2068305" y="24700"/>
                  </a:lnTo>
                  <a:lnTo>
                    <a:pt x="2069521" y="23522"/>
                  </a:lnTo>
                  <a:lnTo>
                    <a:pt x="2069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29">
              <a:extLst>
                <a:ext uri="{FF2B5EF4-FFF2-40B4-BE49-F238E27FC236}">
                  <a16:creationId xmlns:a16="http://schemas.microsoft.com/office/drawing/2014/main" xmlns="" id="{AAFFA990-D183-417D-BE59-E491C5F1185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7134504" y="1469542"/>
              <a:ext cx="99338" cy="200509"/>
            </a:xfrm>
            <a:custGeom>
              <a:avLst/>
              <a:gdLst/>
              <a:ahLst/>
              <a:cxnLst/>
              <a:rect l="0" t="0" r="0" b="0"/>
              <a:pathLst>
                <a:path w="99338" h="200509">
                  <a:moveTo>
                    <a:pt x="15596" y="3658"/>
                  </a:moveTo>
                  <a:lnTo>
                    <a:pt x="15596" y="3658"/>
                  </a:lnTo>
                  <a:lnTo>
                    <a:pt x="12225" y="287"/>
                  </a:lnTo>
                  <a:lnTo>
                    <a:pt x="10527" y="0"/>
                  </a:lnTo>
                  <a:lnTo>
                    <a:pt x="8688" y="514"/>
                  </a:lnTo>
                  <a:lnTo>
                    <a:pt x="4765" y="2260"/>
                  </a:lnTo>
                  <a:lnTo>
                    <a:pt x="669" y="3037"/>
                  </a:lnTo>
                  <a:lnTo>
                    <a:pt x="0" y="3949"/>
                  </a:lnTo>
                  <a:lnTo>
                    <a:pt x="260" y="5263"/>
                  </a:lnTo>
                  <a:lnTo>
                    <a:pt x="1139" y="6845"/>
                  </a:lnTo>
                  <a:lnTo>
                    <a:pt x="9118" y="12442"/>
                  </a:lnTo>
                  <a:lnTo>
                    <a:pt x="49280" y="29657"/>
                  </a:lnTo>
                  <a:lnTo>
                    <a:pt x="83320" y="46110"/>
                  </a:lnTo>
                  <a:lnTo>
                    <a:pt x="93438" y="56392"/>
                  </a:lnTo>
                  <a:lnTo>
                    <a:pt x="97124" y="62097"/>
                  </a:lnTo>
                  <a:lnTo>
                    <a:pt x="99337" y="75963"/>
                  </a:lnTo>
                  <a:lnTo>
                    <a:pt x="98941" y="83611"/>
                  </a:lnTo>
                  <a:lnTo>
                    <a:pt x="88268" y="107860"/>
                  </a:lnTo>
                  <a:lnTo>
                    <a:pt x="56436" y="152916"/>
                  </a:lnTo>
                  <a:lnTo>
                    <a:pt x="40674" y="180837"/>
                  </a:lnTo>
                  <a:lnTo>
                    <a:pt x="40077" y="185983"/>
                  </a:lnTo>
                  <a:lnTo>
                    <a:pt x="47346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30">
              <a:extLst>
                <a:ext uri="{FF2B5EF4-FFF2-40B4-BE49-F238E27FC236}">
                  <a16:creationId xmlns:a16="http://schemas.microsoft.com/office/drawing/2014/main" xmlns="" id="{33DC8BC5-B739-4305-8697-D38FF005B72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664200" y="13970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31">
              <a:extLst>
                <a:ext uri="{FF2B5EF4-FFF2-40B4-BE49-F238E27FC236}">
                  <a16:creationId xmlns:a16="http://schemas.microsoft.com/office/drawing/2014/main" xmlns="" id="{6CAD55E9-E24C-4480-BED3-F6A79F5148B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632450" y="1346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3972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32">
              <a:extLst>
                <a:ext uri="{FF2B5EF4-FFF2-40B4-BE49-F238E27FC236}">
                  <a16:creationId xmlns:a16="http://schemas.microsoft.com/office/drawing/2014/main" xmlns="" id="{0D84CCDE-C7F9-489C-9F8C-2FEA27656A3A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723459" y="1358900"/>
              <a:ext cx="86792" cy="101601"/>
            </a:xfrm>
            <a:custGeom>
              <a:avLst/>
              <a:gdLst/>
              <a:ahLst/>
              <a:cxnLst/>
              <a:rect l="0" t="0" r="0" b="0"/>
              <a:pathLst>
                <a:path w="86792" h="101601">
                  <a:moveTo>
                    <a:pt x="23291" y="0"/>
                  </a:moveTo>
                  <a:lnTo>
                    <a:pt x="23291" y="0"/>
                  </a:lnTo>
                  <a:lnTo>
                    <a:pt x="26662" y="42684"/>
                  </a:lnTo>
                  <a:lnTo>
                    <a:pt x="23912" y="82395"/>
                  </a:lnTo>
                  <a:lnTo>
                    <a:pt x="21686" y="89537"/>
                  </a:lnTo>
                  <a:lnTo>
                    <a:pt x="20104" y="91441"/>
                  </a:lnTo>
                  <a:lnTo>
                    <a:pt x="18344" y="92005"/>
                  </a:lnTo>
                  <a:lnTo>
                    <a:pt x="16465" y="91676"/>
                  </a:lnTo>
                  <a:lnTo>
                    <a:pt x="14507" y="90750"/>
                  </a:lnTo>
                  <a:lnTo>
                    <a:pt x="5009" y="79335"/>
                  </a:lnTo>
                  <a:lnTo>
                    <a:pt x="1055" y="66540"/>
                  </a:lnTo>
                  <a:lnTo>
                    <a:pt x="0" y="59177"/>
                  </a:lnTo>
                  <a:lnTo>
                    <a:pt x="2591" y="43469"/>
                  </a:lnTo>
                  <a:lnTo>
                    <a:pt x="15753" y="13760"/>
                  </a:lnTo>
                  <a:lnTo>
                    <a:pt x="20382" y="9174"/>
                  </a:lnTo>
                  <a:lnTo>
                    <a:pt x="31170" y="4077"/>
                  </a:lnTo>
                  <a:lnTo>
                    <a:pt x="43021" y="3694"/>
                  </a:lnTo>
                  <a:lnTo>
                    <a:pt x="49144" y="4579"/>
                  </a:lnTo>
                  <a:lnTo>
                    <a:pt x="54638" y="7992"/>
                  </a:lnTo>
                  <a:lnTo>
                    <a:pt x="64504" y="19309"/>
                  </a:lnTo>
                  <a:lnTo>
                    <a:pt x="77268" y="50276"/>
                  </a:lnTo>
                  <a:lnTo>
                    <a:pt x="8679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33">
              <a:extLst>
                <a:ext uri="{FF2B5EF4-FFF2-40B4-BE49-F238E27FC236}">
                  <a16:creationId xmlns:a16="http://schemas.microsoft.com/office/drawing/2014/main" xmlns="" id="{6AFED130-D8F2-4440-8137-7ED04FB43B2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918619" y="1209933"/>
              <a:ext cx="69432" cy="275968"/>
            </a:xfrm>
            <a:custGeom>
              <a:avLst/>
              <a:gdLst/>
              <a:ahLst/>
              <a:cxnLst/>
              <a:rect l="0" t="0" r="0" b="0"/>
              <a:pathLst>
                <a:path w="69432" h="275968">
                  <a:moveTo>
                    <a:pt x="69431" y="34667"/>
                  </a:moveTo>
                  <a:lnTo>
                    <a:pt x="69431" y="34667"/>
                  </a:lnTo>
                  <a:lnTo>
                    <a:pt x="60592" y="8152"/>
                  </a:lnTo>
                  <a:lnTo>
                    <a:pt x="56483" y="4290"/>
                  </a:lnTo>
                  <a:lnTo>
                    <a:pt x="44391" y="0"/>
                  </a:lnTo>
                  <a:lnTo>
                    <a:pt x="38626" y="267"/>
                  </a:lnTo>
                  <a:lnTo>
                    <a:pt x="28458" y="4326"/>
                  </a:lnTo>
                  <a:lnTo>
                    <a:pt x="8059" y="44884"/>
                  </a:lnTo>
                  <a:lnTo>
                    <a:pt x="1703" y="77073"/>
                  </a:lnTo>
                  <a:lnTo>
                    <a:pt x="524" y="108547"/>
                  </a:lnTo>
                  <a:lnTo>
                    <a:pt x="0" y="141351"/>
                  </a:lnTo>
                  <a:lnTo>
                    <a:pt x="3076" y="188181"/>
                  </a:lnTo>
                  <a:lnTo>
                    <a:pt x="5085" y="229966"/>
                  </a:lnTo>
                  <a:lnTo>
                    <a:pt x="5931" y="27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34">
              <a:extLst>
                <a:ext uri="{FF2B5EF4-FFF2-40B4-BE49-F238E27FC236}">
                  <a16:creationId xmlns:a16="http://schemas.microsoft.com/office/drawing/2014/main" xmlns="" id="{E3E4487C-50B5-4823-A90D-023CE05696E9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848350" y="13906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15579" y="19541"/>
                  </a:lnTo>
                  <a:lnTo>
                    <a:pt x="42716" y="11356"/>
                  </a:lnTo>
                  <a:lnTo>
                    <a:pt x="89812" y="663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35">
              <a:extLst>
                <a:ext uri="{FF2B5EF4-FFF2-40B4-BE49-F238E27FC236}">
                  <a16:creationId xmlns:a16="http://schemas.microsoft.com/office/drawing/2014/main" xmlns="" id="{22E34281-C30E-403B-ABE6-510ACD2D50E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017786" y="1367693"/>
              <a:ext cx="32621" cy="99158"/>
            </a:xfrm>
            <a:custGeom>
              <a:avLst/>
              <a:gdLst/>
              <a:ahLst/>
              <a:cxnLst/>
              <a:rect l="0" t="0" r="0" b="0"/>
              <a:pathLst>
                <a:path w="32621" h="99158">
                  <a:moveTo>
                    <a:pt x="21064" y="35657"/>
                  </a:moveTo>
                  <a:lnTo>
                    <a:pt x="21064" y="35657"/>
                  </a:lnTo>
                  <a:lnTo>
                    <a:pt x="31189" y="13995"/>
                  </a:lnTo>
                  <a:lnTo>
                    <a:pt x="32620" y="5803"/>
                  </a:lnTo>
                  <a:lnTo>
                    <a:pt x="32296" y="3055"/>
                  </a:lnTo>
                  <a:lnTo>
                    <a:pt x="31374" y="1222"/>
                  </a:lnTo>
                  <a:lnTo>
                    <a:pt x="30054" y="0"/>
                  </a:lnTo>
                  <a:lnTo>
                    <a:pt x="27763" y="597"/>
                  </a:lnTo>
                  <a:lnTo>
                    <a:pt x="21454" y="5023"/>
                  </a:lnTo>
                  <a:lnTo>
                    <a:pt x="3227" y="32303"/>
                  </a:lnTo>
                  <a:lnTo>
                    <a:pt x="0" y="42593"/>
                  </a:lnTo>
                  <a:lnTo>
                    <a:pt x="178" y="61553"/>
                  </a:lnTo>
                  <a:lnTo>
                    <a:pt x="6843" y="75624"/>
                  </a:lnTo>
                  <a:lnTo>
                    <a:pt x="27414" y="9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36">
              <a:extLst>
                <a:ext uri="{FF2B5EF4-FFF2-40B4-BE49-F238E27FC236}">
                  <a16:creationId xmlns:a16="http://schemas.microsoft.com/office/drawing/2014/main" xmlns="" id="{543279D3-1269-4090-8006-CEDD5B44D2E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6102350" y="1358900"/>
              <a:ext cx="95251" cy="102966"/>
            </a:xfrm>
            <a:custGeom>
              <a:avLst/>
              <a:gdLst/>
              <a:ahLst/>
              <a:cxnLst/>
              <a:rect l="0" t="0" r="0" b="0"/>
              <a:pathLst>
                <a:path w="95251" h="102966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705" y="9630"/>
                  </a:lnTo>
                  <a:lnTo>
                    <a:pt x="1881" y="9948"/>
                  </a:lnTo>
                  <a:lnTo>
                    <a:pt x="7186" y="12182"/>
                  </a:lnTo>
                  <a:lnTo>
                    <a:pt x="25334" y="18818"/>
                  </a:lnTo>
                  <a:lnTo>
                    <a:pt x="43725" y="33563"/>
                  </a:lnTo>
                  <a:lnTo>
                    <a:pt x="53770" y="45256"/>
                  </a:lnTo>
                  <a:lnTo>
                    <a:pt x="56308" y="52043"/>
                  </a:lnTo>
                  <a:lnTo>
                    <a:pt x="57179" y="88088"/>
                  </a:lnTo>
                  <a:lnTo>
                    <a:pt x="55282" y="97476"/>
                  </a:lnTo>
                  <a:lnTo>
                    <a:pt x="53787" y="100967"/>
                  </a:lnTo>
                  <a:lnTo>
                    <a:pt x="52086" y="102589"/>
                  </a:lnTo>
                  <a:lnTo>
                    <a:pt x="50247" y="102965"/>
                  </a:lnTo>
                  <a:lnTo>
                    <a:pt x="48314" y="102510"/>
                  </a:lnTo>
                  <a:lnTo>
                    <a:pt x="44286" y="98242"/>
                  </a:lnTo>
                  <a:lnTo>
                    <a:pt x="42224" y="95128"/>
                  </a:lnTo>
                  <a:lnTo>
                    <a:pt x="43695" y="82260"/>
                  </a:lnTo>
                  <a:lnTo>
                    <a:pt x="56221" y="5330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37">
              <a:extLst>
                <a:ext uri="{FF2B5EF4-FFF2-40B4-BE49-F238E27FC236}">
                  <a16:creationId xmlns:a16="http://schemas.microsoft.com/office/drawing/2014/main" xmlns="" id="{9BF11862-7C9C-4805-B522-78A41E539716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6250497" y="1356886"/>
              <a:ext cx="150304" cy="103764"/>
            </a:xfrm>
            <a:custGeom>
              <a:avLst/>
              <a:gdLst/>
              <a:ahLst/>
              <a:cxnLst/>
              <a:rect l="0" t="0" r="0" b="0"/>
              <a:pathLst>
                <a:path w="150304" h="103764">
                  <a:moveTo>
                    <a:pt x="16953" y="46464"/>
                  </a:moveTo>
                  <a:lnTo>
                    <a:pt x="16953" y="46464"/>
                  </a:lnTo>
                  <a:lnTo>
                    <a:pt x="34844" y="26691"/>
                  </a:lnTo>
                  <a:lnTo>
                    <a:pt x="44241" y="10338"/>
                  </a:lnTo>
                  <a:lnTo>
                    <a:pt x="45022" y="6858"/>
                  </a:lnTo>
                  <a:lnTo>
                    <a:pt x="44838" y="3832"/>
                  </a:lnTo>
                  <a:lnTo>
                    <a:pt x="44009" y="1109"/>
                  </a:lnTo>
                  <a:lnTo>
                    <a:pt x="42046" y="0"/>
                  </a:lnTo>
                  <a:lnTo>
                    <a:pt x="36102" y="648"/>
                  </a:lnTo>
                  <a:lnTo>
                    <a:pt x="18080" y="11722"/>
                  </a:lnTo>
                  <a:lnTo>
                    <a:pt x="8517" y="22557"/>
                  </a:lnTo>
                  <a:lnTo>
                    <a:pt x="2621" y="35133"/>
                  </a:lnTo>
                  <a:lnTo>
                    <a:pt x="0" y="50130"/>
                  </a:lnTo>
                  <a:lnTo>
                    <a:pt x="2598" y="64321"/>
                  </a:lnTo>
                  <a:lnTo>
                    <a:pt x="11994" y="82329"/>
                  </a:lnTo>
                  <a:lnTo>
                    <a:pt x="15764" y="87307"/>
                  </a:lnTo>
                  <a:lnTo>
                    <a:pt x="20393" y="89921"/>
                  </a:lnTo>
                  <a:lnTo>
                    <a:pt x="31183" y="90943"/>
                  </a:lnTo>
                  <a:lnTo>
                    <a:pt x="52527" y="84180"/>
                  </a:lnTo>
                  <a:lnTo>
                    <a:pt x="64749" y="75221"/>
                  </a:lnTo>
                  <a:lnTo>
                    <a:pt x="74179" y="63478"/>
                  </a:lnTo>
                  <a:lnTo>
                    <a:pt x="91736" y="29621"/>
                  </a:lnTo>
                  <a:lnTo>
                    <a:pt x="91503" y="29591"/>
                  </a:lnTo>
                  <a:lnTo>
                    <a:pt x="89362" y="31439"/>
                  </a:lnTo>
                  <a:lnTo>
                    <a:pt x="82944" y="52877"/>
                  </a:lnTo>
                  <a:lnTo>
                    <a:pt x="80550" y="100245"/>
                  </a:lnTo>
                  <a:lnTo>
                    <a:pt x="80496" y="103763"/>
                  </a:lnTo>
                  <a:lnTo>
                    <a:pt x="80482" y="103713"/>
                  </a:lnTo>
                  <a:lnTo>
                    <a:pt x="94271" y="64064"/>
                  </a:lnTo>
                  <a:lnTo>
                    <a:pt x="110307" y="26265"/>
                  </a:lnTo>
                  <a:lnTo>
                    <a:pt x="120533" y="14439"/>
                  </a:lnTo>
                  <a:lnTo>
                    <a:pt x="126223" y="10297"/>
                  </a:lnTo>
                  <a:lnTo>
                    <a:pt x="130722" y="9653"/>
                  </a:lnTo>
                  <a:lnTo>
                    <a:pt x="134427" y="11340"/>
                  </a:lnTo>
                  <a:lnTo>
                    <a:pt x="137601" y="14581"/>
                  </a:lnTo>
                  <a:lnTo>
                    <a:pt x="141131" y="23827"/>
                  </a:lnTo>
                  <a:lnTo>
                    <a:pt x="147159" y="71143"/>
                  </a:lnTo>
                  <a:lnTo>
                    <a:pt x="150303" y="97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38">
              <a:extLst>
                <a:ext uri="{FF2B5EF4-FFF2-40B4-BE49-F238E27FC236}">
                  <a16:creationId xmlns:a16="http://schemas.microsoft.com/office/drawing/2014/main" xmlns="" id="{240BA66D-86C4-4E9B-A6E4-9FAB642D503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453211" y="1362595"/>
              <a:ext cx="239690" cy="91905"/>
            </a:xfrm>
            <a:custGeom>
              <a:avLst/>
              <a:gdLst/>
              <a:ahLst/>
              <a:cxnLst/>
              <a:rect l="0" t="0" r="0" b="0"/>
              <a:pathLst>
                <a:path w="239690" h="91905">
                  <a:moveTo>
                    <a:pt x="49189" y="9005"/>
                  </a:moveTo>
                  <a:lnTo>
                    <a:pt x="49189" y="9005"/>
                  </a:lnTo>
                  <a:lnTo>
                    <a:pt x="39049" y="4641"/>
                  </a:lnTo>
                  <a:lnTo>
                    <a:pt x="31513" y="3538"/>
                  </a:lnTo>
                  <a:lnTo>
                    <a:pt x="23459" y="6810"/>
                  </a:lnTo>
                  <a:lnTo>
                    <a:pt x="15881" y="12968"/>
                  </a:lnTo>
                  <a:lnTo>
                    <a:pt x="10161" y="20409"/>
                  </a:lnTo>
                  <a:lnTo>
                    <a:pt x="1446" y="46117"/>
                  </a:lnTo>
                  <a:lnTo>
                    <a:pt x="0" y="65157"/>
                  </a:lnTo>
                  <a:lnTo>
                    <a:pt x="2161" y="75354"/>
                  </a:lnTo>
                  <a:lnTo>
                    <a:pt x="10717" y="89028"/>
                  </a:lnTo>
                  <a:lnTo>
                    <a:pt x="15074" y="91281"/>
                  </a:lnTo>
                  <a:lnTo>
                    <a:pt x="25560" y="91904"/>
                  </a:lnTo>
                  <a:lnTo>
                    <a:pt x="59678" y="85143"/>
                  </a:lnTo>
                  <a:lnTo>
                    <a:pt x="88594" y="69900"/>
                  </a:lnTo>
                  <a:lnTo>
                    <a:pt x="110488" y="47822"/>
                  </a:lnTo>
                  <a:lnTo>
                    <a:pt x="132032" y="10075"/>
                  </a:lnTo>
                  <a:lnTo>
                    <a:pt x="131934" y="5485"/>
                  </a:lnTo>
                  <a:lnTo>
                    <a:pt x="129752" y="2425"/>
                  </a:lnTo>
                  <a:lnTo>
                    <a:pt x="126181" y="385"/>
                  </a:lnTo>
                  <a:lnTo>
                    <a:pt x="114687" y="0"/>
                  </a:lnTo>
                  <a:lnTo>
                    <a:pt x="107671" y="885"/>
                  </a:lnTo>
                  <a:lnTo>
                    <a:pt x="96112" y="7513"/>
                  </a:lnTo>
                  <a:lnTo>
                    <a:pt x="91055" y="12243"/>
                  </a:lnTo>
                  <a:lnTo>
                    <a:pt x="85434" y="25026"/>
                  </a:lnTo>
                  <a:lnTo>
                    <a:pt x="83936" y="32386"/>
                  </a:lnTo>
                  <a:lnTo>
                    <a:pt x="84348" y="38703"/>
                  </a:lnTo>
                  <a:lnTo>
                    <a:pt x="88569" y="49486"/>
                  </a:lnTo>
                  <a:lnTo>
                    <a:pt x="95148" y="57100"/>
                  </a:lnTo>
                  <a:lnTo>
                    <a:pt x="98877" y="60118"/>
                  </a:lnTo>
                  <a:lnTo>
                    <a:pt x="120983" y="67737"/>
                  </a:lnTo>
                  <a:lnTo>
                    <a:pt x="159988" y="71092"/>
                  </a:lnTo>
                  <a:lnTo>
                    <a:pt x="207294" y="68715"/>
                  </a:lnTo>
                  <a:lnTo>
                    <a:pt x="239689" y="6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56">
            <a:extLst>
              <a:ext uri="{FF2B5EF4-FFF2-40B4-BE49-F238E27FC236}">
                <a16:creationId xmlns:a16="http://schemas.microsoft.com/office/drawing/2014/main" xmlns="" id="{34AD7ACE-329F-4D58-B647-32C823C3464B}"/>
              </a:ext>
            </a:extLst>
          </p:cNvPr>
          <p:cNvGrpSpPr/>
          <p:nvPr/>
        </p:nvGrpSpPr>
        <p:grpSpPr>
          <a:xfrm>
            <a:off x="7584702" y="826383"/>
            <a:ext cx="1347156" cy="274586"/>
            <a:chOff x="7584702" y="826383"/>
            <a:chExt cx="1347156" cy="274586"/>
          </a:xfrm>
        </p:grpSpPr>
        <p:sp>
          <p:nvSpPr>
            <p:cNvPr id="39" name="SMARTInkShape-839">
              <a:extLst>
                <a:ext uri="{FF2B5EF4-FFF2-40B4-BE49-F238E27FC236}">
                  <a16:creationId xmlns:a16="http://schemas.microsoft.com/office/drawing/2014/main" xmlns="" id="{510207D9-63E2-4222-9AE9-45AA8006A88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746968" y="836236"/>
              <a:ext cx="140012" cy="224215"/>
            </a:xfrm>
            <a:custGeom>
              <a:avLst/>
              <a:gdLst/>
              <a:ahLst/>
              <a:cxnLst/>
              <a:rect l="0" t="0" r="0" b="0"/>
              <a:pathLst>
                <a:path w="140012" h="224215">
                  <a:moveTo>
                    <a:pt x="107982" y="27364"/>
                  </a:moveTo>
                  <a:lnTo>
                    <a:pt x="107982" y="27364"/>
                  </a:lnTo>
                  <a:lnTo>
                    <a:pt x="102913" y="21589"/>
                  </a:lnTo>
                  <a:lnTo>
                    <a:pt x="96445" y="12169"/>
                  </a:lnTo>
                  <a:lnTo>
                    <a:pt x="77945" y="76"/>
                  </a:lnTo>
                  <a:lnTo>
                    <a:pt x="73141" y="0"/>
                  </a:lnTo>
                  <a:lnTo>
                    <a:pt x="62158" y="3678"/>
                  </a:lnTo>
                  <a:lnTo>
                    <a:pt x="40703" y="17053"/>
                  </a:lnTo>
                  <a:lnTo>
                    <a:pt x="19844" y="44535"/>
                  </a:lnTo>
                  <a:lnTo>
                    <a:pt x="3629" y="86231"/>
                  </a:lnTo>
                  <a:lnTo>
                    <a:pt x="0" y="127591"/>
                  </a:lnTo>
                  <a:lnTo>
                    <a:pt x="6765" y="159915"/>
                  </a:lnTo>
                  <a:lnTo>
                    <a:pt x="17606" y="174705"/>
                  </a:lnTo>
                  <a:lnTo>
                    <a:pt x="24448" y="180625"/>
                  </a:lnTo>
                  <a:lnTo>
                    <a:pt x="45220" y="187202"/>
                  </a:lnTo>
                  <a:lnTo>
                    <a:pt x="68799" y="188714"/>
                  </a:lnTo>
                  <a:lnTo>
                    <a:pt x="88685" y="184683"/>
                  </a:lnTo>
                  <a:lnTo>
                    <a:pt x="106932" y="172543"/>
                  </a:lnTo>
                  <a:lnTo>
                    <a:pt x="123038" y="155388"/>
                  </a:lnTo>
                  <a:lnTo>
                    <a:pt x="134899" y="136004"/>
                  </a:lnTo>
                  <a:lnTo>
                    <a:pt x="139230" y="109986"/>
                  </a:lnTo>
                  <a:lnTo>
                    <a:pt x="136686" y="81018"/>
                  </a:lnTo>
                  <a:lnTo>
                    <a:pt x="119387" y="43026"/>
                  </a:lnTo>
                  <a:lnTo>
                    <a:pt x="104349" y="25153"/>
                  </a:lnTo>
                  <a:lnTo>
                    <a:pt x="86376" y="15798"/>
                  </a:lnTo>
                  <a:lnTo>
                    <a:pt x="68746" y="13051"/>
                  </a:lnTo>
                  <a:lnTo>
                    <a:pt x="56207" y="16534"/>
                  </a:lnTo>
                  <a:lnTo>
                    <a:pt x="45930" y="26549"/>
                  </a:lnTo>
                  <a:lnTo>
                    <a:pt x="41214" y="33171"/>
                  </a:lnTo>
                  <a:lnTo>
                    <a:pt x="37854" y="48054"/>
                  </a:lnTo>
                  <a:lnTo>
                    <a:pt x="37948" y="55974"/>
                  </a:lnTo>
                  <a:lnTo>
                    <a:pt x="43694" y="72300"/>
                  </a:lnTo>
                  <a:lnTo>
                    <a:pt x="68001" y="105777"/>
                  </a:lnTo>
                  <a:lnTo>
                    <a:pt x="113285" y="153118"/>
                  </a:lnTo>
                  <a:lnTo>
                    <a:pt x="138034" y="188984"/>
                  </a:lnTo>
                  <a:lnTo>
                    <a:pt x="140011" y="194377"/>
                  </a:lnTo>
                  <a:lnTo>
                    <a:pt x="139732" y="224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40">
              <a:extLst>
                <a:ext uri="{FF2B5EF4-FFF2-40B4-BE49-F238E27FC236}">
                  <a16:creationId xmlns:a16="http://schemas.microsoft.com/office/drawing/2014/main" xmlns="" id="{CE419623-7B4C-4083-AEEF-9B47710A473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969250" y="838200"/>
              <a:ext cx="86457" cy="241301"/>
            </a:xfrm>
            <a:custGeom>
              <a:avLst/>
              <a:gdLst/>
              <a:ahLst/>
              <a:cxnLst/>
              <a:rect l="0" t="0" r="0" b="0"/>
              <a:pathLst>
                <a:path w="86457" h="241301">
                  <a:moveTo>
                    <a:pt x="50800" y="0"/>
                  </a:moveTo>
                  <a:lnTo>
                    <a:pt x="50800" y="0"/>
                  </a:lnTo>
                  <a:lnTo>
                    <a:pt x="64615" y="8789"/>
                  </a:lnTo>
                  <a:lnTo>
                    <a:pt x="68476" y="12209"/>
                  </a:lnTo>
                  <a:lnTo>
                    <a:pt x="80654" y="33878"/>
                  </a:lnTo>
                  <a:lnTo>
                    <a:pt x="86456" y="69383"/>
                  </a:lnTo>
                  <a:lnTo>
                    <a:pt x="84051" y="100687"/>
                  </a:lnTo>
                  <a:lnTo>
                    <a:pt x="75456" y="135061"/>
                  </a:lnTo>
                  <a:lnTo>
                    <a:pt x="57524" y="169153"/>
                  </a:lnTo>
                  <a:lnTo>
                    <a:pt x="23629" y="21333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41">
              <a:extLst>
                <a:ext uri="{FF2B5EF4-FFF2-40B4-BE49-F238E27FC236}">
                  <a16:creationId xmlns:a16="http://schemas.microsoft.com/office/drawing/2014/main" xmlns="" id="{E9B0EAF8-F55A-4D7B-AA84-77EEB887B3D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584702" y="826383"/>
              <a:ext cx="143249" cy="265818"/>
            </a:xfrm>
            <a:custGeom>
              <a:avLst/>
              <a:gdLst/>
              <a:ahLst/>
              <a:cxnLst/>
              <a:rect l="0" t="0" r="0" b="0"/>
              <a:pathLst>
                <a:path w="143249" h="265818">
                  <a:moveTo>
                    <a:pt x="67048" y="5467"/>
                  </a:moveTo>
                  <a:lnTo>
                    <a:pt x="67048" y="5467"/>
                  </a:lnTo>
                  <a:lnTo>
                    <a:pt x="72515" y="0"/>
                  </a:lnTo>
                  <a:lnTo>
                    <a:pt x="69766" y="6121"/>
                  </a:lnTo>
                  <a:lnTo>
                    <a:pt x="43539" y="35552"/>
                  </a:lnTo>
                  <a:lnTo>
                    <a:pt x="21717" y="80868"/>
                  </a:lnTo>
                  <a:lnTo>
                    <a:pt x="6658" y="126272"/>
                  </a:lnTo>
                  <a:lnTo>
                    <a:pt x="0" y="168731"/>
                  </a:lnTo>
                  <a:lnTo>
                    <a:pt x="8141" y="208123"/>
                  </a:lnTo>
                  <a:lnTo>
                    <a:pt x="17193" y="218888"/>
                  </a:lnTo>
                  <a:lnTo>
                    <a:pt x="44185" y="236493"/>
                  </a:lnTo>
                  <a:lnTo>
                    <a:pt x="81111" y="249491"/>
                  </a:lnTo>
                  <a:lnTo>
                    <a:pt x="143248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42">
              <a:extLst>
                <a:ext uri="{FF2B5EF4-FFF2-40B4-BE49-F238E27FC236}">
                  <a16:creationId xmlns:a16="http://schemas.microsoft.com/office/drawing/2014/main" xmlns="" id="{D9F6D7B5-227D-4C7E-B8E6-8CE7D582345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229861" y="876561"/>
              <a:ext cx="171190" cy="205149"/>
            </a:xfrm>
            <a:custGeom>
              <a:avLst/>
              <a:gdLst/>
              <a:ahLst/>
              <a:cxnLst/>
              <a:rect l="0" t="0" r="0" b="0"/>
              <a:pathLst>
                <a:path w="171190" h="205149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14243" y="33672"/>
                  </a:lnTo>
                  <a:lnTo>
                    <a:pt x="18853" y="70628"/>
                  </a:lnTo>
                  <a:lnTo>
                    <a:pt x="27823" y="112857"/>
                  </a:lnTo>
                  <a:lnTo>
                    <a:pt x="34557" y="154533"/>
                  </a:lnTo>
                  <a:lnTo>
                    <a:pt x="37406" y="193864"/>
                  </a:lnTo>
                  <a:lnTo>
                    <a:pt x="38961" y="196184"/>
                  </a:lnTo>
                  <a:lnTo>
                    <a:pt x="41409" y="197024"/>
                  </a:lnTo>
                  <a:lnTo>
                    <a:pt x="44453" y="196879"/>
                  </a:lnTo>
                  <a:lnTo>
                    <a:pt x="51597" y="187310"/>
                  </a:lnTo>
                  <a:lnTo>
                    <a:pt x="71139" y="143862"/>
                  </a:lnTo>
                  <a:lnTo>
                    <a:pt x="79378" y="123816"/>
                  </a:lnTo>
                  <a:lnTo>
                    <a:pt x="84052" y="118384"/>
                  </a:lnTo>
                  <a:lnTo>
                    <a:pt x="86993" y="119052"/>
                  </a:lnTo>
                  <a:lnTo>
                    <a:pt x="94022" y="125439"/>
                  </a:lnTo>
                  <a:lnTo>
                    <a:pt x="98086" y="139097"/>
                  </a:lnTo>
                  <a:lnTo>
                    <a:pt x="105980" y="181022"/>
                  </a:lnTo>
                  <a:lnTo>
                    <a:pt x="112044" y="199973"/>
                  </a:lnTo>
                  <a:lnTo>
                    <a:pt x="116209" y="205148"/>
                  </a:lnTo>
                  <a:lnTo>
                    <a:pt x="119719" y="205118"/>
                  </a:lnTo>
                  <a:lnTo>
                    <a:pt x="129264" y="201320"/>
                  </a:lnTo>
                  <a:lnTo>
                    <a:pt x="138679" y="189284"/>
                  </a:lnTo>
                  <a:lnTo>
                    <a:pt x="146862" y="170059"/>
                  </a:lnTo>
                  <a:lnTo>
                    <a:pt x="155436" y="126796"/>
                  </a:lnTo>
                  <a:lnTo>
                    <a:pt x="160190" y="92192"/>
                  </a:lnTo>
                  <a:lnTo>
                    <a:pt x="166832" y="47123"/>
                  </a:lnTo>
                  <a:lnTo>
                    <a:pt x="170805" y="13713"/>
                  </a:lnTo>
                  <a:lnTo>
                    <a:pt x="171189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43">
              <a:extLst>
                <a:ext uri="{FF2B5EF4-FFF2-40B4-BE49-F238E27FC236}">
                  <a16:creationId xmlns:a16="http://schemas.microsoft.com/office/drawing/2014/main" xmlns="" id="{0FBF807E-8D21-4B8B-961D-78D183345D9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471133" y="897115"/>
              <a:ext cx="56918" cy="195086"/>
            </a:xfrm>
            <a:custGeom>
              <a:avLst/>
              <a:gdLst/>
              <a:ahLst/>
              <a:cxnLst/>
              <a:rect l="0" t="0" r="0" b="0"/>
              <a:pathLst>
                <a:path w="56918" h="195086">
                  <a:moveTo>
                    <a:pt x="12467" y="10935"/>
                  </a:moveTo>
                  <a:lnTo>
                    <a:pt x="12467" y="10935"/>
                  </a:lnTo>
                  <a:lnTo>
                    <a:pt x="17934" y="0"/>
                  </a:lnTo>
                  <a:lnTo>
                    <a:pt x="17523" y="117"/>
                  </a:lnTo>
                  <a:lnTo>
                    <a:pt x="15184" y="2129"/>
                  </a:lnTo>
                  <a:lnTo>
                    <a:pt x="13003" y="25789"/>
                  </a:lnTo>
                  <a:lnTo>
                    <a:pt x="12572" y="69765"/>
                  </a:lnTo>
                  <a:lnTo>
                    <a:pt x="8735" y="108564"/>
                  </a:lnTo>
                  <a:lnTo>
                    <a:pt x="1539" y="155809"/>
                  </a:lnTo>
                  <a:lnTo>
                    <a:pt x="117" y="174993"/>
                  </a:lnTo>
                  <a:lnTo>
                    <a:pt x="0" y="174634"/>
                  </a:lnTo>
                  <a:lnTo>
                    <a:pt x="1668" y="147516"/>
                  </a:lnTo>
                  <a:lnTo>
                    <a:pt x="6257" y="133021"/>
                  </a:lnTo>
                  <a:lnTo>
                    <a:pt x="15351" y="119523"/>
                  </a:lnTo>
                  <a:lnTo>
                    <a:pt x="24567" y="112113"/>
                  </a:lnTo>
                  <a:lnTo>
                    <a:pt x="29000" y="110137"/>
                  </a:lnTo>
                  <a:lnTo>
                    <a:pt x="37689" y="109823"/>
                  </a:lnTo>
                  <a:lnTo>
                    <a:pt x="41981" y="110727"/>
                  </a:lnTo>
                  <a:lnTo>
                    <a:pt x="44843" y="113446"/>
                  </a:lnTo>
                  <a:lnTo>
                    <a:pt x="48023" y="122112"/>
                  </a:lnTo>
                  <a:lnTo>
                    <a:pt x="54781" y="168580"/>
                  </a:lnTo>
                  <a:lnTo>
                    <a:pt x="56917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44">
              <a:extLst>
                <a:ext uri="{FF2B5EF4-FFF2-40B4-BE49-F238E27FC236}">
                  <a16:creationId xmlns:a16="http://schemas.microsoft.com/office/drawing/2014/main" xmlns="" id="{C3D731E1-BF01-4B99-AD14-EBA76B2A347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616950" y="10223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45">
              <a:extLst>
                <a:ext uri="{FF2B5EF4-FFF2-40B4-BE49-F238E27FC236}">
                  <a16:creationId xmlns:a16="http://schemas.microsoft.com/office/drawing/2014/main" xmlns="" id="{45F049E6-7B6F-47A0-9E93-91F2657317B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648700" y="9424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46">
              <a:extLst>
                <a:ext uri="{FF2B5EF4-FFF2-40B4-BE49-F238E27FC236}">
                  <a16:creationId xmlns:a16="http://schemas.microsoft.com/office/drawing/2014/main" xmlns="" id="{A8F4F148-0C80-48B2-82CC-34B2AB726AD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708654" y="888313"/>
              <a:ext cx="223204" cy="212656"/>
            </a:xfrm>
            <a:custGeom>
              <a:avLst/>
              <a:gdLst/>
              <a:ahLst/>
              <a:cxnLst/>
              <a:rect l="0" t="0" r="0" b="0"/>
              <a:pathLst>
                <a:path w="223204" h="212656">
                  <a:moveTo>
                    <a:pt x="54346" y="108637"/>
                  </a:moveTo>
                  <a:lnTo>
                    <a:pt x="54346" y="108637"/>
                  </a:lnTo>
                  <a:lnTo>
                    <a:pt x="50975" y="105266"/>
                  </a:lnTo>
                  <a:lnTo>
                    <a:pt x="38766" y="103170"/>
                  </a:lnTo>
                  <a:lnTo>
                    <a:pt x="21742" y="105919"/>
                  </a:lnTo>
                  <a:lnTo>
                    <a:pt x="11397" y="114955"/>
                  </a:lnTo>
                  <a:lnTo>
                    <a:pt x="3507" y="128378"/>
                  </a:lnTo>
                  <a:lnTo>
                    <a:pt x="0" y="143752"/>
                  </a:lnTo>
                  <a:lnTo>
                    <a:pt x="1398" y="168273"/>
                  </a:lnTo>
                  <a:lnTo>
                    <a:pt x="6355" y="181238"/>
                  </a:lnTo>
                  <a:lnTo>
                    <a:pt x="9652" y="186671"/>
                  </a:lnTo>
                  <a:lnTo>
                    <a:pt x="13966" y="190293"/>
                  </a:lnTo>
                  <a:lnTo>
                    <a:pt x="24405" y="194318"/>
                  </a:lnTo>
                  <a:lnTo>
                    <a:pt x="37982" y="192343"/>
                  </a:lnTo>
                  <a:lnTo>
                    <a:pt x="45554" y="189841"/>
                  </a:lnTo>
                  <a:lnTo>
                    <a:pt x="59611" y="179535"/>
                  </a:lnTo>
                  <a:lnTo>
                    <a:pt x="79424" y="154103"/>
                  </a:lnTo>
                  <a:lnTo>
                    <a:pt x="100582" y="115994"/>
                  </a:lnTo>
                  <a:lnTo>
                    <a:pt x="122844" y="68954"/>
                  </a:lnTo>
                  <a:lnTo>
                    <a:pt x="137201" y="28675"/>
                  </a:lnTo>
                  <a:lnTo>
                    <a:pt x="142715" y="0"/>
                  </a:lnTo>
                  <a:lnTo>
                    <a:pt x="142892" y="229"/>
                  </a:lnTo>
                  <a:lnTo>
                    <a:pt x="134448" y="22991"/>
                  </a:lnTo>
                  <a:lnTo>
                    <a:pt x="130290" y="59899"/>
                  </a:lnTo>
                  <a:lnTo>
                    <a:pt x="120044" y="106269"/>
                  </a:lnTo>
                  <a:lnTo>
                    <a:pt x="106031" y="153640"/>
                  </a:lnTo>
                  <a:lnTo>
                    <a:pt x="100225" y="196679"/>
                  </a:lnTo>
                  <a:lnTo>
                    <a:pt x="99078" y="212655"/>
                  </a:lnTo>
                  <a:lnTo>
                    <a:pt x="126250" y="167257"/>
                  </a:lnTo>
                  <a:lnTo>
                    <a:pt x="156770" y="126018"/>
                  </a:lnTo>
                  <a:lnTo>
                    <a:pt x="183233" y="103603"/>
                  </a:lnTo>
                  <a:lnTo>
                    <a:pt x="194885" y="101226"/>
                  </a:lnTo>
                  <a:lnTo>
                    <a:pt x="200956" y="101579"/>
                  </a:lnTo>
                  <a:lnTo>
                    <a:pt x="211463" y="107617"/>
                  </a:lnTo>
                  <a:lnTo>
                    <a:pt x="216241" y="112190"/>
                  </a:lnTo>
                  <a:lnTo>
                    <a:pt x="221549" y="122916"/>
                  </a:lnTo>
                  <a:lnTo>
                    <a:pt x="223203" y="136150"/>
                  </a:lnTo>
                  <a:lnTo>
                    <a:pt x="219868" y="181605"/>
                  </a:lnTo>
                  <a:lnTo>
                    <a:pt x="219446" y="19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57">
            <a:extLst>
              <a:ext uri="{FF2B5EF4-FFF2-40B4-BE49-F238E27FC236}">
                <a16:creationId xmlns:a16="http://schemas.microsoft.com/office/drawing/2014/main" xmlns="" id="{4F0576AF-8C46-4666-B144-090B5B5EC393}"/>
              </a:ext>
            </a:extLst>
          </p:cNvPr>
          <p:cNvGrpSpPr/>
          <p:nvPr/>
        </p:nvGrpSpPr>
        <p:grpSpPr>
          <a:xfrm>
            <a:off x="9260174" y="797306"/>
            <a:ext cx="1593333" cy="324567"/>
            <a:chOff x="9260174" y="797306"/>
            <a:chExt cx="1593333" cy="324567"/>
          </a:xfrm>
        </p:grpSpPr>
        <p:sp>
          <p:nvSpPr>
            <p:cNvPr id="48" name="SMARTInkShape-847">
              <a:extLst>
                <a:ext uri="{FF2B5EF4-FFF2-40B4-BE49-F238E27FC236}">
                  <a16:creationId xmlns:a16="http://schemas.microsoft.com/office/drawing/2014/main" xmlns="" id="{F3496F38-EDDF-492E-AD37-6DDB53DEB73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260174" y="817691"/>
              <a:ext cx="175927" cy="304182"/>
            </a:xfrm>
            <a:custGeom>
              <a:avLst/>
              <a:gdLst/>
              <a:ahLst/>
              <a:cxnLst/>
              <a:rect l="0" t="0" r="0" b="0"/>
              <a:pathLst>
                <a:path w="175927" h="304182">
                  <a:moveTo>
                    <a:pt x="99726" y="223709"/>
                  </a:moveTo>
                  <a:lnTo>
                    <a:pt x="99726" y="223709"/>
                  </a:lnTo>
                  <a:lnTo>
                    <a:pt x="99020" y="213570"/>
                  </a:lnTo>
                  <a:lnTo>
                    <a:pt x="96355" y="206032"/>
                  </a:lnTo>
                  <a:lnTo>
                    <a:pt x="84146" y="193855"/>
                  </a:lnTo>
                  <a:lnTo>
                    <a:pt x="71164" y="189274"/>
                  </a:lnTo>
                  <a:lnTo>
                    <a:pt x="63751" y="188052"/>
                  </a:lnTo>
                  <a:lnTo>
                    <a:pt x="47988" y="190458"/>
                  </a:lnTo>
                  <a:lnTo>
                    <a:pt x="39834" y="193075"/>
                  </a:lnTo>
                  <a:lnTo>
                    <a:pt x="25129" y="207272"/>
                  </a:lnTo>
                  <a:lnTo>
                    <a:pt x="1813" y="250879"/>
                  </a:lnTo>
                  <a:lnTo>
                    <a:pt x="0" y="273414"/>
                  </a:lnTo>
                  <a:lnTo>
                    <a:pt x="1492" y="284363"/>
                  </a:lnTo>
                  <a:lnTo>
                    <a:pt x="5308" y="292367"/>
                  </a:lnTo>
                  <a:lnTo>
                    <a:pt x="17075" y="303142"/>
                  </a:lnTo>
                  <a:lnTo>
                    <a:pt x="24870" y="304181"/>
                  </a:lnTo>
                  <a:lnTo>
                    <a:pt x="42938" y="299691"/>
                  </a:lnTo>
                  <a:lnTo>
                    <a:pt x="72944" y="275150"/>
                  </a:lnTo>
                  <a:lnTo>
                    <a:pt x="104177" y="230954"/>
                  </a:lnTo>
                  <a:lnTo>
                    <a:pt x="119578" y="194003"/>
                  </a:lnTo>
                  <a:lnTo>
                    <a:pt x="131832" y="151240"/>
                  </a:lnTo>
                  <a:lnTo>
                    <a:pt x="138064" y="126007"/>
                  </a:lnTo>
                  <a:lnTo>
                    <a:pt x="144334" y="99308"/>
                  </a:lnTo>
                  <a:lnTo>
                    <a:pt x="151302" y="56472"/>
                  </a:lnTo>
                  <a:lnTo>
                    <a:pt x="153343" y="13996"/>
                  </a:lnTo>
                  <a:lnTo>
                    <a:pt x="152404" y="5584"/>
                  </a:lnTo>
                  <a:lnTo>
                    <a:pt x="150367" y="1387"/>
                  </a:lnTo>
                  <a:lnTo>
                    <a:pt x="147598" y="0"/>
                  </a:lnTo>
                  <a:lnTo>
                    <a:pt x="144340" y="486"/>
                  </a:lnTo>
                  <a:lnTo>
                    <a:pt x="141464" y="3633"/>
                  </a:lnTo>
                  <a:lnTo>
                    <a:pt x="136385" y="14655"/>
                  </a:lnTo>
                  <a:lnTo>
                    <a:pt x="129559" y="50211"/>
                  </a:lnTo>
                  <a:lnTo>
                    <a:pt x="127096" y="84275"/>
                  </a:lnTo>
                  <a:lnTo>
                    <a:pt x="126707" y="122227"/>
                  </a:lnTo>
                  <a:lnTo>
                    <a:pt x="128885" y="160261"/>
                  </a:lnTo>
                  <a:lnTo>
                    <a:pt x="134079" y="207262"/>
                  </a:lnTo>
                  <a:lnTo>
                    <a:pt x="142860" y="250224"/>
                  </a:lnTo>
                  <a:lnTo>
                    <a:pt x="158122" y="279778"/>
                  </a:lnTo>
                  <a:lnTo>
                    <a:pt x="161234" y="280844"/>
                  </a:lnTo>
                  <a:lnTo>
                    <a:pt x="164720" y="280143"/>
                  </a:lnTo>
                  <a:lnTo>
                    <a:pt x="175926" y="27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48">
              <a:extLst>
                <a:ext uri="{FF2B5EF4-FFF2-40B4-BE49-F238E27FC236}">
                  <a16:creationId xmlns:a16="http://schemas.microsoft.com/office/drawing/2014/main" xmlns="" id="{48E16741-0935-493C-93F9-44D579B0CAA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9486900" y="10541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0819" y="2072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49">
              <a:extLst>
                <a:ext uri="{FF2B5EF4-FFF2-40B4-BE49-F238E27FC236}">
                  <a16:creationId xmlns:a16="http://schemas.microsoft.com/office/drawing/2014/main" xmlns="" id="{0F7C97C6-C10F-4713-B14E-3BD265D85C2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9493250" y="9588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50">
              <a:extLst>
                <a:ext uri="{FF2B5EF4-FFF2-40B4-BE49-F238E27FC236}">
                  <a16:creationId xmlns:a16="http://schemas.microsoft.com/office/drawing/2014/main" xmlns="" id="{27F80CDC-4499-4ED1-A98D-33704A2D32B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9571156" y="979194"/>
              <a:ext cx="71570" cy="125707"/>
            </a:xfrm>
            <a:custGeom>
              <a:avLst/>
              <a:gdLst/>
              <a:ahLst/>
              <a:cxnLst/>
              <a:rect l="0" t="0" r="0" b="0"/>
              <a:pathLst>
                <a:path w="71570" h="125707">
                  <a:moveTo>
                    <a:pt x="55444" y="5056"/>
                  </a:moveTo>
                  <a:lnTo>
                    <a:pt x="55444" y="5056"/>
                  </a:lnTo>
                  <a:lnTo>
                    <a:pt x="34721" y="30"/>
                  </a:lnTo>
                  <a:lnTo>
                    <a:pt x="23656" y="0"/>
                  </a:lnTo>
                  <a:lnTo>
                    <a:pt x="10199" y="3950"/>
                  </a:lnTo>
                  <a:lnTo>
                    <a:pt x="4055" y="7622"/>
                  </a:lnTo>
                  <a:lnTo>
                    <a:pt x="2134" y="10294"/>
                  </a:lnTo>
                  <a:lnTo>
                    <a:pt x="0" y="17027"/>
                  </a:lnTo>
                  <a:lnTo>
                    <a:pt x="1548" y="20798"/>
                  </a:lnTo>
                  <a:lnTo>
                    <a:pt x="8913" y="28750"/>
                  </a:lnTo>
                  <a:lnTo>
                    <a:pt x="54401" y="62361"/>
                  </a:lnTo>
                  <a:lnTo>
                    <a:pt x="64623" y="71917"/>
                  </a:lnTo>
                  <a:lnTo>
                    <a:pt x="70107" y="82750"/>
                  </a:lnTo>
                  <a:lnTo>
                    <a:pt x="71569" y="88602"/>
                  </a:lnTo>
                  <a:lnTo>
                    <a:pt x="71133" y="93914"/>
                  </a:lnTo>
                  <a:lnTo>
                    <a:pt x="66886" y="103580"/>
                  </a:lnTo>
                  <a:lnTo>
                    <a:pt x="49819" y="116955"/>
                  </a:lnTo>
                  <a:lnTo>
                    <a:pt x="10994" y="12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51">
              <a:extLst>
                <a:ext uri="{FF2B5EF4-FFF2-40B4-BE49-F238E27FC236}">
                  <a16:creationId xmlns:a16="http://schemas.microsoft.com/office/drawing/2014/main" xmlns="" id="{5F4C12CB-3E1B-4D7D-A49A-3CFDB1DB741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9765899" y="828192"/>
              <a:ext cx="95652" cy="282650"/>
            </a:xfrm>
            <a:custGeom>
              <a:avLst/>
              <a:gdLst/>
              <a:ahLst/>
              <a:cxnLst/>
              <a:rect l="0" t="0" r="0" b="0"/>
              <a:pathLst>
                <a:path w="95652" h="282650">
                  <a:moveTo>
                    <a:pt x="57551" y="3658"/>
                  </a:moveTo>
                  <a:lnTo>
                    <a:pt x="57551" y="3658"/>
                  </a:lnTo>
                  <a:lnTo>
                    <a:pt x="57551" y="287"/>
                  </a:lnTo>
                  <a:lnTo>
                    <a:pt x="58256" y="0"/>
                  </a:lnTo>
                  <a:lnTo>
                    <a:pt x="60922" y="1562"/>
                  </a:lnTo>
                  <a:lnTo>
                    <a:pt x="49693" y="45445"/>
                  </a:lnTo>
                  <a:lnTo>
                    <a:pt x="41359" y="78674"/>
                  </a:lnTo>
                  <a:lnTo>
                    <a:pt x="30599" y="116962"/>
                  </a:lnTo>
                  <a:lnTo>
                    <a:pt x="20643" y="155615"/>
                  </a:lnTo>
                  <a:lnTo>
                    <a:pt x="11514" y="192550"/>
                  </a:lnTo>
                  <a:lnTo>
                    <a:pt x="557" y="238288"/>
                  </a:lnTo>
                  <a:lnTo>
                    <a:pt x="0" y="258221"/>
                  </a:lnTo>
                  <a:lnTo>
                    <a:pt x="3985" y="272255"/>
                  </a:lnTo>
                  <a:lnTo>
                    <a:pt x="7024" y="277972"/>
                  </a:lnTo>
                  <a:lnTo>
                    <a:pt x="11165" y="281079"/>
                  </a:lnTo>
                  <a:lnTo>
                    <a:pt x="16044" y="282444"/>
                  </a:lnTo>
                  <a:lnTo>
                    <a:pt x="21413" y="282649"/>
                  </a:lnTo>
                  <a:lnTo>
                    <a:pt x="42453" y="276195"/>
                  </a:lnTo>
                  <a:lnTo>
                    <a:pt x="69933" y="258603"/>
                  </a:lnTo>
                  <a:lnTo>
                    <a:pt x="82574" y="243497"/>
                  </a:lnTo>
                  <a:lnTo>
                    <a:pt x="95651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52">
              <a:extLst>
                <a:ext uri="{FF2B5EF4-FFF2-40B4-BE49-F238E27FC236}">
                  <a16:creationId xmlns:a16="http://schemas.microsoft.com/office/drawing/2014/main" xmlns="" id="{B1610295-286A-401D-8CD2-A21730EC891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734550" y="961957"/>
              <a:ext cx="203201" cy="121516"/>
            </a:xfrm>
            <a:custGeom>
              <a:avLst/>
              <a:gdLst/>
              <a:ahLst/>
              <a:cxnLst/>
              <a:rect l="0" t="0" r="0" b="0"/>
              <a:pathLst>
                <a:path w="203201" h="121516">
                  <a:moveTo>
                    <a:pt x="0" y="28643"/>
                  </a:moveTo>
                  <a:lnTo>
                    <a:pt x="0" y="28643"/>
                  </a:lnTo>
                  <a:lnTo>
                    <a:pt x="3370" y="25272"/>
                  </a:lnTo>
                  <a:lnTo>
                    <a:pt x="48184" y="10345"/>
                  </a:lnTo>
                  <a:lnTo>
                    <a:pt x="91481" y="2297"/>
                  </a:lnTo>
                  <a:lnTo>
                    <a:pt x="109098" y="0"/>
                  </a:lnTo>
                  <a:lnTo>
                    <a:pt x="129065" y="3380"/>
                  </a:lnTo>
                  <a:lnTo>
                    <a:pt x="146733" y="9418"/>
                  </a:lnTo>
                  <a:lnTo>
                    <a:pt x="158818" y="18688"/>
                  </a:lnTo>
                  <a:lnTo>
                    <a:pt x="183584" y="57488"/>
                  </a:lnTo>
                  <a:lnTo>
                    <a:pt x="190484" y="74859"/>
                  </a:lnTo>
                  <a:lnTo>
                    <a:pt x="190489" y="83443"/>
                  </a:lnTo>
                  <a:lnTo>
                    <a:pt x="184850" y="100506"/>
                  </a:lnTo>
                  <a:lnTo>
                    <a:pt x="177171" y="111852"/>
                  </a:lnTo>
                  <a:lnTo>
                    <a:pt x="169053" y="118542"/>
                  </a:lnTo>
                  <a:lnTo>
                    <a:pt x="160742" y="121515"/>
                  </a:lnTo>
                  <a:lnTo>
                    <a:pt x="157256" y="120896"/>
                  </a:lnTo>
                  <a:lnTo>
                    <a:pt x="154226" y="119073"/>
                  </a:lnTo>
                  <a:lnTo>
                    <a:pt x="151501" y="116446"/>
                  </a:lnTo>
                  <a:lnTo>
                    <a:pt x="151095" y="111873"/>
                  </a:lnTo>
                  <a:lnTo>
                    <a:pt x="164205" y="69559"/>
                  </a:lnTo>
                  <a:lnTo>
                    <a:pt x="177636" y="51767"/>
                  </a:lnTo>
                  <a:lnTo>
                    <a:pt x="203200" y="2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53">
              <a:extLst>
                <a:ext uri="{FF2B5EF4-FFF2-40B4-BE49-F238E27FC236}">
                  <a16:creationId xmlns:a16="http://schemas.microsoft.com/office/drawing/2014/main" xmlns="" id="{A5AD437A-D79F-4F3A-99A9-67483CBE2A9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0007600" y="1016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588" y="4483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54">
              <a:extLst>
                <a:ext uri="{FF2B5EF4-FFF2-40B4-BE49-F238E27FC236}">
                  <a16:creationId xmlns:a16="http://schemas.microsoft.com/office/drawing/2014/main" xmlns="" id="{0B02086C-983D-4D0E-8DC1-0A40AF68B56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039350" y="889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69850"/>
                  </a:moveTo>
                  <a:lnTo>
                    <a:pt x="0" y="69850"/>
                  </a:lnTo>
                  <a:lnTo>
                    <a:pt x="4363" y="2916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55">
              <a:extLst>
                <a:ext uri="{FF2B5EF4-FFF2-40B4-BE49-F238E27FC236}">
                  <a16:creationId xmlns:a16="http://schemas.microsoft.com/office/drawing/2014/main" xmlns="" id="{6F77D987-A7EA-4EA2-A554-BC92B52C62A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0148212" y="844550"/>
              <a:ext cx="89972" cy="239042"/>
            </a:xfrm>
            <a:custGeom>
              <a:avLst/>
              <a:gdLst/>
              <a:ahLst/>
              <a:cxnLst/>
              <a:rect l="0" t="0" r="0" b="0"/>
              <a:pathLst>
                <a:path w="89972" h="239042">
                  <a:moveTo>
                    <a:pt x="18138" y="0"/>
                  </a:moveTo>
                  <a:lnTo>
                    <a:pt x="18138" y="0"/>
                  </a:lnTo>
                  <a:lnTo>
                    <a:pt x="16257" y="35156"/>
                  </a:lnTo>
                  <a:lnTo>
                    <a:pt x="11231" y="79091"/>
                  </a:lnTo>
                  <a:lnTo>
                    <a:pt x="8012" y="112762"/>
                  </a:lnTo>
                  <a:lnTo>
                    <a:pt x="6582" y="151246"/>
                  </a:lnTo>
                  <a:lnTo>
                    <a:pt x="5946" y="184343"/>
                  </a:lnTo>
                  <a:lnTo>
                    <a:pt x="2167" y="229971"/>
                  </a:lnTo>
                  <a:lnTo>
                    <a:pt x="0" y="239041"/>
                  </a:lnTo>
                  <a:lnTo>
                    <a:pt x="9878" y="209610"/>
                  </a:lnTo>
                  <a:lnTo>
                    <a:pt x="31715" y="167228"/>
                  </a:lnTo>
                  <a:lnTo>
                    <a:pt x="43927" y="153581"/>
                  </a:lnTo>
                  <a:lnTo>
                    <a:pt x="50148" y="148954"/>
                  </a:lnTo>
                  <a:lnTo>
                    <a:pt x="55705" y="146575"/>
                  </a:lnTo>
                  <a:lnTo>
                    <a:pt x="65644" y="145813"/>
                  </a:lnTo>
                  <a:lnTo>
                    <a:pt x="70270" y="148009"/>
                  </a:lnTo>
                  <a:lnTo>
                    <a:pt x="79173" y="156093"/>
                  </a:lnTo>
                  <a:lnTo>
                    <a:pt x="88747" y="175915"/>
                  </a:lnTo>
                  <a:lnTo>
                    <a:pt x="89971" y="189662"/>
                  </a:lnTo>
                  <a:lnTo>
                    <a:pt x="87459" y="202828"/>
                  </a:lnTo>
                  <a:lnTo>
                    <a:pt x="81638" y="215735"/>
                  </a:lnTo>
                  <a:lnTo>
                    <a:pt x="67056" y="231530"/>
                  </a:lnTo>
                  <a:lnTo>
                    <a:pt x="53520" y="236958"/>
                  </a:lnTo>
                  <a:lnTo>
                    <a:pt x="38096" y="238665"/>
                  </a:lnTo>
                  <a:lnTo>
                    <a:pt x="15663" y="235659"/>
                  </a:lnTo>
                  <a:lnTo>
                    <a:pt x="6925" y="232208"/>
                  </a:lnTo>
                  <a:lnTo>
                    <a:pt x="5018" y="230299"/>
                  </a:lnTo>
                  <a:lnTo>
                    <a:pt x="4453" y="228322"/>
                  </a:lnTo>
                  <a:lnTo>
                    <a:pt x="543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56">
              <a:extLst>
                <a:ext uri="{FF2B5EF4-FFF2-40B4-BE49-F238E27FC236}">
                  <a16:creationId xmlns:a16="http://schemas.microsoft.com/office/drawing/2014/main" xmlns="" id="{0239CDA7-0674-4DA7-AB36-50341BB02A3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287416" y="797306"/>
              <a:ext cx="247235" cy="274745"/>
            </a:xfrm>
            <a:custGeom>
              <a:avLst/>
              <a:gdLst/>
              <a:ahLst/>
              <a:cxnLst/>
              <a:rect l="0" t="0" r="0" b="0"/>
              <a:pathLst>
                <a:path w="247235" h="274745">
                  <a:moveTo>
                    <a:pt x="18634" y="205994"/>
                  </a:moveTo>
                  <a:lnTo>
                    <a:pt x="18634" y="205994"/>
                  </a:lnTo>
                  <a:lnTo>
                    <a:pt x="9200" y="216839"/>
                  </a:lnTo>
                  <a:lnTo>
                    <a:pt x="2747" y="232726"/>
                  </a:lnTo>
                  <a:lnTo>
                    <a:pt x="0" y="263319"/>
                  </a:lnTo>
                  <a:lnTo>
                    <a:pt x="1272" y="267494"/>
                  </a:lnTo>
                  <a:lnTo>
                    <a:pt x="3533" y="270277"/>
                  </a:lnTo>
                  <a:lnTo>
                    <a:pt x="6449" y="272133"/>
                  </a:lnTo>
                  <a:lnTo>
                    <a:pt x="24039" y="274744"/>
                  </a:lnTo>
                  <a:lnTo>
                    <a:pt x="39145" y="269711"/>
                  </a:lnTo>
                  <a:lnTo>
                    <a:pt x="68468" y="249232"/>
                  </a:lnTo>
                  <a:lnTo>
                    <a:pt x="91869" y="227818"/>
                  </a:lnTo>
                  <a:lnTo>
                    <a:pt x="92857" y="228304"/>
                  </a:lnTo>
                  <a:lnTo>
                    <a:pt x="93955" y="232608"/>
                  </a:lnTo>
                  <a:lnTo>
                    <a:pt x="91002" y="251233"/>
                  </a:lnTo>
                  <a:lnTo>
                    <a:pt x="92660" y="260437"/>
                  </a:lnTo>
                  <a:lnTo>
                    <a:pt x="94795" y="263456"/>
                  </a:lnTo>
                  <a:lnTo>
                    <a:pt x="97630" y="265469"/>
                  </a:lnTo>
                  <a:lnTo>
                    <a:pt x="100931" y="266810"/>
                  </a:lnTo>
                  <a:lnTo>
                    <a:pt x="119061" y="265328"/>
                  </a:lnTo>
                  <a:lnTo>
                    <a:pt x="142308" y="250307"/>
                  </a:lnTo>
                  <a:lnTo>
                    <a:pt x="179810" y="213467"/>
                  </a:lnTo>
                  <a:lnTo>
                    <a:pt x="205776" y="171362"/>
                  </a:lnTo>
                  <a:lnTo>
                    <a:pt x="220341" y="132276"/>
                  </a:lnTo>
                  <a:lnTo>
                    <a:pt x="231988" y="92797"/>
                  </a:lnTo>
                  <a:lnTo>
                    <a:pt x="240458" y="56201"/>
                  </a:lnTo>
                  <a:lnTo>
                    <a:pt x="245226" y="15326"/>
                  </a:lnTo>
                  <a:lnTo>
                    <a:pt x="246342" y="1778"/>
                  </a:lnTo>
                  <a:lnTo>
                    <a:pt x="245227" y="0"/>
                  </a:lnTo>
                  <a:lnTo>
                    <a:pt x="243074" y="932"/>
                  </a:lnTo>
                  <a:lnTo>
                    <a:pt x="240227" y="3669"/>
                  </a:lnTo>
                  <a:lnTo>
                    <a:pt x="224814" y="49324"/>
                  </a:lnTo>
                  <a:lnTo>
                    <a:pt x="213986" y="82741"/>
                  </a:lnTo>
                  <a:lnTo>
                    <a:pt x="203999" y="118759"/>
                  </a:lnTo>
                  <a:lnTo>
                    <a:pt x="195563" y="154523"/>
                  </a:lnTo>
                  <a:lnTo>
                    <a:pt x="186847" y="201719"/>
                  </a:lnTo>
                  <a:lnTo>
                    <a:pt x="181206" y="240711"/>
                  </a:lnTo>
                  <a:lnTo>
                    <a:pt x="182140" y="258818"/>
                  </a:lnTo>
                  <a:lnTo>
                    <a:pt x="185494" y="264493"/>
                  </a:lnTo>
                  <a:lnTo>
                    <a:pt x="190552" y="268277"/>
                  </a:lnTo>
                  <a:lnTo>
                    <a:pt x="196746" y="270799"/>
                  </a:lnTo>
                  <a:lnTo>
                    <a:pt x="203697" y="270364"/>
                  </a:lnTo>
                  <a:lnTo>
                    <a:pt x="225554" y="260344"/>
                  </a:lnTo>
                  <a:lnTo>
                    <a:pt x="247234" y="244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57">
              <a:extLst>
                <a:ext uri="{FF2B5EF4-FFF2-40B4-BE49-F238E27FC236}">
                  <a16:creationId xmlns:a16="http://schemas.microsoft.com/office/drawing/2014/main" xmlns="" id="{2557EB17-C861-4857-9B24-353E3C91B0B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464548" y="920750"/>
              <a:ext cx="171703" cy="127998"/>
            </a:xfrm>
            <a:custGeom>
              <a:avLst/>
              <a:gdLst/>
              <a:ahLst/>
              <a:cxnLst/>
              <a:rect l="0" t="0" r="0" b="0"/>
              <a:pathLst>
                <a:path w="171703" h="127998">
                  <a:moveTo>
                    <a:pt x="32002" y="76200"/>
                  </a:moveTo>
                  <a:lnTo>
                    <a:pt x="32002" y="76200"/>
                  </a:lnTo>
                  <a:lnTo>
                    <a:pt x="3391" y="67362"/>
                  </a:lnTo>
                  <a:lnTo>
                    <a:pt x="934" y="66074"/>
                  </a:lnTo>
                  <a:lnTo>
                    <a:pt x="0" y="65216"/>
                  </a:lnTo>
                  <a:lnTo>
                    <a:pt x="84" y="64644"/>
                  </a:lnTo>
                  <a:lnTo>
                    <a:pt x="6944" y="63839"/>
                  </a:lnTo>
                  <a:lnTo>
                    <a:pt x="28384" y="62156"/>
                  </a:lnTo>
                  <a:lnTo>
                    <a:pt x="71882" y="52574"/>
                  </a:lnTo>
                  <a:lnTo>
                    <a:pt x="100950" y="51856"/>
                  </a:lnTo>
                  <a:lnTo>
                    <a:pt x="114150" y="54327"/>
                  </a:lnTo>
                  <a:lnTo>
                    <a:pt x="118518" y="57384"/>
                  </a:lnTo>
                  <a:lnTo>
                    <a:pt x="121429" y="61540"/>
                  </a:lnTo>
                  <a:lnTo>
                    <a:pt x="123369" y="66426"/>
                  </a:lnTo>
                  <a:lnTo>
                    <a:pt x="121444" y="110695"/>
                  </a:lnTo>
                  <a:lnTo>
                    <a:pt x="119262" y="121635"/>
                  </a:lnTo>
                  <a:lnTo>
                    <a:pt x="117350" y="127438"/>
                  </a:lnTo>
                  <a:lnTo>
                    <a:pt x="117828" y="127997"/>
                  </a:lnTo>
                  <a:lnTo>
                    <a:pt x="118853" y="127665"/>
                  </a:lnTo>
                  <a:lnTo>
                    <a:pt x="127037" y="117084"/>
                  </a:lnTo>
                  <a:lnTo>
                    <a:pt x="141526" y="70852"/>
                  </a:lnTo>
                  <a:lnTo>
                    <a:pt x="155000" y="33929"/>
                  </a:lnTo>
                  <a:lnTo>
                    <a:pt x="1717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58">
              <a:extLst>
                <a:ext uri="{FF2B5EF4-FFF2-40B4-BE49-F238E27FC236}">
                  <a16:creationId xmlns:a16="http://schemas.microsoft.com/office/drawing/2014/main" xmlns="" id="{FBB3F5A3-232B-412D-943F-4506ABC33DA5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666414" y="962130"/>
              <a:ext cx="58737" cy="92083"/>
            </a:xfrm>
            <a:custGeom>
              <a:avLst/>
              <a:gdLst/>
              <a:ahLst/>
              <a:cxnLst/>
              <a:rect l="0" t="0" r="0" b="0"/>
              <a:pathLst>
                <a:path w="58737" h="92083">
                  <a:moveTo>
                    <a:pt x="46036" y="9420"/>
                  </a:moveTo>
                  <a:lnTo>
                    <a:pt x="46036" y="9420"/>
                  </a:lnTo>
                  <a:lnTo>
                    <a:pt x="46035" y="6049"/>
                  </a:lnTo>
                  <a:lnTo>
                    <a:pt x="44155" y="2512"/>
                  </a:lnTo>
                  <a:lnTo>
                    <a:pt x="42665" y="582"/>
                  </a:lnTo>
                  <a:lnTo>
                    <a:pt x="39556" y="0"/>
                  </a:lnTo>
                  <a:lnTo>
                    <a:pt x="30456" y="1235"/>
                  </a:lnTo>
                  <a:lnTo>
                    <a:pt x="13432" y="12639"/>
                  </a:lnTo>
                  <a:lnTo>
                    <a:pt x="1724" y="29424"/>
                  </a:lnTo>
                  <a:lnTo>
                    <a:pt x="0" y="45357"/>
                  </a:lnTo>
                  <a:lnTo>
                    <a:pt x="1272" y="77588"/>
                  </a:lnTo>
                  <a:lnTo>
                    <a:pt x="3493" y="83088"/>
                  </a:lnTo>
                  <a:lnTo>
                    <a:pt x="11605" y="91080"/>
                  </a:lnTo>
                  <a:lnTo>
                    <a:pt x="16732" y="92082"/>
                  </a:lnTo>
                  <a:lnTo>
                    <a:pt x="28074" y="89433"/>
                  </a:lnTo>
                  <a:lnTo>
                    <a:pt x="36407" y="81670"/>
                  </a:lnTo>
                  <a:lnTo>
                    <a:pt x="47505" y="62811"/>
                  </a:lnTo>
                  <a:lnTo>
                    <a:pt x="47720" y="57008"/>
                  </a:lnTo>
                  <a:lnTo>
                    <a:pt x="41023" y="29415"/>
                  </a:lnTo>
                  <a:lnTo>
                    <a:pt x="42161" y="23480"/>
                  </a:lnTo>
                  <a:lnTo>
                    <a:pt x="43453" y="20910"/>
                  </a:lnTo>
                  <a:lnTo>
                    <a:pt x="45725" y="19197"/>
                  </a:lnTo>
                  <a:lnTo>
                    <a:pt x="58736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59">
              <a:extLst>
                <a:ext uri="{FF2B5EF4-FFF2-40B4-BE49-F238E27FC236}">
                  <a16:creationId xmlns:a16="http://schemas.microsoft.com/office/drawing/2014/main" xmlns="" id="{CB0F39CD-D29F-4F11-8AE2-1262C552EAA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750550" y="961501"/>
              <a:ext cx="102957" cy="89241"/>
            </a:xfrm>
            <a:custGeom>
              <a:avLst/>
              <a:gdLst/>
              <a:ahLst/>
              <a:cxnLst/>
              <a:rect l="0" t="0" r="0" b="0"/>
              <a:pathLst>
                <a:path w="102957" h="89241">
                  <a:moveTo>
                    <a:pt x="0" y="10049"/>
                  </a:moveTo>
                  <a:lnTo>
                    <a:pt x="0" y="10049"/>
                  </a:lnTo>
                  <a:lnTo>
                    <a:pt x="5069" y="15824"/>
                  </a:lnTo>
                  <a:lnTo>
                    <a:pt x="8838" y="22258"/>
                  </a:lnTo>
                  <a:lnTo>
                    <a:pt x="9103" y="31703"/>
                  </a:lnTo>
                  <a:lnTo>
                    <a:pt x="6510" y="79169"/>
                  </a:lnTo>
                  <a:lnTo>
                    <a:pt x="4538" y="86630"/>
                  </a:lnTo>
                  <a:lnTo>
                    <a:pt x="2722" y="89240"/>
                  </a:lnTo>
                  <a:lnTo>
                    <a:pt x="4268" y="88049"/>
                  </a:lnTo>
                  <a:lnTo>
                    <a:pt x="27904" y="43722"/>
                  </a:lnTo>
                  <a:lnTo>
                    <a:pt x="49347" y="16420"/>
                  </a:lnTo>
                  <a:lnTo>
                    <a:pt x="62854" y="6295"/>
                  </a:lnTo>
                  <a:lnTo>
                    <a:pt x="82359" y="0"/>
                  </a:lnTo>
                  <a:lnTo>
                    <a:pt x="87361" y="527"/>
                  </a:lnTo>
                  <a:lnTo>
                    <a:pt x="91402" y="2290"/>
                  </a:lnTo>
                  <a:lnTo>
                    <a:pt x="94802" y="4876"/>
                  </a:lnTo>
                  <a:lnTo>
                    <a:pt x="102956" y="22000"/>
                  </a:lnTo>
                  <a:lnTo>
                    <a:pt x="101967" y="36998"/>
                  </a:lnTo>
                  <a:lnTo>
                    <a:pt x="82550" y="8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58">
            <a:extLst>
              <a:ext uri="{FF2B5EF4-FFF2-40B4-BE49-F238E27FC236}">
                <a16:creationId xmlns:a16="http://schemas.microsoft.com/office/drawing/2014/main" xmlns="" id="{19894381-2065-421F-98E4-4652FCFCF639}"/>
              </a:ext>
            </a:extLst>
          </p:cNvPr>
          <p:cNvGrpSpPr/>
          <p:nvPr/>
        </p:nvGrpSpPr>
        <p:grpSpPr>
          <a:xfrm>
            <a:off x="11156950" y="939800"/>
            <a:ext cx="118187" cy="177801"/>
            <a:chOff x="11156950" y="939800"/>
            <a:chExt cx="118187" cy="177801"/>
          </a:xfrm>
        </p:grpSpPr>
        <p:sp>
          <p:nvSpPr>
            <p:cNvPr id="62" name="SMARTInkShape-860">
              <a:extLst>
                <a:ext uri="{FF2B5EF4-FFF2-40B4-BE49-F238E27FC236}">
                  <a16:creationId xmlns:a16="http://schemas.microsoft.com/office/drawing/2014/main" xmlns="" id="{CD14CF4D-A61C-4A23-AA4C-4DAA0BBFFD8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1156950" y="10160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5149" y="4698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61">
              <a:extLst>
                <a:ext uri="{FF2B5EF4-FFF2-40B4-BE49-F238E27FC236}">
                  <a16:creationId xmlns:a16="http://schemas.microsoft.com/office/drawing/2014/main" xmlns="" id="{6FDDC3E8-CFBE-40E4-BC03-29A00F77159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169650" y="939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62">
              <a:extLst>
                <a:ext uri="{FF2B5EF4-FFF2-40B4-BE49-F238E27FC236}">
                  <a16:creationId xmlns:a16="http://schemas.microsoft.com/office/drawing/2014/main" xmlns="" id="{63C7C51B-F64C-41A7-B1C5-242AE8F8087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1220450" y="966761"/>
              <a:ext cx="54687" cy="150840"/>
            </a:xfrm>
            <a:custGeom>
              <a:avLst/>
              <a:gdLst/>
              <a:ahLst/>
              <a:cxnLst/>
              <a:rect l="0" t="0" r="0" b="0"/>
              <a:pathLst>
                <a:path w="54687" h="150840">
                  <a:moveTo>
                    <a:pt x="44450" y="30189"/>
                  </a:moveTo>
                  <a:lnTo>
                    <a:pt x="44450" y="30189"/>
                  </a:lnTo>
                  <a:lnTo>
                    <a:pt x="40086" y="20050"/>
                  </a:lnTo>
                  <a:lnTo>
                    <a:pt x="38361" y="3706"/>
                  </a:lnTo>
                  <a:lnTo>
                    <a:pt x="37568" y="1951"/>
                  </a:lnTo>
                  <a:lnTo>
                    <a:pt x="36335" y="780"/>
                  </a:lnTo>
                  <a:lnTo>
                    <a:pt x="34806" y="0"/>
                  </a:lnTo>
                  <a:lnTo>
                    <a:pt x="29345" y="1014"/>
                  </a:lnTo>
                  <a:lnTo>
                    <a:pt x="25913" y="2272"/>
                  </a:lnTo>
                  <a:lnTo>
                    <a:pt x="20218" y="9315"/>
                  </a:lnTo>
                  <a:lnTo>
                    <a:pt x="16042" y="20206"/>
                  </a:lnTo>
                  <a:lnTo>
                    <a:pt x="14395" y="40793"/>
                  </a:lnTo>
                  <a:lnTo>
                    <a:pt x="16511" y="51600"/>
                  </a:lnTo>
                  <a:lnTo>
                    <a:pt x="36503" y="87546"/>
                  </a:lnTo>
                  <a:lnTo>
                    <a:pt x="51608" y="107710"/>
                  </a:lnTo>
                  <a:lnTo>
                    <a:pt x="54686" y="116619"/>
                  </a:lnTo>
                  <a:lnTo>
                    <a:pt x="53391" y="120970"/>
                  </a:lnTo>
                  <a:lnTo>
                    <a:pt x="46306" y="129568"/>
                  </a:lnTo>
                  <a:lnTo>
                    <a:pt x="0" y="150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863">
            <a:extLst>
              <a:ext uri="{FF2B5EF4-FFF2-40B4-BE49-F238E27FC236}">
                <a16:creationId xmlns:a16="http://schemas.microsoft.com/office/drawing/2014/main" xmlns="" id="{2B58FB2A-C022-4B78-A4BB-98F7CAF269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60778" y="1314450"/>
            <a:ext cx="286323" cy="256070"/>
          </a:xfrm>
          <a:custGeom>
            <a:avLst/>
            <a:gdLst/>
            <a:ahLst/>
            <a:cxnLst/>
            <a:rect l="0" t="0" r="0" b="0"/>
            <a:pathLst>
              <a:path w="286323" h="256070">
                <a:moveTo>
                  <a:pt x="76772" y="0"/>
                </a:moveTo>
                <a:lnTo>
                  <a:pt x="76772" y="0"/>
                </a:lnTo>
                <a:lnTo>
                  <a:pt x="73401" y="0"/>
                </a:lnTo>
                <a:lnTo>
                  <a:pt x="72408" y="1411"/>
                </a:lnTo>
                <a:lnTo>
                  <a:pt x="71010" y="12256"/>
                </a:lnTo>
                <a:lnTo>
                  <a:pt x="66775" y="52097"/>
                </a:lnTo>
                <a:lnTo>
                  <a:pt x="56641" y="99397"/>
                </a:lnTo>
                <a:lnTo>
                  <a:pt x="49480" y="135193"/>
                </a:lnTo>
                <a:lnTo>
                  <a:pt x="43945" y="172269"/>
                </a:lnTo>
                <a:lnTo>
                  <a:pt x="36864" y="218730"/>
                </a:lnTo>
                <a:lnTo>
                  <a:pt x="33667" y="245823"/>
                </a:lnTo>
                <a:lnTo>
                  <a:pt x="34630" y="250665"/>
                </a:lnTo>
                <a:lnTo>
                  <a:pt x="36683" y="253894"/>
                </a:lnTo>
                <a:lnTo>
                  <a:pt x="39463" y="256046"/>
                </a:lnTo>
                <a:lnTo>
                  <a:pt x="44138" y="256069"/>
                </a:lnTo>
                <a:lnTo>
                  <a:pt x="56858" y="252333"/>
                </a:lnTo>
                <a:lnTo>
                  <a:pt x="62086" y="247950"/>
                </a:lnTo>
                <a:lnTo>
                  <a:pt x="69774" y="235554"/>
                </a:lnTo>
                <a:lnTo>
                  <a:pt x="71781" y="220637"/>
                </a:lnTo>
                <a:lnTo>
                  <a:pt x="71327" y="212708"/>
                </a:lnTo>
                <a:lnTo>
                  <a:pt x="63298" y="196372"/>
                </a:lnTo>
                <a:lnTo>
                  <a:pt x="36585" y="160934"/>
                </a:lnTo>
                <a:lnTo>
                  <a:pt x="0" y="137834"/>
                </a:lnTo>
                <a:lnTo>
                  <a:pt x="191" y="134928"/>
                </a:lnTo>
                <a:lnTo>
                  <a:pt x="6047" y="127936"/>
                </a:lnTo>
                <a:lnTo>
                  <a:pt x="45894" y="96871"/>
                </a:lnTo>
                <a:lnTo>
                  <a:pt x="92452" y="55543"/>
                </a:lnTo>
                <a:lnTo>
                  <a:pt x="110110" y="39505"/>
                </a:lnTo>
                <a:lnTo>
                  <a:pt x="117929" y="27698"/>
                </a:lnTo>
                <a:lnTo>
                  <a:pt x="119027" y="24815"/>
                </a:lnTo>
                <a:lnTo>
                  <a:pt x="120464" y="23599"/>
                </a:lnTo>
                <a:lnTo>
                  <a:pt x="122127" y="23494"/>
                </a:lnTo>
                <a:lnTo>
                  <a:pt x="123942" y="24129"/>
                </a:lnTo>
                <a:lnTo>
                  <a:pt x="124077" y="34243"/>
                </a:lnTo>
                <a:lnTo>
                  <a:pt x="118415" y="76222"/>
                </a:lnTo>
                <a:lnTo>
                  <a:pt x="112550" y="117678"/>
                </a:lnTo>
                <a:lnTo>
                  <a:pt x="102974" y="161240"/>
                </a:lnTo>
                <a:lnTo>
                  <a:pt x="91738" y="205488"/>
                </a:lnTo>
                <a:lnTo>
                  <a:pt x="89919" y="218939"/>
                </a:lnTo>
                <a:lnTo>
                  <a:pt x="93434" y="215134"/>
                </a:lnTo>
                <a:lnTo>
                  <a:pt x="122787" y="171891"/>
                </a:lnTo>
                <a:lnTo>
                  <a:pt x="128503" y="168118"/>
                </a:lnTo>
                <a:lnTo>
                  <a:pt x="130310" y="169934"/>
                </a:lnTo>
                <a:lnTo>
                  <a:pt x="147525" y="211653"/>
                </a:lnTo>
                <a:lnTo>
                  <a:pt x="155490" y="225301"/>
                </a:lnTo>
                <a:lnTo>
                  <a:pt x="163733" y="233719"/>
                </a:lnTo>
                <a:lnTo>
                  <a:pt x="168614" y="235540"/>
                </a:lnTo>
                <a:lnTo>
                  <a:pt x="179679" y="235683"/>
                </a:lnTo>
                <a:lnTo>
                  <a:pt x="191653" y="229631"/>
                </a:lnTo>
                <a:lnTo>
                  <a:pt x="203324" y="219181"/>
                </a:lnTo>
                <a:lnTo>
                  <a:pt x="226718" y="181351"/>
                </a:lnTo>
                <a:lnTo>
                  <a:pt x="229727" y="168560"/>
                </a:lnTo>
                <a:lnTo>
                  <a:pt x="229282" y="152221"/>
                </a:lnTo>
                <a:lnTo>
                  <a:pt x="228539" y="150164"/>
                </a:lnTo>
                <a:lnTo>
                  <a:pt x="227339" y="148793"/>
                </a:lnTo>
                <a:lnTo>
                  <a:pt x="225833" y="147878"/>
                </a:lnTo>
                <a:lnTo>
                  <a:pt x="223419" y="149386"/>
                </a:lnTo>
                <a:lnTo>
                  <a:pt x="216972" y="156705"/>
                </a:lnTo>
                <a:lnTo>
                  <a:pt x="213167" y="167013"/>
                </a:lnTo>
                <a:lnTo>
                  <a:pt x="207569" y="196396"/>
                </a:lnTo>
                <a:lnTo>
                  <a:pt x="211575" y="206291"/>
                </a:lnTo>
                <a:lnTo>
                  <a:pt x="218058" y="213511"/>
                </a:lnTo>
                <a:lnTo>
                  <a:pt x="221762" y="216424"/>
                </a:lnTo>
                <a:lnTo>
                  <a:pt x="233405" y="219661"/>
                </a:lnTo>
                <a:lnTo>
                  <a:pt x="248692" y="219688"/>
                </a:lnTo>
                <a:lnTo>
                  <a:pt x="286322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60">
            <a:extLst>
              <a:ext uri="{FF2B5EF4-FFF2-40B4-BE49-F238E27FC236}">
                <a16:creationId xmlns:a16="http://schemas.microsoft.com/office/drawing/2014/main" xmlns="" id="{CA87321E-0D5E-4CF5-9683-895D41109080}"/>
              </a:ext>
            </a:extLst>
          </p:cNvPr>
          <p:cNvGrpSpPr/>
          <p:nvPr/>
        </p:nvGrpSpPr>
        <p:grpSpPr>
          <a:xfrm>
            <a:off x="8956777" y="1340037"/>
            <a:ext cx="434874" cy="248493"/>
            <a:chOff x="8956777" y="1340037"/>
            <a:chExt cx="434874" cy="248493"/>
          </a:xfrm>
        </p:grpSpPr>
        <p:sp>
          <p:nvSpPr>
            <p:cNvPr id="67" name="SMARTInkShape-864">
              <a:extLst>
                <a:ext uri="{FF2B5EF4-FFF2-40B4-BE49-F238E27FC236}">
                  <a16:creationId xmlns:a16="http://schemas.microsoft.com/office/drawing/2014/main" xmlns="" id="{C4995FD3-3DC0-4F83-AB60-99534535E23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956777" y="1340037"/>
              <a:ext cx="434874" cy="248493"/>
            </a:xfrm>
            <a:custGeom>
              <a:avLst/>
              <a:gdLst/>
              <a:ahLst/>
              <a:cxnLst/>
              <a:rect l="0" t="0" r="0" b="0"/>
              <a:pathLst>
                <a:path w="434874" h="248493">
                  <a:moveTo>
                    <a:pt x="111023" y="164913"/>
                  </a:moveTo>
                  <a:lnTo>
                    <a:pt x="111023" y="164913"/>
                  </a:lnTo>
                  <a:lnTo>
                    <a:pt x="107652" y="158171"/>
                  </a:lnTo>
                  <a:lnTo>
                    <a:pt x="95443" y="147236"/>
                  </a:lnTo>
                  <a:lnTo>
                    <a:pt x="75048" y="138430"/>
                  </a:lnTo>
                  <a:lnTo>
                    <a:pt x="51131" y="138095"/>
                  </a:lnTo>
                  <a:lnTo>
                    <a:pt x="36425" y="146409"/>
                  </a:lnTo>
                  <a:lnTo>
                    <a:pt x="16248" y="168838"/>
                  </a:lnTo>
                  <a:lnTo>
                    <a:pt x="5401" y="187824"/>
                  </a:lnTo>
                  <a:lnTo>
                    <a:pt x="0" y="217641"/>
                  </a:lnTo>
                  <a:lnTo>
                    <a:pt x="1237" y="235855"/>
                  </a:lnTo>
                  <a:lnTo>
                    <a:pt x="4671" y="241841"/>
                  </a:lnTo>
                  <a:lnTo>
                    <a:pt x="9783" y="245832"/>
                  </a:lnTo>
                  <a:lnTo>
                    <a:pt x="16013" y="248492"/>
                  </a:lnTo>
                  <a:lnTo>
                    <a:pt x="34223" y="245804"/>
                  </a:lnTo>
                  <a:lnTo>
                    <a:pt x="55017" y="236142"/>
                  </a:lnTo>
                  <a:lnTo>
                    <a:pt x="73667" y="220089"/>
                  </a:lnTo>
                  <a:lnTo>
                    <a:pt x="96661" y="181105"/>
                  </a:lnTo>
                  <a:lnTo>
                    <a:pt x="110284" y="146239"/>
                  </a:lnTo>
                  <a:lnTo>
                    <a:pt x="121983" y="107930"/>
                  </a:lnTo>
                  <a:lnTo>
                    <a:pt x="129534" y="69737"/>
                  </a:lnTo>
                  <a:lnTo>
                    <a:pt x="134382" y="26019"/>
                  </a:lnTo>
                  <a:lnTo>
                    <a:pt x="135818" y="4207"/>
                  </a:lnTo>
                  <a:lnTo>
                    <a:pt x="134608" y="1331"/>
                  </a:lnTo>
                  <a:lnTo>
                    <a:pt x="132391" y="120"/>
                  </a:lnTo>
                  <a:lnTo>
                    <a:pt x="129501" y="17"/>
                  </a:lnTo>
                  <a:lnTo>
                    <a:pt x="120647" y="7430"/>
                  </a:lnTo>
                  <a:lnTo>
                    <a:pt x="115323" y="13357"/>
                  </a:lnTo>
                  <a:lnTo>
                    <a:pt x="101086" y="48668"/>
                  </a:lnTo>
                  <a:lnTo>
                    <a:pt x="94673" y="91508"/>
                  </a:lnTo>
                  <a:lnTo>
                    <a:pt x="96144" y="132109"/>
                  </a:lnTo>
                  <a:lnTo>
                    <a:pt x="106761" y="156213"/>
                  </a:lnTo>
                  <a:lnTo>
                    <a:pt x="135580" y="190319"/>
                  </a:lnTo>
                  <a:lnTo>
                    <a:pt x="155223" y="202623"/>
                  </a:lnTo>
                  <a:lnTo>
                    <a:pt x="168062" y="204486"/>
                  </a:lnTo>
                  <a:lnTo>
                    <a:pt x="174449" y="203995"/>
                  </a:lnTo>
                  <a:lnTo>
                    <a:pt x="185309" y="197805"/>
                  </a:lnTo>
                  <a:lnTo>
                    <a:pt x="194133" y="187998"/>
                  </a:lnTo>
                  <a:lnTo>
                    <a:pt x="200407" y="176584"/>
                  </a:lnTo>
                  <a:lnTo>
                    <a:pt x="200246" y="170577"/>
                  </a:lnTo>
                  <a:lnTo>
                    <a:pt x="194423" y="158258"/>
                  </a:lnTo>
                  <a:lnTo>
                    <a:pt x="191317" y="154832"/>
                  </a:lnTo>
                  <a:lnTo>
                    <a:pt x="188541" y="153253"/>
                  </a:lnTo>
                  <a:lnTo>
                    <a:pt x="185984" y="152906"/>
                  </a:lnTo>
                  <a:lnTo>
                    <a:pt x="172274" y="159160"/>
                  </a:lnTo>
                  <a:lnTo>
                    <a:pt x="162704" y="171764"/>
                  </a:lnTo>
                  <a:lnTo>
                    <a:pt x="155158" y="187713"/>
                  </a:lnTo>
                  <a:lnTo>
                    <a:pt x="151805" y="201858"/>
                  </a:lnTo>
                  <a:lnTo>
                    <a:pt x="153289" y="221721"/>
                  </a:lnTo>
                  <a:lnTo>
                    <a:pt x="156383" y="228966"/>
                  </a:lnTo>
                  <a:lnTo>
                    <a:pt x="158197" y="230899"/>
                  </a:lnTo>
                  <a:lnTo>
                    <a:pt x="161521" y="231481"/>
                  </a:lnTo>
                  <a:lnTo>
                    <a:pt x="170861" y="230247"/>
                  </a:lnTo>
                  <a:lnTo>
                    <a:pt x="180186" y="225465"/>
                  </a:lnTo>
                  <a:lnTo>
                    <a:pt x="199306" y="211543"/>
                  </a:lnTo>
                  <a:lnTo>
                    <a:pt x="201628" y="210816"/>
                  </a:lnTo>
                  <a:lnTo>
                    <a:pt x="203882" y="211743"/>
                  </a:lnTo>
                  <a:lnTo>
                    <a:pt x="214703" y="223796"/>
                  </a:lnTo>
                  <a:lnTo>
                    <a:pt x="220838" y="226361"/>
                  </a:lnTo>
                  <a:lnTo>
                    <a:pt x="224449" y="227045"/>
                  </a:lnTo>
                  <a:lnTo>
                    <a:pt x="230344" y="225924"/>
                  </a:lnTo>
                  <a:lnTo>
                    <a:pt x="249990" y="212713"/>
                  </a:lnTo>
                  <a:lnTo>
                    <a:pt x="269555" y="192403"/>
                  </a:lnTo>
                  <a:lnTo>
                    <a:pt x="291472" y="149412"/>
                  </a:lnTo>
                  <a:lnTo>
                    <a:pt x="312813" y="108423"/>
                  </a:lnTo>
                  <a:lnTo>
                    <a:pt x="332149" y="66409"/>
                  </a:lnTo>
                  <a:lnTo>
                    <a:pt x="349801" y="23656"/>
                  </a:lnTo>
                  <a:lnTo>
                    <a:pt x="356920" y="1152"/>
                  </a:lnTo>
                  <a:lnTo>
                    <a:pt x="356799" y="0"/>
                  </a:lnTo>
                  <a:lnTo>
                    <a:pt x="356013" y="643"/>
                  </a:lnTo>
                  <a:lnTo>
                    <a:pt x="338305" y="36559"/>
                  </a:lnTo>
                  <a:lnTo>
                    <a:pt x="325042" y="76709"/>
                  </a:lnTo>
                  <a:lnTo>
                    <a:pt x="313587" y="122629"/>
                  </a:lnTo>
                  <a:lnTo>
                    <a:pt x="310271" y="162968"/>
                  </a:lnTo>
                  <a:lnTo>
                    <a:pt x="315115" y="202916"/>
                  </a:lnTo>
                  <a:lnTo>
                    <a:pt x="318853" y="213553"/>
                  </a:lnTo>
                  <a:lnTo>
                    <a:pt x="322866" y="218281"/>
                  </a:lnTo>
                  <a:lnTo>
                    <a:pt x="326335" y="218130"/>
                  </a:lnTo>
                  <a:lnTo>
                    <a:pt x="335834" y="214200"/>
                  </a:lnTo>
                  <a:lnTo>
                    <a:pt x="367200" y="190040"/>
                  </a:lnTo>
                  <a:lnTo>
                    <a:pt x="382916" y="167027"/>
                  </a:lnTo>
                  <a:lnTo>
                    <a:pt x="387085" y="153153"/>
                  </a:lnTo>
                  <a:lnTo>
                    <a:pt x="387492" y="148606"/>
                  </a:lnTo>
                  <a:lnTo>
                    <a:pt x="387057" y="145575"/>
                  </a:lnTo>
                  <a:lnTo>
                    <a:pt x="386062" y="143554"/>
                  </a:lnTo>
                  <a:lnTo>
                    <a:pt x="383988" y="143618"/>
                  </a:lnTo>
                  <a:lnTo>
                    <a:pt x="377921" y="147453"/>
                  </a:lnTo>
                  <a:lnTo>
                    <a:pt x="359575" y="165776"/>
                  </a:lnTo>
                  <a:lnTo>
                    <a:pt x="347722" y="194708"/>
                  </a:lnTo>
                  <a:lnTo>
                    <a:pt x="347139" y="197476"/>
                  </a:lnTo>
                  <a:lnTo>
                    <a:pt x="348161" y="198616"/>
                  </a:lnTo>
                  <a:lnTo>
                    <a:pt x="350253" y="198671"/>
                  </a:lnTo>
                  <a:lnTo>
                    <a:pt x="363752" y="193688"/>
                  </a:lnTo>
                  <a:lnTo>
                    <a:pt x="377277" y="185731"/>
                  </a:lnTo>
                  <a:lnTo>
                    <a:pt x="379542" y="185142"/>
                  </a:lnTo>
                  <a:lnTo>
                    <a:pt x="385822" y="186368"/>
                  </a:lnTo>
                  <a:lnTo>
                    <a:pt x="434873" y="209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65">
              <a:extLst>
                <a:ext uri="{FF2B5EF4-FFF2-40B4-BE49-F238E27FC236}">
                  <a16:creationId xmlns:a16="http://schemas.microsoft.com/office/drawing/2014/main" xmlns="" id="{D3011AAF-7B14-4975-82E5-1379EC14E93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264650" y="1403350"/>
              <a:ext cx="114301" cy="16072"/>
            </a:xfrm>
            <a:custGeom>
              <a:avLst/>
              <a:gdLst/>
              <a:ahLst/>
              <a:cxnLst/>
              <a:rect l="0" t="0" r="0" b="0"/>
              <a:pathLst>
                <a:path w="11430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44762" y="12686"/>
                  </a:lnTo>
                  <a:lnTo>
                    <a:pt x="90560" y="438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61">
            <a:extLst>
              <a:ext uri="{FF2B5EF4-FFF2-40B4-BE49-F238E27FC236}">
                <a16:creationId xmlns:a16="http://schemas.microsoft.com/office/drawing/2014/main" xmlns="" id="{D2439AA8-6F2A-47F1-B437-CDE5BABF8ACC}"/>
              </a:ext>
            </a:extLst>
          </p:cNvPr>
          <p:cNvGrpSpPr/>
          <p:nvPr/>
        </p:nvGrpSpPr>
        <p:grpSpPr>
          <a:xfrm>
            <a:off x="9702800" y="1319721"/>
            <a:ext cx="624023" cy="324930"/>
            <a:chOff x="9702800" y="1319721"/>
            <a:chExt cx="624023" cy="324930"/>
          </a:xfrm>
        </p:grpSpPr>
        <p:sp>
          <p:nvSpPr>
            <p:cNvPr id="70" name="SMARTInkShape-866">
              <a:extLst>
                <a:ext uri="{FF2B5EF4-FFF2-40B4-BE49-F238E27FC236}">
                  <a16:creationId xmlns:a16="http://schemas.microsoft.com/office/drawing/2014/main" xmlns="" id="{E9C1E14E-0FEF-457C-A2E5-5619A6DDC38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740900" y="1319721"/>
              <a:ext cx="101601" cy="274130"/>
            </a:xfrm>
            <a:custGeom>
              <a:avLst/>
              <a:gdLst/>
              <a:ahLst/>
              <a:cxnLst/>
              <a:rect l="0" t="0" r="0" b="0"/>
              <a:pathLst>
                <a:path w="101601" h="274130">
                  <a:moveTo>
                    <a:pt x="101600" y="39179"/>
                  </a:moveTo>
                  <a:lnTo>
                    <a:pt x="101600" y="39179"/>
                  </a:lnTo>
                  <a:lnTo>
                    <a:pt x="100895" y="20312"/>
                  </a:lnTo>
                  <a:lnTo>
                    <a:pt x="98230" y="10568"/>
                  </a:lnTo>
                  <a:lnTo>
                    <a:pt x="92811" y="3415"/>
                  </a:lnTo>
                  <a:lnTo>
                    <a:pt x="89391" y="519"/>
                  </a:lnTo>
                  <a:lnTo>
                    <a:pt x="85699" y="0"/>
                  </a:lnTo>
                  <a:lnTo>
                    <a:pt x="77836" y="3187"/>
                  </a:lnTo>
                  <a:lnTo>
                    <a:pt x="65474" y="16285"/>
                  </a:lnTo>
                  <a:lnTo>
                    <a:pt x="44291" y="51930"/>
                  </a:lnTo>
                  <a:lnTo>
                    <a:pt x="31625" y="94541"/>
                  </a:lnTo>
                  <a:lnTo>
                    <a:pt x="27244" y="138054"/>
                  </a:lnTo>
                  <a:lnTo>
                    <a:pt x="25241" y="178072"/>
                  </a:lnTo>
                  <a:lnTo>
                    <a:pt x="20493" y="215329"/>
                  </a:lnTo>
                  <a:lnTo>
                    <a:pt x="10684" y="252035"/>
                  </a:lnTo>
                  <a:lnTo>
                    <a:pt x="0" y="274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67">
              <a:extLst>
                <a:ext uri="{FF2B5EF4-FFF2-40B4-BE49-F238E27FC236}">
                  <a16:creationId xmlns:a16="http://schemas.microsoft.com/office/drawing/2014/main" xmlns="" id="{3B66B552-9914-4651-BE49-3C30BBEC367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702800" y="1493394"/>
              <a:ext cx="165101" cy="67007"/>
            </a:xfrm>
            <a:custGeom>
              <a:avLst/>
              <a:gdLst/>
              <a:ahLst/>
              <a:cxnLst/>
              <a:rect l="0" t="0" r="0" b="0"/>
              <a:pathLst>
                <a:path w="165101" h="67007">
                  <a:moveTo>
                    <a:pt x="0" y="11556"/>
                  </a:moveTo>
                  <a:lnTo>
                    <a:pt x="0" y="11556"/>
                  </a:lnTo>
                  <a:lnTo>
                    <a:pt x="5775" y="6486"/>
                  </a:lnTo>
                  <a:lnTo>
                    <a:pt x="12209" y="2718"/>
                  </a:lnTo>
                  <a:lnTo>
                    <a:pt x="27136" y="0"/>
                  </a:lnTo>
                  <a:lnTo>
                    <a:pt x="69313" y="888"/>
                  </a:lnTo>
                  <a:lnTo>
                    <a:pt x="93209" y="7689"/>
                  </a:lnTo>
                  <a:lnTo>
                    <a:pt x="104925" y="14776"/>
                  </a:lnTo>
                  <a:lnTo>
                    <a:pt x="110134" y="22630"/>
                  </a:lnTo>
                  <a:lnTo>
                    <a:pt x="110567" y="32705"/>
                  </a:lnTo>
                  <a:lnTo>
                    <a:pt x="108466" y="53050"/>
                  </a:lnTo>
                  <a:lnTo>
                    <a:pt x="106883" y="56857"/>
                  </a:lnTo>
                  <a:lnTo>
                    <a:pt x="101360" y="62970"/>
                  </a:lnTo>
                  <a:lnTo>
                    <a:pt x="96084" y="66156"/>
                  </a:lnTo>
                  <a:lnTo>
                    <a:pt x="93689" y="67006"/>
                  </a:lnTo>
                  <a:lnTo>
                    <a:pt x="92798" y="66162"/>
                  </a:lnTo>
                  <a:lnTo>
                    <a:pt x="93690" y="61460"/>
                  </a:lnTo>
                  <a:lnTo>
                    <a:pt x="101529" y="47509"/>
                  </a:lnTo>
                  <a:lnTo>
                    <a:pt x="119531" y="29970"/>
                  </a:lnTo>
                  <a:lnTo>
                    <a:pt x="16510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68">
              <a:extLst>
                <a:ext uri="{FF2B5EF4-FFF2-40B4-BE49-F238E27FC236}">
                  <a16:creationId xmlns:a16="http://schemas.microsoft.com/office/drawing/2014/main" xmlns="" id="{271E293B-0619-4BE2-9090-5F877C18AF0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906815" y="1504950"/>
              <a:ext cx="60099" cy="71082"/>
            </a:xfrm>
            <a:custGeom>
              <a:avLst/>
              <a:gdLst/>
              <a:ahLst/>
              <a:cxnLst/>
              <a:rect l="0" t="0" r="0" b="0"/>
              <a:pathLst>
                <a:path w="60099" h="71082">
                  <a:moveTo>
                    <a:pt x="56335" y="0"/>
                  </a:moveTo>
                  <a:lnTo>
                    <a:pt x="56335" y="0"/>
                  </a:lnTo>
                  <a:lnTo>
                    <a:pt x="46196" y="706"/>
                  </a:lnTo>
                  <a:lnTo>
                    <a:pt x="28723" y="8789"/>
                  </a:lnTo>
                  <a:lnTo>
                    <a:pt x="8469" y="23765"/>
                  </a:lnTo>
                  <a:lnTo>
                    <a:pt x="3310" y="33846"/>
                  </a:lnTo>
                  <a:lnTo>
                    <a:pt x="0" y="57564"/>
                  </a:lnTo>
                  <a:lnTo>
                    <a:pt x="1845" y="62365"/>
                  </a:lnTo>
                  <a:lnTo>
                    <a:pt x="9539" y="69581"/>
                  </a:lnTo>
                  <a:lnTo>
                    <a:pt x="14555" y="71081"/>
                  </a:lnTo>
                  <a:lnTo>
                    <a:pt x="25772" y="70867"/>
                  </a:lnTo>
                  <a:lnTo>
                    <a:pt x="40616" y="66780"/>
                  </a:lnTo>
                  <a:lnTo>
                    <a:pt x="49584" y="59314"/>
                  </a:lnTo>
                  <a:lnTo>
                    <a:pt x="56863" y="49645"/>
                  </a:lnTo>
                  <a:lnTo>
                    <a:pt x="60098" y="40644"/>
                  </a:lnTo>
                  <a:lnTo>
                    <a:pt x="58547" y="24272"/>
                  </a:lnTo>
                  <a:lnTo>
                    <a:pt x="55437" y="17843"/>
                  </a:lnTo>
                  <a:lnTo>
                    <a:pt x="499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69">
              <a:extLst>
                <a:ext uri="{FF2B5EF4-FFF2-40B4-BE49-F238E27FC236}">
                  <a16:creationId xmlns:a16="http://schemas.microsoft.com/office/drawing/2014/main" xmlns="" id="{7A5030F5-29A9-4465-B814-08BEA8B6D3F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001250" y="1490190"/>
              <a:ext cx="152401" cy="90961"/>
            </a:xfrm>
            <a:custGeom>
              <a:avLst/>
              <a:gdLst/>
              <a:ahLst/>
              <a:cxnLst/>
              <a:rect l="0" t="0" r="0" b="0"/>
              <a:pathLst>
                <a:path w="152401" h="90961">
                  <a:moveTo>
                    <a:pt x="0" y="14760"/>
                  </a:moveTo>
                  <a:lnTo>
                    <a:pt x="0" y="14760"/>
                  </a:lnTo>
                  <a:lnTo>
                    <a:pt x="8837" y="23598"/>
                  </a:lnTo>
                  <a:lnTo>
                    <a:pt x="10984" y="31388"/>
                  </a:lnTo>
                  <a:lnTo>
                    <a:pt x="11767" y="59022"/>
                  </a:lnTo>
                  <a:lnTo>
                    <a:pt x="6918" y="80044"/>
                  </a:lnTo>
                  <a:lnTo>
                    <a:pt x="6730" y="80155"/>
                  </a:lnTo>
                  <a:lnTo>
                    <a:pt x="6603" y="79523"/>
                  </a:lnTo>
                  <a:lnTo>
                    <a:pt x="45438" y="35541"/>
                  </a:lnTo>
                  <a:lnTo>
                    <a:pt x="66282" y="19283"/>
                  </a:lnTo>
                  <a:lnTo>
                    <a:pt x="69587" y="17775"/>
                  </a:lnTo>
                  <a:lnTo>
                    <a:pt x="71792" y="17476"/>
                  </a:lnTo>
                  <a:lnTo>
                    <a:pt x="73261" y="17981"/>
                  </a:lnTo>
                  <a:lnTo>
                    <a:pt x="74240" y="19024"/>
                  </a:lnTo>
                  <a:lnTo>
                    <a:pt x="75619" y="27234"/>
                  </a:lnTo>
                  <a:lnTo>
                    <a:pt x="76184" y="39727"/>
                  </a:lnTo>
                  <a:lnTo>
                    <a:pt x="119424" y="3839"/>
                  </a:lnTo>
                  <a:lnTo>
                    <a:pt x="124065" y="1129"/>
                  </a:lnTo>
                  <a:lnTo>
                    <a:pt x="127867" y="28"/>
                  </a:lnTo>
                  <a:lnTo>
                    <a:pt x="131104" y="0"/>
                  </a:lnTo>
                  <a:lnTo>
                    <a:pt x="133969" y="687"/>
                  </a:lnTo>
                  <a:lnTo>
                    <a:pt x="136585" y="3261"/>
                  </a:lnTo>
                  <a:lnTo>
                    <a:pt x="148035" y="28454"/>
                  </a:lnTo>
                  <a:lnTo>
                    <a:pt x="146549" y="71115"/>
                  </a:lnTo>
                  <a:lnTo>
                    <a:pt x="148154" y="80493"/>
                  </a:lnTo>
                  <a:lnTo>
                    <a:pt x="152400" y="9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70">
              <a:extLst>
                <a:ext uri="{FF2B5EF4-FFF2-40B4-BE49-F238E27FC236}">
                  <a16:creationId xmlns:a16="http://schemas.microsoft.com/office/drawing/2014/main" xmlns="" id="{88BF17BF-F293-45DA-8FCF-F988C60EEE8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255249" y="1331096"/>
              <a:ext cx="71574" cy="192905"/>
            </a:xfrm>
            <a:custGeom>
              <a:avLst/>
              <a:gdLst/>
              <a:ahLst/>
              <a:cxnLst/>
              <a:rect l="0" t="0" r="0" b="0"/>
              <a:pathLst>
                <a:path w="71574" h="192905">
                  <a:moveTo>
                    <a:pt x="1" y="27804"/>
                  </a:moveTo>
                  <a:lnTo>
                    <a:pt x="1" y="27804"/>
                  </a:lnTo>
                  <a:lnTo>
                    <a:pt x="0" y="8031"/>
                  </a:lnTo>
                  <a:lnTo>
                    <a:pt x="1412" y="5450"/>
                  </a:lnTo>
                  <a:lnTo>
                    <a:pt x="6743" y="700"/>
                  </a:lnTo>
                  <a:lnTo>
                    <a:pt x="17578" y="0"/>
                  </a:lnTo>
                  <a:lnTo>
                    <a:pt x="24419" y="802"/>
                  </a:lnTo>
                  <a:lnTo>
                    <a:pt x="37665" y="7336"/>
                  </a:lnTo>
                  <a:lnTo>
                    <a:pt x="49901" y="18002"/>
                  </a:lnTo>
                  <a:lnTo>
                    <a:pt x="64019" y="40579"/>
                  </a:lnTo>
                  <a:lnTo>
                    <a:pt x="71573" y="68592"/>
                  </a:lnTo>
                  <a:lnTo>
                    <a:pt x="69263" y="95079"/>
                  </a:lnTo>
                  <a:lnTo>
                    <a:pt x="59250" y="120802"/>
                  </a:lnTo>
                  <a:lnTo>
                    <a:pt x="31508" y="165950"/>
                  </a:lnTo>
                  <a:lnTo>
                    <a:pt x="25401" y="19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71">
              <a:extLst>
                <a:ext uri="{FF2B5EF4-FFF2-40B4-BE49-F238E27FC236}">
                  <a16:creationId xmlns:a16="http://schemas.microsoft.com/office/drawing/2014/main" xmlns="" id="{8CD4524A-38A8-4CDB-98D6-02F5230A5BD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248900" y="1644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62">
            <a:extLst>
              <a:ext uri="{FF2B5EF4-FFF2-40B4-BE49-F238E27FC236}">
                <a16:creationId xmlns:a16="http://schemas.microsoft.com/office/drawing/2014/main" xmlns="" id="{CEF5FF5A-30CF-48BD-9F1A-966FEB6D7647}"/>
              </a:ext>
            </a:extLst>
          </p:cNvPr>
          <p:cNvGrpSpPr/>
          <p:nvPr/>
        </p:nvGrpSpPr>
        <p:grpSpPr>
          <a:xfrm>
            <a:off x="7604560" y="1999077"/>
            <a:ext cx="879074" cy="274224"/>
            <a:chOff x="7604560" y="1999077"/>
            <a:chExt cx="879074" cy="274224"/>
          </a:xfrm>
        </p:grpSpPr>
        <p:sp>
          <p:nvSpPr>
            <p:cNvPr id="77" name="SMARTInkShape-872">
              <a:extLst>
                <a:ext uri="{FF2B5EF4-FFF2-40B4-BE49-F238E27FC236}">
                  <a16:creationId xmlns:a16="http://schemas.microsoft.com/office/drawing/2014/main" xmlns="" id="{BF505EBA-B246-4EE0-87A0-5EB438DC9DC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715162" y="1999077"/>
              <a:ext cx="123713" cy="242474"/>
            </a:xfrm>
            <a:custGeom>
              <a:avLst/>
              <a:gdLst/>
              <a:ahLst/>
              <a:cxnLst/>
              <a:rect l="0" t="0" r="0" b="0"/>
              <a:pathLst>
                <a:path w="123713" h="242474">
                  <a:moveTo>
                    <a:pt x="82638" y="51973"/>
                  </a:moveTo>
                  <a:lnTo>
                    <a:pt x="82638" y="51973"/>
                  </a:lnTo>
                  <a:lnTo>
                    <a:pt x="82638" y="45231"/>
                  </a:lnTo>
                  <a:lnTo>
                    <a:pt x="80756" y="40039"/>
                  </a:lnTo>
                  <a:lnTo>
                    <a:pt x="79267" y="37667"/>
                  </a:lnTo>
                  <a:lnTo>
                    <a:pt x="77569" y="36086"/>
                  </a:lnTo>
                  <a:lnTo>
                    <a:pt x="73799" y="34329"/>
                  </a:lnTo>
                  <a:lnTo>
                    <a:pt x="64340" y="33339"/>
                  </a:lnTo>
                  <a:lnTo>
                    <a:pt x="60561" y="36023"/>
                  </a:lnTo>
                  <a:lnTo>
                    <a:pt x="30072" y="75055"/>
                  </a:lnTo>
                  <a:lnTo>
                    <a:pt x="11167" y="113689"/>
                  </a:lnTo>
                  <a:lnTo>
                    <a:pt x="0" y="153044"/>
                  </a:lnTo>
                  <a:lnTo>
                    <a:pt x="283" y="173093"/>
                  </a:lnTo>
                  <a:lnTo>
                    <a:pt x="2335" y="181403"/>
                  </a:lnTo>
                  <a:lnTo>
                    <a:pt x="6525" y="187649"/>
                  </a:lnTo>
                  <a:lnTo>
                    <a:pt x="18706" y="196470"/>
                  </a:lnTo>
                  <a:lnTo>
                    <a:pt x="31647" y="198979"/>
                  </a:lnTo>
                  <a:lnTo>
                    <a:pt x="38060" y="198660"/>
                  </a:lnTo>
                  <a:lnTo>
                    <a:pt x="67313" y="184728"/>
                  </a:lnTo>
                  <a:lnTo>
                    <a:pt x="96050" y="155983"/>
                  </a:lnTo>
                  <a:lnTo>
                    <a:pt x="115695" y="117285"/>
                  </a:lnTo>
                  <a:lnTo>
                    <a:pt x="123712" y="71168"/>
                  </a:lnTo>
                  <a:lnTo>
                    <a:pt x="119346" y="31868"/>
                  </a:lnTo>
                  <a:lnTo>
                    <a:pt x="109065" y="12699"/>
                  </a:lnTo>
                  <a:lnTo>
                    <a:pt x="102372" y="4624"/>
                  </a:lnTo>
                  <a:lnTo>
                    <a:pt x="93678" y="651"/>
                  </a:lnTo>
                  <a:lnTo>
                    <a:pt x="72728" y="0"/>
                  </a:lnTo>
                  <a:lnTo>
                    <a:pt x="64036" y="3213"/>
                  </a:lnTo>
                  <a:lnTo>
                    <a:pt x="50616" y="14309"/>
                  </a:lnTo>
                  <a:lnTo>
                    <a:pt x="43711" y="32411"/>
                  </a:lnTo>
                  <a:lnTo>
                    <a:pt x="41706" y="68284"/>
                  </a:lnTo>
                  <a:lnTo>
                    <a:pt x="49343" y="108311"/>
                  </a:lnTo>
                  <a:lnTo>
                    <a:pt x="63131" y="145101"/>
                  </a:lnTo>
                  <a:lnTo>
                    <a:pt x="83802" y="185766"/>
                  </a:lnTo>
                  <a:lnTo>
                    <a:pt x="114914" y="230002"/>
                  </a:lnTo>
                  <a:lnTo>
                    <a:pt x="120738" y="24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73">
              <a:extLst>
                <a:ext uri="{FF2B5EF4-FFF2-40B4-BE49-F238E27FC236}">
                  <a16:creationId xmlns:a16="http://schemas.microsoft.com/office/drawing/2014/main" xmlns="" id="{9F988E70-7F24-49ED-B28B-550C7FFC0D9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918450" y="2032000"/>
              <a:ext cx="48618" cy="177801"/>
            </a:xfrm>
            <a:custGeom>
              <a:avLst/>
              <a:gdLst/>
              <a:ahLst/>
              <a:cxnLst/>
              <a:rect l="0" t="0" r="0" b="0"/>
              <a:pathLst>
                <a:path w="48618" h="177801">
                  <a:moveTo>
                    <a:pt x="19050" y="0"/>
                  </a:moveTo>
                  <a:lnTo>
                    <a:pt x="19050" y="0"/>
                  </a:lnTo>
                  <a:lnTo>
                    <a:pt x="25791" y="0"/>
                  </a:lnTo>
                  <a:lnTo>
                    <a:pt x="28483" y="1411"/>
                  </a:lnTo>
                  <a:lnTo>
                    <a:pt x="33355" y="6742"/>
                  </a:lnTo>
                  <a:lnTo>
                    <a:pt x="43435" y="27789"/>
                  </a:lnTo>
                  <a:lnTo>
                    <a:pt x="48617" y="63110"/>
                  </a:lnTo>
                  <a:lnTo>
                    <a:pt x="40040" y="104856"/>
                  </a:lnTo>
                  <a:lnTo>
                    <a:pt x="17352" y="14850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74">
              <a:extLst>
                <a:ext uri="{FF2B5EF4-FFF2-40B4-BE49-F238E27FC236}">
                  <a16:creationId xmlns:a16="http://schemas.microsoft.com/office/drawing/2014/main" xmlns="" id="{DF872CCB-0E0F-4217-9630-6009740E9CD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604560" y="2012950"/>
              <a:ext cx="117041" cy="260351"/>
            </a:xfrm>
            <a:custGeom>
              <a:avLst/>
              <a:gdLst/>
              <a:ahLst/>
              <a:cxnLst/>
              <a:rect l="0" t="0" r="0" b="0"/>
              <a:pathLst>
                <a:path w="117041" h="260351">
                  <a:moveTo>
                    <a:pt x="53540" y="0"/>
                  </a:moveTo>
                  <a:lnTo>
                    <a:pt x="53540" y="0"/>
                  </a:lnTo>
                  <a:lnTo>
                    <a:pt x="50169" y="0"/>
                  </a:lnTo>
                  <a:lnTo>
                    <a:pt x="41331" y="10113"/>
                  </a:lnTo>
                  <a:lnTo>
                    <a:pt x="20633" y="44749"/>
                  </a:lnTo>
                  <a:lnTo>
                    <a:pt x="4514" y="87185"/>
                  </a:lnTo>
                  <a:lnTo>
                    <a:pt x="0" y="116595"/>
                  </a:lnTo>
                  <a:lnTo>
                    <a:pt x="3638" y="148011"/>
                  </a:lnTo>
                  <a:lnTo>
                    <a:pt x="15134" y="180083"/>
                  </a:lnTo>
                  <a:lnTo>
                    <a:pt x="36706" y="210800"/>
                  </a:lnTo>
                  <a:lnTo>
                    <a:pt x="66518" y="233389"/>
                  </a:lnTo>
                  <a:lnTo>
                    <a:pt x="11704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75">
              <a:extLst>
                <a:ext uri="{FF2B5EF4-FFF2-40B4-BE49-F238E27FC236}">
                  <a16:creationId xmlns:a16="http://schemas.microsoft.com/office/drawing/2014/main" xmlns="" id="{F9161459-C020-4F01-8401-89DB386ED8A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147222" y="2017045"/>
              <a:ext cx="203029" cy="235970"/>
            </a:xfrm>
            <a:custGeom>
              <a:avLst/>
              <a:gdLst/>
              <a:ahLst/>
              <a:cxnLst/>
              <a:rect l="0" t="0" r="0" b="0"/>
              <a:pathLst>
                <a:path w="203029" h="235970">
                  <a:moveTo>
                    <a:pt x="95078" y="27655"/>
                  </a:moveTo>
                  <a:lnTo>
                    <a:pt x="95078" y="27655"/>
                  </a:lnTo>
                  <a:lnTo>
                    <a:pt x="95077" y="24284"/>
                  </a:lnTo>
                  <a:lnTo>
                    <a:pt x="93196" y="20747"/>
                  </a:lnTo>
                  <a:lnTo>
                    <a:pt x="91707" y="18817"/>
                  </a:lnTo>
                  <a:lnTo>
                    <a:pt x="91419" y="16118"/>
                  </a:lnTo>
                  <a:lnTo>
                    <a:pt x="92975" y="6284"/>
                  </a:lnTo>
                  <a:lnTo>
                    <a:pt x="91085" y="988"/>
                  </a:lnTo>
                  <a:lnTo>
                    <a:pt x="88888" y="0"/>
                  </a:lnTo>
                  <a:lnTo>
                    <a:pt x="71460" y="3482"/>
                  </a:lnTo>
                  <a:lnTo>
                    <a:pt x="64516" y="5190"/>
                  </a:lnTo>
                  <a:lnTo>
                    <a:pt x="51156" y="16494"/>
                  </a:lnTo>
                  <a:lnTo>
                    <a:pt x="21962" y="59239"/>
                  </a:lnTo>
                  <a:lnTo>
                    <a:pt x="4112" y="104198"/>
                  </a:lnTo>
                  <a:lnTo>
                    <a:pt x="0" y="149896"/>
                  </a:lnTo>
                  <a:lnTo>
                    <a:pt x="6621" y="187974"/>
                  </a:lnTo>
                  <a:lnTo>
                    <a:pt x="20891" y="218228"/>
                  </a:lnTo>
                  <a:lnTo>
                    <a:pt x="36235" y="230652"/>
                  </a:lnTo>
                  <a:lnTo>
                    <a:pt x="45266" y="234953"/>
                  </a:lnTo>
                  <a:lnTo>
                    <a:pt x="66589" y="235969"/>
                  </a:lnTo>
                  <a:lnTo>
                    <a:pt x="89472" y="231011"/>
                  </a:lnTo>
                  <a:lnTo>
                    <a:pt x="132907" y="210581"/>
                  </a:lnTo>
                  <a:lnTo>
                    <a:pt x="151402" y="198561"/>
                  </a:lnTo>
                  <a:lnTo>
                    <a:pt x="161973" y="186163"/>
                  </a:lnTo>
                  <a:lnTo>
                    <a:pt x="167143" y="175479"/>
                  </a:lnTo>
                  <a:lnTo>
                    <a:pt x="168521" y="170654"/>
                  </a:lnTo>
                  <a:lnTo>
                    <a:pt x="167324" y="166732"/>
                  </a:lnTo>
                  <a:lnTo>
                    <a:pt x="164408" y="163412"/>
                  </a:lnTo>
                  <a:lnTo>
                    <a:pt x="150192" y="155368"/>
                  </a:lnTo>
                  <a:lnTo>
                    <a:pt x="144521" y="153014"/>
                  </a:lnTo>
                  <a:lnTo>
                    <a:pt x="130694" y="152279"/>
                  </a:lnTo>
                  <a:lnTo>
                    <a:pt x="123055" y="153071"/>
                  </a:lnTo>
                  <a:lnTo>
                    <a:pt x="108923" y="159595"/>
                  </a:lnTo>
                  <a:lnTo>
                    <a:pt x="96292" y="170256"/>
                  </a:lnTo>
                  <a:lnTo>
                    <a:pt x="85975" y="184402"/>
                  </a:lnTo>
                  <a:lnTo>
                    <a:pt x="82330" y="198215"/>
                  </a:lnTo>
                  <a:lnTo>
                    <a:pt x="82345" y="204861"/>
                  </a:lnTo>
                  <a:lnTo>
                    <a:pt x="84473" y="209998"/>
                  </a:lnTo>
                  <a:lnTo>
                    <a:pt x="92482" y="217587"/>
                  </a:lnTo>
                  <a:lnTo>
                    <a:pt x="106859" y="219549"/>
                  </a:lnTo>
                  <a:lnTo>
                    <a:pt x="141463" y="215059"/>
                  </a:lnTo>
                  <a:lnTo>
                    <a:pt x="154734" y="207607"/>
                  </a:lnTo>
                  <a:lnTo>
                    <a:pt x="168257" y="193393"/>
                  </a:lnTo>
                  <a:lnTo>
                    <a:pt x="175777" y="182690"/>
                  </a:lnTo>
                  <a:lnTo>
                    <a:pt x="175689" y="182517"/>
                  </a:lnTo>
                  <a:lnTo>
                    <a:pt x="173709" y="184207"/>
                  </a:lnTo>
                  <a:lnTo>
                    <a:pt x="172359" y="189191"/>
                  </a:lnTo>
                  <a:lnTo>
                    <a:pt x="171491" y="207259"/>
                  </a:lnTo>
                  <a:lnTo>
                    <a:pt x="172831" y="211597"/>
                  </a:lnTo>
                  <a:lnTo>
                    <a:pt x="178082" y="218298"/>
                  </a:lnTo>
                  <a:lnTo>
                    <a:pt x="182164" y="219661"/>
                  </a:lnTo>
                  <a:lnTo>
                    <a:pt x="203028" y="218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76">
              <a:extLst>
                <a:ext uri="{FF2B5EF4-FFF2-40B4-BE49-F238E27FC236}">
                  <a16:creationId xmlns:a16="http://schemas.microsoft.com/office/drawing/2014/main" xmlns="" id="{5F61DAD7-E792-4968-8687-6002C8EC47F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388379" y="2162683"/>
              <a:ext cx="95255" cy="80618"/>
            </a:xfrm>
            <a:custGeom>
              <a:avLst/>
              <a:gdLst/>
              <a:ahLst/>
              <a:cxnLst/>
              <a:rect l="0" t="0" r="0" b="0"/>
              <a:pathLst>
                <a:path w="95255" h="80618">
                  <a:moveTo>
                    <a:pt x="6321" y="28067"/>
                  </a:moveTo>
                  <a:lnTo>
                    <a:pt x="6321" y="28067"/>
                  </a:lnTo>
                  <a:lnTo>
                    <a:pt x="11788" y="11665"/>
                  </a:lnTo>
                  <a:lnTo>
                    <a:pt x="11377" y="11488"/>
                  </a:lnTo>
                  <a:lnTo>
                    <a:pt x="9039" y="13172"/>
                  </a:lnTo>
                  <a:lnTo>
                    <a:pt x="3755" y="28201"/>
                  </a:lnTo>
                  <a:lnTo>
                    <a:pt x="193" y="72511"/>
                  </a:lnTo>
                  <a:lnTo>
                    <a:pt x="14" y="80617"/>
                  </a:lnTo>
                  <a:lnTo>
                    <a:pt x="0" y="80033"/>
                  </a:lnTo>
                  <a:lnTo>
                    <a:pt x="27584" y="39367"/>
                  </a:lnTo>
                  <a:lnTo>
                    <a:pt x="46957" y="16834"/>
                  </a:lnTo>
                  <a:lnTo>
                    <a:pt x="61776" y="5435"/>
                  </a:lnTo>
                  <a:lnTo>
                    <a:pt x="75417" y="370"/>
                  </a:lnTo>
                  <a:lnTo>
                    <a:pt x="86655" y="0"/>
                  </a:lnTo>
                  <a:lnTo>
                    <a:pt x="91627" y="889"/>
                  </a:lnTo>
                  <a:lnTo>
                    <a:pt x="94236" y="4304"/>
                  </a:lnTo>
                  <a:lnTo>
                    <a:pt x="95254" y="15624"/>
                  </a:lnTo>
                  <a:lnTo>
                    <a:pt x="90199" y="57203"/>
                  </a:lnTo>
                  <a:lnTo>
                    <a:pt x="88871" y="7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63">
            <a:extLst>
              <a:ext uri="{FF2B5EF4-FFF2-40B4-BE49-F238E27FC236}">
                <a16:creationId xmlns:a16="http://schemas.microsoft.com/office/drawing/2014/main" xmlns="" id="{2D6C37B3-C287-4FAF-B213-4B36465A3E14}"/>
              </a:ext>
            </a:extLst>
          </p:cNvPr>
          <p:cNvGrpSpPr/>
          <p:nvPr/>
        </p:nvGrpSpPr>
        <p:grpSpPr>
          <a:xfrm>
            <a:off x="8819504" y="2029603"/>
            <a:ext cx="768997" cy="427671"/>
            <a:chOff x="8819504" y="2029603"/>
            <a:chExt cx="768997" cy="427671"/>
          </a:xfrm>
        </p:grpSpPr>
        <p:sp>
          <p:nvSpPr>
            <p:cNvPr id="83" name="SMARTInkShape-877">
              <a:extLst>
                <a:ext uri="{FF2B5EF4-FFF2-40B4-BE49-F238E27FC236}">
                  <a16:creationId xmlns:a16="http://schemas.microsoft.com/office/drawing/2014/main" xmlns="" id="{DAD1A84B-EE0A-4F2B-ACAC-E0CD6AABB55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819504" y="2029603"/>
              <a:ext cx="89547" cy="292138"/>
            </a:xfrm>
            <a:custGeom>
              <a:avLst/>
              <a:gdLst/>
              <a:ahLst/>
              <a:cxnLst/>
              <a:rect l="0" t="0" r="0" b="0"/>
              <a:pathLst>
                <a:path w="89547" h="292138">
                  <a:moveTo>
                    <a:pt x="45096" y="46847"/>
                  </a:moveTo>
                  <a:lnTo>
                    <a:pt x="45096" y="46847"/>
                  </a:lnTo>
                  <a:lnTo>
                    <a:pt x="48466" y="46847"/>
                  </a:lnTo>
                  <a:lnTo>
                    <a:pt x="48754" y="47553"/>
                  </a:lnTo>
                  <a:lnTo>
                    <a:pt x="47192" y="50218"/>
                  </a:lnTo>
                  <a:lnTo>
                    <a:pt x="42346" y="55685"/>
                  </a:lnTo>
                  <a:lnTo>
                    <a:pt x="29700" y="61774"/>
                  </a:lnTo>
                  <a:lnTo>
                    <a:pt x="20379" y="62183"/>
                  </a:lnTo>
                  <a:lnTo>
                    <a:pt x="2897" y="60068"/>
                  </a:lnTo>
                  <a:lnTo>
                    <a:pt x="736" y="57778"/>
                  </a:lnTo>
                  <a:lnTo>
                    <a:pt x="0" y="54134"/>
                  </a:lnTo>
                  <a:lnTo>
                    <a:pt x="1065" y="45147"/>
                  </a:lnTo>
                  <a:lnTo>
                    <a:pt x="3890" y="36449"/>
                  </a:lnTo>
                  <a:lnTo>
                    <a:pt x="30648" y="918"/>
                  </a:lnTo>
                  <a:lnTo>
                    <a:pt x="31936" y="0"/>
                  </a:lnTo>
                  <a:lnTo>
                    <a:pt x="33501" y="93"/>
                  </a:lnTo>
                  <a:lnTo>
                    <a:pt x="35249" y="861"/>
                  </a:lnTo>
                  <a:lnTo>
                    <a:pt x="44452" y="8684"/>
                  </a:lnTo>
                  <a:lnTo>
                    <a:pt x="48337" y="23536"/>
                  </a:lnTo>
                  <a:lnTo>
                    <a:pt x="54202" y="70935"/>
                  </a:lnTo>
                  <a:lnTo>
                    <a:pt x="60102" y="113329"/>
                  </a:lnTo>
                  <a:lnTo>
                    <a:pt x="62948" y="157170"/>
                  </a:lnTo>
                  <a:lnTo>
                    <a:pt x="63790" y="201440"/>
                  </a:lnTo>
                  <a:lnTo>
                    <a:pt x="57298" y="242465"/>
                  </a:lnTo>
                  <a:lnTo>
                    <a:pt x="46827" y="277634"/>
                  </a:lnTo>
                  <a:lnTo>
                    <a:pt x="39751" y="286532"/>
                  </a:lnTo>
                  <a:lnTo>
                    <a:pt x="30019" y="290957"/>
                  </a:lnTo>
                  <a:lnTo>
                    <a:pt x="24462" y="292137"/>
                  </a:lnTo>
                  <a:lnTo>
                    <a:pt x="19345" y="291512"/>
                  </a:lnTo>
                  <a:lnTo>
                    <a:pt x="9897" y="287056"/>
                  </a:lnTo>
                  <a:lnTo>
                    <a:pt x="7519" y="283186"/>
                  </a:lnTo>
                  <a:lnTo>
                    <a:pt x="6758" y="273242"/>
                  </a:lnTo>
                  <a:lnTo>
                    <a:pt x="10297" y="255744"/>
                  </a:lnTo>
                  <a:lnTo>
                    <a:pt x="19517" y="245288"/>
                  </a:lnTo>
                  <a:lnTo>
                    <a:pt x="48431" y="227078"/>
                  </a:lnTo>
                  <a:lnTo>
                    <a:pt x="89546" y="218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78">
              <a:extLst>
                <a:ext uri="{FF2B5EF4-FFF2-40B4-BE49-F238E27FC236}">
                  <a16:creationId xmlns:a16="http://schemas.microsoft.com/office/drawing/2014/main" xmlns="" id="{B069286A-F2F8-419E-8BF7-D4206DF4444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256560" y="2140289"/>
              <a:ext cx="60135" cy="156751"/>
            </a:xfrm>
            <a:custGeom>
              <a:avLst/>
              <a:gdLst/>
              <a:ahLst/>
              <a:cxnLst/>
              <a:rect l="0" t="0" r="0" b="0"/>
              <a:pathLst>
                <a:path w="60135" h="156751">
                  <a:moveTo>
                    <a:pt x="58890" y="12361"/>
                  </a:moveTo>
                  <a:lnTo>
                    <a:pt x="58890" y="12361"/>
                  </a:lnTo>
                  <a:lnTo>
                    <a:pt x="58890" y="8990"/>
                  </a:lnTo>
                  <a:lnTo>
                    <a:pt x="57009" y="5453"/>
                  </a:lnTo>
                  <a:lnTo>
                    <a:pt x="55519" y="3523"/>
                  </a:lnTo>
                  <a:lnTo>
                    <a:pt x="48219" y="1377"/>
                  </a:lnTo>
                  <a:lnTo>
                    <a:pt x="33028" y="0"/>
                  </a:lnTo>
                  <a:lnTo>
                    <a:pt x="18772" y="6503"/>
                  </a:lnTo>
                  <a:lnTo>
                    <a:pt x="10956" y="13520"/>
                  </a:lnTo>
                  <a:lnTo>
                    <a:pt x="2589" y="27286"/>
                  </a:lnTo>
                  <a:lnTo>
                    <a:pt x="189" y="32894"/>
                  </a:lnTo>
                  <a:lnTo>
                    <a:pt x="0" y="38750"/>
                  </a:lnTo>
                  <a:lnTo>
                    <a:pt x="9836" y="65238"/>
                  </a:lnTo>
                  <a:lnTo>
                    <a:pt x="23188" y="87295"/>
                  </a:lnTo>
                  <a:lnTo>
                    <a:pt x="58638" y="129566"/>
                  </a:lnTo>
                  <a:lnTo>
                    <a:pt x="60134" y="134242"/>
                  </a:lnTo>
                  <a:lnTo>
                    <a:pt x="59913" y="143201"/>
                  </a:lnTo>
                  <a:lnTo>
                    <a:pt x="57455" y="146860"/>
                  </a:lnTo>
                  <a:lnTo>
                    <a:pt x="49079" y="152806"/>
                  </a:lnTo>
                  <a:lnTo>
                    <a:pt x="32464" y="156750"/>
                  </a:lnTo>
                  <a:lnTo>
                    <a:pt x="20334" y="153910"/>
                  </a:lnTo>
                  <a:lnTo>
                    <a:pt x="14136" y="151177"/>
                  </a:lnTo>
                  <a:lnTo>
                    <a:pt x="10005" y="147944"/>
                  </a:lnTo>
                  <a:lnTo>
                    <a:pt x="5413" y="140589"/>
                  </a:lnTo>
                  <a:lnTo>
                    <a:pt x="4895" y="137357"/>
                  </a:lnTo>
                  <a:lnTo>
                    <a:pt x="8090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79">
              <a:extLst>
                <a:ext uri="{FF2B5EF4-FFF2-40B4-BE49-F238E27FC236}">
                  <a16:creationId xmlns:a16="http://schemas.microsoft.com/office/drawing/2014/main" xmlns="" id="{5AE17B00-41F5-4958-9A60-4F14CAED13C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368723" y="2166081"/>
              <a:ext cx="219778" cy="291193"/>
            </a:xfrm>
            <a:custGeom>
              <a:avLst/>
              <a:gdLst/>
              <a:ahLst/>
              <a:cxnLst/>
              <a:rect l="0" t="0" r="0" b="0"/>
              <a:pathLst>
                <a:path w="219778" h="291193">
                  <a:moveTo>
                    <a:pt x="80077" y="43719"/>
                  </a:moveTo>
                  <a:lnTo>
                    <a:pt x="80077" y="43719"/>
                  </a:lnTo>
                  <a:lnTo>
                    <a:pt x="73335" y="40348"/>
                  </a:lnTo>
                  <a:lnTo>
                    <a:pt x="68144" y="34930"/>
                  </a:lnTo>
                  <a:lnTo>
                    <a:pt x="43767" y="7593"/>
                  </a:lnTo>
                  <a:lnTo>
                    <a:pt x="37363" y="2969"/>
                  </a:lnTo>
                  <a:lnTo>
                    <a:pt x="29792" y="365"/>
                  </a:lnTo>
                  <a:lnTo>
                    <a:pt x="27503" y="0"/>
                  </a:lnTo>
                  <a:lnTo>
                    <a:pt x="21198" y="3357"/>
                  </a:lnTo>
                  <a:lnTo>
                    <a:pt x="17541" y="6227"/>
                  </a:lnTo>
                  <a:lnTo>
                    <a:pt x="9023" y="20381"/>
                  </a:lnTo>
                  <a:lnTo>
                    <a:pt x="529" y="49901"/>
                  </a:lnTo>
                  <a:lnTo>
                    <a:pt x="0" y="85209"/>
                  </a:lnTo>
                  <a:lnTo>
                    <a:pt x="6481" y="109613"/>
                  </a:lnTo>
                  <a:lnTo>
                    <a:pt x="9846" y="113048"/>
                  </a:lnTo>
                  <a:lnTo>
                    <a:pt x="19230" y="116865"/>
                  </a:lnTo>
                  <a:lnTo>
                    <a:pt x="23991" y="116472"/>
                  </a:lnTo>
                  <a:lnTo>
                    <a:pt x="33043" y="112272"/>
                  </a:lnTo>
                  <a:lnTo>
                    <a:pt x="49442" y="98603"/>
                  </a:lnTo>
                  <a:lnTo>
                    <a:pt x="60966" y="77777"/>
                  </a:lnTo>
                  <a:lnTo>
                    <a:pt x="68848" y="57102"/>
                  </a:lnTo>
                  <a:lnTo>
                    <a:pt x="69678" y="45904"/>
                  </a:lnTo>
                  <a:lnTo>
                    <a:pt x="69105" y="37634"/>
                  </a:lnTo>
                  <a:lnTo>
                    <a:pt x="69940" y="35429"/>
                  </a:lnTo>
                  <a:lnTo>
                    <a:pt x="71202" y="33959"/>
                  </a:lnTo>
                  <a:lnTo>
                    <a:pt x="72043" y="33685"/>
                  </a:lnTo>
                  <a:lnTo>
                    <a:pt x="72605" y="34207"/>
                  </a:lnTo>
                  <a:lnTo>
                    <a:pt x="73228" y="37375"/>
                  </a:lnTo>
                  <a:lnTo>
                    <a:pt x="75094" y="68341"/>
                  </a:lnTo>
                  <a:lnTo>
                    <a:pt x="83853" y="87233"/>
                  </a:lnTo>
                  <a:lnTo>
                    <a:pt x="91397" y="97395"/>
                  </a:lnTo>
                  <a:lnTo>
                    <a:pt x="99455" y="102853"/>
                  </a:lnTo>
                  <a:lnTo>
                    <a:pt x="103578" y="104308"/>
                  </a:lnTo>
                  <a:lnTo>
                    <a:pt x="113805" y="102163"/>
                  </a:lnTo>
                  <a:lnTo>
                    <a:pt x="129582" y="93021"/>
                  </a:lnTo>
                  <a:lnTo>
                    <a:pt x="143193" y="79494"/>
                  </a:lnTo>
                  <a:lnTo>
                    <a:pt x="150461" y="68086"/>
                  </a:lnTo>
                  <a:lnTo>
                    <a:pt x="155127" y="45396"/>
                  </a:lnTo>
                  <a:lnTo>
                    <a:pt x="156050" y="33859"/>
                  </a:lnTo>
                  <a:lnTo>
                    <a:pt x="155420" y="34323"/>
                  </a:lnTo>
                  <a:lnTo>
                    <a:pt x="152838" y="38602"/>
                  </a:lnTo>
                  <a:lnTo>
                    <a:pt x="150789" y="48945"/>
                  </a:lnTo>
                  <a:lnTo>
                    <a:pt x="153553" y="60946"/>
                  </a:lnTo>
                  <a:lnTo>
                    <a:pt x="158830" y="67368"/>
                  </a:lnTo>
                  <a:lnTo>
                    <a:pt x="165878" y="71868"/>
                  </a:lnTo>
                  <a:lnTo>
                    <a:pt x="173715" y="73869"/>
                  </a:lnTo>
                  <a:lnTo>
                    <a:pt x="181901" y="72876"/>
                  </a:lnTo>
                  <a:lnTo>
                    <a:pt x="186060" y="71624"/>
                  </a:lnTo>
                  <a:lnTo>
                    <a:pt x="194443" y="64588"/>
                  </a:lnTo>
                  <a:lnTo>
                    <a:pt x="218414" y="27209"/>
                  </a:lnTo>
                  <a:lnTo>
                    <a:pt x="218869" y="27068"/>
                  </a:lnTo>
                  <a:lnTo>
                    <a:pt x="219171" y="27680"/>
                  </a:lnTo>
                  <a:lnTo>
                    <a:pt x="219753" y="68465"/>
                  </a:lnTo>
                  <a:lnTo>
                    <a:pt x="219772" y="114694"/>
                  </a:lnTo>
                  <a:lnTo>
                    <a:pt x="219775" y="152002"/>
                  </a:lnTo>
                  <a:lnTo>
                    <a:pt x="219777" y="191749"/>
                  </a:lnTo>
                  <a:lnTo>
                    <a:pt x="219777" y="231043"/>
                  </a:lnTo>
                  <a:lnTo>
                    <a:pt x="216406" y="269183"/>
                  </a:lnTo>
                  <a:lnTo>
                    <a:pt x="210988" y="281744"/>
                  </a:lnTo>
                  <a:lnTo>
                    <a:pt x="207567" y="287069"/>
                  </a:lnTo>
                  <a:lnTo>
                    <a:pt x="203876" y="289913"/>
                  </a:lnTo>
                  <a:lnTo>
                    <a:pt x="200005" y="291104"/>
                  </a:lnTo>
                  <a:lnTo>
                    <a:pt x="196012" y="291192"/>
                  </a:lnTo>
                  <a:lnTo>
                    <a:pt x="191938" y="289135"/>
                  </a:lnTo>
                  <a:lnTo>
                    <a:pt x="183651" y="281204"/>
                  </a:lnTo>
                  <a:lnTo>
                    <a:pt x="174422" y="264839"/>
                  </a:lnTo>
                  <a:lnTo>
                    <a:pt x="168977" y="22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64">
            <a:extLst>
              <a:ext uri="{FF2B5EF4-FFF2-40B4-BE49-F238E27FC236}">
                <a16:creationId xmlns:a16="http://schemas.microsoft.com/office/drawing/2014/main" xmlns="" id="{DF1804D9-D16F-43CE-93FE-6972E392A80F}"/>
              </a:ext>
            </a:extLst>
          </p:cNvPr>
          <p:cNvGrpSpPr/>
          <p:nvPr/>
        </p:nvGrpSpPr>
        <p:grpSpPr>
          <a:xfrm>
            <a:off x="9968540" y="2045055"/>
            <a:ext cx="1153129" cy="418591"/>
            <a:chOff x="9968540" y="2045055"/>
            <a:chExt cx="1153129" cy="418591"/>
          </a:xfrm>
        </p:grpSpPr>
        <p:sp>
          <p:nvSpPr>
            <p:cNvPr id="87" name="SMARTInkShape-880">
              <a:extLst>
                <a:ext uri="{FF2B5EF4-FFF2-40B4-BE49-F238E27FC236}">
                  <a16:creationId xmlns:a16="http://schemas.microsoft.com/office/drawing/2014/main" xmlns="" id="{66727423-079A-460A-BA7C-A1883C0F3FD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968540" y="2170356"/>
              <a:ext cx="211309" cy="155170"/>
            </a:xfrm>
            <a:custGeom>
              <a:avLst/>
              <a:gdLst/>
              <a:ahLst/>
              <a:cxnLst/>
              <a:rect l="0" t="0" r="0" b="0"/>
              <a:pathLst>
                <a:path w="211309" h="155170">
                  <a:moveTo>
                    <a:pt x="83510" y="20394"/>
                  </a:moveTo>
                  <a:lnTo>
                    <a:pt x="83510" y="20394"/>
                  </a:lnTo>
                  <a:lnTo>
                    <a:pt x="35980" y="0"/>
                  </a:lnTo>
                  <a:lnTo>
                    <a:pt x="21463" y="982"/>
                  </a:lnTo>
                  <a:lnTo>
                    <a:pt x="9367" y="6122"/>
                  </a:lnTo>
                  <a:lnTo>
                    <a:pt x="1638" y="13110"/>
                  </a:lnTo>
                  <a:lnTo>
                    <a:pt x="0" y="17655"/>
                  </a:lnTo>
                  <a:lnTo>
                    <a:pt x="63" y="28349"/>
                  </a:lnTo>
                  <a:lnTo>
                    <a:pt x="8088" y="42039"/>
                  </a:lnTo>
                  <a:lnTo>
                    <a:pt x="32234" y="65613"/>
                  </a:lnTo>
                  <a:lnTo>
                    <a:pt x="79084" y="106573"/>
                  </a:lnTo>
                  <a:lnTo>
                    <a:pt x="91186" y="120785"/>
                  </a:lnTo>
                  <a:lnTo>
                    <a:pt x="93565" y="127538"/>
                  </a:lnTo>
                  <a:lnTo>
                    <a:pt x="92448" y="140685"/>
                  </a:lnTo>
                  <a:lnTo>
                    <a:pt x="88058" y="145744"/>
                  </a:lnTo>
                  <a:lnTo>
                    <a:pt x="73773" y="153246"/>
                  </a:lnTo>
                  <a:lnTo>
                    <a:pt x="57546" y="155169"/>
                  </a:lnTo>
                  <a:lnTo>
                    <a:pt x="49267" y="154694"/>
                  </a:lnTo>
                  <a:lnTo>
                    <a:pt x="43747" y="152261"/>
                  </a:lnTo>
                  <a:lnTo>
                    <a:pt x="40068" y="148522"/>
                  </a:lnTo>
                  <a:lnTo>
                    <a:pt x="37615" y="143913"/>
                  </a:lnTo>
                  <a:lnTo>
                    <a:pt x="38654" y="131265"/>
                  </a:lnTo>
                  <a:lnTo>
                    <a:pt x="40906" y="123941"/>
                  </a:lnTo>
                  <a:lnTo>
                    <a:pt x="52816" y="110159"/>
                  </a:lnTo>
                  <a:lnTo>
                    <a:pt x="95948" y="84065"/>
                  </a:lnTo>
                  <a:lnTo>
                    <a:pt x="134232" y="71636"/>
                  </a:lnTo>
                  <a:lnTo>
                    <a:pt x="173314" y="53805"/>
                  </a:lnTo>
                  <a:lnTo>
                    <a:pt x="177246" y="51135"/>
                  </a:lnTo>
                  <a:lnTo>
                    <a:pt x="178457" y="49354"/>
                  </a:lnTo>
                  <a:lnTo>
                    <a:pt x="177852" y="48167"/>
                  </a:lnTo>
                  <a:lnTo>
                    <a:pt x="176038" y="47376"/>
                  </a:lnTo>
                  <a:lnTo>
                    <a:pt x="168378" y="50260"/>
                  </a:lnTo>
                  <a:lnTo>
                    <a:pt x="136471" y="68254"/>
                  </a:lnTo>
                  <a:lnTo>
                    <a:pt x="125628" y="79060"/>
                  </a:lnTo>
                  <a:lnTo>
                    <a:pt x="119868" y="90918"/>
                  </a:lnTo>
                  <a:lnTo>
                    <a:pt x="118333" y="97043"/>
                  </a:lnTo>
                  <a:lnTo>
                    <a:pt x="118719" y="102538"/>
                  </a:lnTo>
                  <a:lnTo>
                    <a:pt x="122912" y="112406"/>
                  </a:lnTo>
                  <a:lnTo>
                    <a:pt x="135125" y="119614"/>
                  </a:lnTo>
                  <a:lnTo>
                    <a:pt x="152310" y="123759"/>
                  </a:lnTo>
                  <a:lnTo>
                    <a:pt x="180409" y="121419"/>
                  </a:lnTo>
                  <a:lnTo>
                    <a:pt x="195721" y="115624"/>
                  </a:lnTo>
                  <a:lnTo>
                    <a:pt x="205819" y="108344"/>
                  </a:lnTo>
                  <a:lnTo>
                    <a:pt x="209499" y="104428"/>
                  </a:lnTo>
                  <a:lnTo>
                    <a:pt x="211246" y="99700"/>
                  </a:lnTo>
                  <a:lnTo>
                    <a:pt x="211308" y="88802"/>
                  </a:lnTo>
                  <a:lnTo>
                    <a:pt x="208220" y="83638"/>
                  </a:lnTo>
                  <a:lnTo>
                    <a:pt x="178782" y="58657"/>
                  </a:lnTo>
                  <a:lnTo>
                    <a:pt x="176658" y="57897"/>
                  </a:lnTo>
                  <a:lnTo>
                    <a:pt x="172410" y="5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81">
              <a:extLst>
                <a:ext uri="{FF2B5EF4-FFF2-40B4-BE49-F238E27FC236}">
                  <a16:creationId xmlns:a16="http://schemas.microsoft.com/office/drawing/2014/main" xmlns="" id="{18148A55-7193-44F5-9049-505035438F7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229928" y="2219059"/>
              <a:ext cx="125253" cy="104574"/>
            </a:xfrm>
            <a:custGeom>
              <a:avLst/>
              <a:gdLst/>
              <a:ahLst/>
              <a:cxnLst/>
              <a:rect l="0" t="0" r="0" b="0"/>
              <a:pathLst>
                <a:path w="125253" h="104574">
                  <a:moveTo>
                    <a:pt x="6272" y="16141"/>
                  </a:moveTo>
                  <a:lnTo>
                    <a:pt x="6272" y="16141"/>
                  </a:lnTo>
                  <a:lnTo>
                    <a:pt x="4391" y="61644"/>
                  </a:lnTo>
                  <a:lnTo>
                    <a:pt x="96" y="104573"/>
                  </a:lnTo>
                  <a:lnTo>
                    <a:pt x="0" y="99188"/>
                  </a:lnTo>
                  <a:lnTo>
                    <a:pt x="15628" y="68757"/>
                  </a:lnTo>
                  <a:lnTo>
                    <a:pt x="47720" y="22599"/>
                  </a:lnTo>
                  <a:lnTo>
                    <a:pt x="58456" y="10137"/>
                  </a:lnTo>
                  <a:lnTo>
                    <a:pt x="60110" y="9316"/>
                  </a:lnTo>
                  <a:lnTo>
                    <a:pt x="61214" y="9474"/>
                  </a:lnTo>
                  <a:lnTo>
                    <a:pt x="62441" y="15295"/>
                  </a:lnTo>
                  <a:lnTo>
                    <a:pt x="62281" y="25642"/>
                  </a:lnTo>
                  <a:lnTo>
                    <a:pt x="54526" y="56659"/>
                  </a:lnTo>
                  <a:lnTo>
                    <a:pt x="47815" y="68568"/>
                  </a:lnTo>
                  <a:lnTo>
                    <a:pt x="48078" y="68732"/>
                  </a:lnTo>
                  <a:lnTo>
                    <a:pt x="48959" y="68135"/>
                  </a:lnTo>
                  <a:lnTo>
                    <a:pt x="79215" y="29324"/>
                  </a:lnTo>
                  <a:lnTo>
                    <a:pt x="113087" y="3635"/>
                  </a:lnTo>
                  <a:lnTo>
                    <a:pt x="123359" y="0"/>
                  </a:lnTo>
                  <a:lnTo>
                    <a:pt x="125252" y="3969"/>
                  </a:lnTo>
                  <a:lnTo>
                    <a:pt x="118096" y="49101"/>
                  </a:lnTo>
                  <a:lnTo>
                    <a:pt x="107872" y="85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82">
              <a:extLst>
                <a:ext uri="{FF2B5EF4-FFF2-40B4-BE49-F238E27FC236}">
                  <a16:creationId xmlns:a16="http://schemas.microsoft.com/office/drawing/2014/main" xmlns="" id="{31CBB036-BEF3-4164-AF50-42BADED46E2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427213" y="2217897"/>
              <a:ext cx="107438" cy="82562"/>
            </a:xfrm>
            <a:custGeom>
              <a:avLst/>
              <a:gdLst/>
              <a:ahLst/>
              <a:cxnLst/>
              <a:rect l="0" t="0" r="0" b="0"/>
              <a:pathLst>
                <a:path w="107438" h="82562">
                  <a:moveTo>
                    <a:pt x="5837" y="36353"/>
                  </a:moveTo>
                  <a:lnTo>
                    <a:pt x="5837" y="36353"/>
                  </a:lnTo>
                  <a:lnTo>
                    <a:pt x="5837" y="32982"/>
                  </a:lnTo>
                  <a:lnTo>
                    <a:pt x="6542" y="31989"/>
                  </a:lnTo>
                  <a:lnTo>
                    <a:pt x="7718" y="31327"/>
                  </a:lnTo>
                  <a:lnTo>
                    <a:pt x="14626" y="30395"/>
                  </a:lnTo>
                  <a:lnTo>
                    <a:pt x="27491" y="28238"/>
                  </a:lnTo>
                  <a:lnTo>
                    <a:pt x="32973" y="26709"/>
                  </a:lnTo>
                  <a:lnTo>
                    <a:pt x="37333" y="23574"/>
                  </a:lnTo>
                  <a:lnTo>
                    <a:pt x="44059" y="14446"/>
                  </a:lnTo>
                  <a:lnTo>
                    <a:pt x="48441" y="4148"/>
                  </a:lnTo>
                  <a:lnTo>
                    <a:pt x="48350" y="2183"/>
                  </a:lnTo>
                  <a:lnTo>
                    <a:pt x="47585" y="873"/>
                  </a:lnTo>
                  <a:lnTo>
                    <a:pt x="46369" y="0"/>
                  </a:lnTo>
                  <a:lnTo>
                    <a:pt x="31173" y="2141"/>
                  </a:lnTo>
                  <a:lnTo>
                    <a:pt x="20390" y="9153"/>
                  </a:lnTo>
                  <a:lnTo>
                    <a:pt x="11599" y="19325"/>
                  </a:lnTo>
                  <a:lnTo>
                    <a:pt x="5339" y="30902"/>
                  </a:lnTo>
                  <a:lnTo>
                    <a:pt x="257" y="65016"/>
                  </a:lnTo>
                  <a:lnTo>
                    <a:pt x="0" y="70278"/>
                  </a:lnTo>
                  <a:lnTo>
                    <a:pt x="1240" y="74492"/>
                  </a:lnTo>
                  <a:lnTo>
                    <a:pt x="6380" y="81056"/>
                  </a:lnTo>
                  <a:lnTo>
                    <a:pt x="19013" y="82561"/>
                  </a:lnTo>
                  <a:lnTo>
                    <a:pt x="36386" y="79468"/>
                  </a:lnTo>
                  <a:lnTo>
                    <a:pt x="76286" y="58353"/>
                  </a:lnTo>
                  <a:lnTo>
                    <a:pt x="107437" y="36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83">
              <a:extLst>
                <a:ext uri="{FF2B5EF4-FFF2-40B4-BE49-F238E27FC236}">
                  <a16:creationId xmlns:a16="http://schemas.microsoft.com/office/drawing/2014/main" xmlns="" id="{8E142481-C43C-4381-B9C3-A62CE0D14F5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552696" y="2045055"/>
              <a:ext cx="94490" cy="263344"/>
            </a:xfrm>
            <a:custGeom>
              <a:avLst/>
              <a:gdLst/>
              <a:ahLst/>
              <a:cxnLst/>
              <a:rect l="0" t="0" r="0" b="0"/>
              <a:pathLst>
                <a:path w="94490" h="263344">
                  <a:moveTo>
                    <a:pt x="83554" y="44095"/>
                  </a:moveTo>
                  <a:lnTo>
                    <a:pt x="83554" y="44095"/>
                  </a:lnTo>
                  <a:lnTo>
                    <a:pt x="94489" y="4549"/>
                  </a:lnTo>
                  <a:lnTo>
                    <a:pt x="93666" y="1503"/>
                  </a:lnTo>
                  <a:lnTo>
                    <a:pt x="91708" y="178"/>
                  </a:lnTo>
                  <a:lnTo>
                    <a:pt x="88989" y="0"/>
                  </a:lnTo>
                  <a:lnTo>
                    <a:pt x="82206" y="5447"/>
                  </a:lnTo>
                  <a:lnTo>
                    <a:pt x="78423" y="9863"/>
                  </a:lnTo>
                  <a:lnTo>
                    <a:pt x="66354" y="43046"/>
                  </a:lnTo>
                  <a:lnTo>
                    <a:pt x="54273" y="76554"/>
                  </a:lnTo>
                  <a:lnTo>
                    <a:pt x="40200" y="113555"/>
                  </a:lnTo>
                  <a:lnTo>
                    <a:pt x="26892" y="148814"/>
                  </a:lnTo>
                  <a:lnTo>
                    <a:pt x="15802" y="181418"/>
                  </a:lnTo>
                  <a:lnTo>
                    <a:pt x="3508" y="223778"/>
                  </a:lnTo>
                  <a:lnTo>
                    <a:pt x="0" y="244604"/>
                  </a:lnTo>
                  <a:lnTo>
                    <a:pt x="1041" y="251146"/>
                  </a:lnTo>
                  <a:lnTo>
                    <a:pt x="3146" y="256212"/>
                  </a:lnTo>
                  <a:lnTo>
                    <a:pt x="5960" y="259590"/>
                  </a:lnTo>
                  <a:lnTo>
                    <a:pt x="12848" y="263343"/>
                  </a:lnTo>
                  <a:lnTo>
                    <a:pt x="45454" y="253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84">
              <a:extLst>
                <a:ext uri="{FF2B5EF4-FFF2-40B4-BE49-F238E27FC236}">
                  <a16:creationId xmlns:a16="http://schemas.microsoft.com/office/drawing/2014/main" xmlns="" id="{C00CB7FC-973B-4E9F-8756-D8475D6E0E6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524641" y="2127250"/>
              <a:ext cx="213210" cy="82551"/>
            </a:xfrm>
            <a:custGeom>
              <a:avLst/>
              <a:gdLst/>
              <a:ahLst/>
              <a:cxnLst/>
              <a:rect l="0" t="0" r="0" b="0"/>
              <a:pathLst>
                <a:path w="213210" h="82551">
                  <a:moveTo>
                    <a:pt x="3659" y="82550"/>
                  </a:moveTo>
                  <a:lnTo>
                    <a:pt x="3659" y="82550"/>
                  </a:lnTo>
                  <a:lnTo>
                    <a:pt x="289" y="79179"/>
                  </a:lnTo>
                  <a:lnTo>
                    <a:pt x="0" y="78186"/>
                  </a:lnTo>
                  <a:lnTo>
                    <a:pt x="515" y="77524"/>
                  </a:lnTo>
                  <a:lnTo>
                    <a:pt x="1563" y="77083"/>
                  </a:lnTo>
                  <a:lnTo>
                    <a:pt x="42199" y="76278"/>
                  </a:lnTo>
                  <a:lnTo>
                    <a:pt x="78892" y="69481"/>
                  </a:lnTo>
                  <a:lnTo>
                    <a:pt x="117672" y="58530"/>
                  </a:lnTo>
                  <a:lnTo>
                    <a:pt x="159345" y="39606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85">
              <a:extLst>
                <a:ext uri="{FF2B5EF4-FFF2-40B4-BE49-F238E27FC236}">
                  <a16:creationId xmlns:a16="http://schemas.microsoft.com/office/drawing/2014/main" xmlns="" id="{B76BE4AD-0E26-4ED4-89DB-571BFAEFB33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683222" y="2072748"/>
              <a:ext cx="82192" cy="213253"/>
            </a:xfrm>
            <a:custGeom>
              <a:avLst/>
              <a:gdLst/>
              <a:ahLst/>
              <a:cxnLst/>
              <a:rect l="0" t="0" r="0" b="0"/>
              <a:pathLst>
                <a:path w="82192" h="213253">
                  <a:moveTo>
                    <a:pt x="67328" y="16402"/>
                  </a:moveTo>
                  <a:lnTo>
                    <a:pt x="67328" y="16402"/>
                  </a:lnTo>
                  <a:lnTo>
                    <a:pt x="67327" y="0"/>
                  </a:lnTo>
                  <a:lnTo>
                    <a:pt x="63957" y="8249"/>
                  </a:lnTo>
                  <a:lnTo>
                    <a:pt x="50700" y="55510"/>
                  </a:lnTo>
                  <a:lnTo>
                    <a:pt x="36296" y="99251"/>
                  </a:lnTo>
                  <a:lnTo>
                    <a:pt x="23090" y="139727"/>
                  </a:lnTo>
                  <a:lnTo>
                    <a:pt x="5987" y="181639"/>
                  </a:lnTo>
                  <a:lnTo>
                    <a:pt x="0" y="194948"/>
                  </a:lnTo>
                  <a:lnTo>
                    <a:pt x="570" y="195405"/>
                  </a:lnTo>
                  <a:lnTo>
                    <a:pt x="18746" y="179012"/>
                  </a:lnTo>
                  <a:lnTo>
                    <a:pt x="50452" y="146280"/>
                  </a:lnTo>
                  <a:lnTo>
                    <a:pt x="72461" y="133779"/>
                  </a:lnTo>
                  <a:lnTo>
                    <a:pt x="75689" y="133459"/>
                  </a:lnTo>
                  <a:lnTo>
                    <a:pt x="81157" y="134985"/>
                  </a:lnTo>
                  <a:lnTo>
                    <a:pt x="82191" y="137791"/>
                  </a:lnTo>
                  <a:lnTo>
                    <a:pt x="81460" y="146553"/>
                  </a:lnTo>
                  <a:lnTo>
                    <a:pt x="63518" y="193092"/>
                  </a:lnTo>
                  <a:lnTo>
                    <a:pt x="54628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86">
              <a:extLst>
                <a:ext uri="{FF2B5EF4-FFF2-40B4-BE49-F238E27FC236}">
                  <a16:creationId xmlns:a16="http://schemas.microsoft.com/office/drawing/2014/main" xmlns="" id="{163A811D-7841-476E-8F96-615E7F1565D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826750" y="22479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1994" y="10139"/>
                  </a:lnTo>
                  <a:lnTo>
                    <a:pt x="7631" y="20957"/>
                  </a:lnTo>
                  <a:lnTo>
                    <a:pt x="1715" y="3129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87">
              <a:extLst>
                <a:ext uri="{FF2B5EF4-FFF2-40B4-BE49-F238E27FC236}">
                  <a16:creationId xmlns:a16="http://schemas.microsoft.com/office/drawing/2014/main" xmlns="" id="{8C97C550-AC4F-495A-B8CB-5833530C459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864850" y="21399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17644" y="333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88">
              <a:extLst>
                <a:ext uri="{FF2B5EF4-FFF2-40B4-BE49-F238E27FC236}">
                  <a16:creationId xmlns:a16="http://schemas.microsoft.com/office/drawing/2014/main" xmlns="" id="{EE819DDC-B1AB-4CD1-8758-F381B222427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903389" y="2207086"/>
              <a:ext cx="78993" cy="72565"/>
            </a:xfrm>
            <a:custGeom>
              <a:avLst/>
              <a:gdLst/>
              <a:ahLst/>
              <a:cxnLst/>
              <a:rect l="0" t="0" r="0" b="0"/>
              <a:pathLst>
                <a:path w="78993" h="72565">
                  <a:moveTo>
                    <a:pt x="24961" y="9064"/>
                  </a:moveTo>
                  <a:lnTo>
                    <a:pt x="24961" y="9064"/>
                  </a:lnTo>
                  <a:lnTo>
                    <a:pt x="19186" y="23567"/>
                  </a:lnTo>
                  <a:lnTo>
                    <a:pt x="4567" y="48377"/>
                  </a:lnTo>
                  <a:lnTo>
                    <a:pt x="550" y="61253"/>
                  </a:lnTo>
                  <a:lnTo>
                    <a:pt x="220" y="61496"/>
                  </a:lnTo>
                  <a:lnTo>
                    <a:pt x="0" y="60952"/>
                  </a:lnTo>
                  <a:lnTo>
                    <a:pt x="3062" y="53444"/>
                  </a:lnTo>
                  <a:lnTo>
                    <a:pt x="46278" y="14771"/>
                  </a:lnTo>
                  <a:lnTo>
                    <a:pt x="60540" y="4545"/>
                  </a:lnTo>
                  <a:lnTo>
                    <a:pt x="71583" y="0"/>
                  </a:lnTo>
                  <a:lnTo>
                    <a:pt x="75092" y="199"/>
                  </a:lnTo>
                  <a:lnTo>
                    <a:pt x="77432" y="1743"/>
                  </a:lnTo>
                  <a:lnTo>
                    <a:pt x="78992" y="4183"/>
                  </a:lnTo>
                  <a:lnTo>
                    <a:pt x="78843" y="12539"/>
                  </a:lnTo>
                  <a:lnTo>
                    <a:pt x="77815" y="17731"/>
                  </a:lnTo>
                  <a:lnTo>
                    <a:pt x="60953" y="49350"/>
                  </a:lnTo>
                  <a:lnTo>
                    <a:pt x="56711" y="72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89">
              <a:extLst>
                <a:ext uri="{FF2B5EF4-FFF2-40B4-BE49-F238E27FC236}">
                  <a16:creationId xmlns:a16="http://schemas.microsoft.com/office/drawing/2014/main" xmlns="" id="{1CB1613A-01C8-4B89-B810-43F88ED7A22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004550" y="2199911"/>
              <a:ext cx="117119" cy="263735"/>
            </a:xfrm>
            <a:custGeom>
              <a:avLst/>
              <a:gdLst/>
              <a:ahLst/>
              <a:cxnLst/>
              <a:rect l="0" t="0" r="0" b="0"/>
              <a:pathLst>
                <a:path w="117119" h="263735">
                  <a:moveTo>
                    <a:pt x="95250" y="35289"/>
                  </a:moveTo>
                  <a:lnTo>
                    <a:pt x="95250" y="35289"/>
                  </a:lnTo>
                  <a:lnTo>
                    <a:pt x="112706" y="16422"/>
                  </a:lnTo>
                  <a:lnTo>
                    <a:pt x="117118" y="6678"/>
                  </a:lnTo>
                  <a:lnTo>
                    <a:pt x="116179" y="3515"/>
                  </a:lnTo>
                  <a:lnTo>
                    <a:pt x="113436" y="1406"/>
                  </a:lnTo>
                  <a:lnTo>
                    <a:pt x="109490" y="0"/>
                  </a:lnTo>
                  <a:lnTo>
                    <a:pt x="87083" y="4764"/>
                  </a:lnTo>
                  <a:lnTo>
                    <a:pt x="61472" y="21855"/>
                  </a:lnTo>
                  <a:lnTo>
                    <a:pt x="46122" y="41421"/>
                  </a:lnTo>
                  <a:lnTo>
                    <a:pt x="43548" y="52361"/>
                  </a:lnTo>
                  <a:lnTo>
                    <a:pt x="44755" y="60515"/>
                  </a:lnTo>
                  <a:lnTo>
                    <a:pt x="46064" y="62690"/>
                  </a:lnTo>
                  <a:lnTo>
                    <a:pt x="47643" y="64140"/>
                  </a:lnTo>
                  <a:lnTo>
                    <a:pt x="53160" y="65750"/>
                  </a:lnTo>
                  <a:lnTo>
                    <a:pt x="56606" y="66180"/>
                  </a:lnTo>
                  <a:lnTo>
                    <a:pt x="66081" y="62894"/>
                  </a:lnTo>
                  <a:lnTo>
                    <a:pt x="84745" y="51807"/>
                  </a:lnTo>
                  <a:lnTo>
                    <a:pt x="86130" y="51946"/>
                  </a:lnTo>
                  <a:lnTo>
                    <a:pt x="87053" y="52743"/>
                  </a:lnTo>
                  <a:lnTo>
                    <a:pt x="88353" y="63979"/>
                  </a:lnTo>
                  <a:lnTo>
                    <a:pt x="74546" y="107916"/>
                  </a:lnTo>
                  <a:lnTo>
                    <a:pt x="67870" y="142964"/>
                  </a:lnTo>
                  <a:lnTo>
                    <a:pt x="58054" y="181257"/>
                  </a:lnTo>
                  <a:lnTo>
                    <a:pt x="42094" y="225642"/>
                  </a:lnTo>
                  <a:lnTo>
                    <a:pt x="21135" y="259662"/>
                  </a:lnTo>
                  <a:lnTo>
                    <a:pt x="16913" y="262482"/>
                  </a:lnTo>
                  <a:lnTo>
                    <a:pt x="12687" y="263657"/>
                  </a:lnTo>
                  <a:lnTo>
                    <a:pt x="8458" y="263734"/>
                  </a:lnTo>
                  <a:lnTo>
                    <a:pt x="5638" y="262375"/>
                  </a:lnTo>
                  <a:lnTo>
                    <a:pt x="3759" y="260057"/>
                  </a:lnTo>
                  <a:lnTo>
                    <a:pt x="1670" y="253014"/>
                  </a:lnTo>
                  <a:lnTo>
                    <a:pt x="0" y="21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65">
            <a:extLst>
              <a:ext uri="{FF2B5EF4-FFF2-40B4-BE49-F238E27FC236}">
                <a16:creationId xmlns:a16="http://schemas.microsoft.com/office/drawing/2014/main" xmlns="" id="{2045FB0C-7BEE-4402-AC19-8B093585BB63}"/>
              </a:ext>
            </a:extLst>
          </p:cNvPr>
          <p:cNvGrpSpPr/>
          <p:nvPr/>
        </p:nvGrpSpPr>
        <p:grpSpPr>
          <a:xfrm>
            <a:off x="8094878" y="2553995"/>
            <a:ext cx="763373" cy="284614"/>
            <a:chOff x="8094878" y="2553995"/>
            <a:chExt cx="763373" cy="284614"/>
          </a:xfrm>
        </p:grpSpPr>
        <p:sp>
          <p:nvSpPr>
            <p:cNvPr id="98" name="SMARTInkShape-890">
              <a:extLst>
                <a:ext uri="{FF2B5EF4-FFF2-40B4-BE49-F238E27FC236}">
                  <a16:creationId xmlns:a16="http://schemas.microsoft.com/office/drawing/2014/main" xmlns="" id="{A5841EF4-3918-4F67-BDB4-1A4B05ADC9E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094878" y="2553995"/>
              <a:ext cx="279152" cy="269894"/>
            </a:xfrm>
            <a:custGeom>
              <a:avLst/>
              <a:gdLst/>
              <a:ahLst/>
              <a:cxnLst/>
              <a:rect l="0" t="0" r="0" b="0"/>
              <a:pathLst>
                <a:path w="279152" h="269894">
                  <a:moveTo>
                    <a:pt x="90272" y="182855"/>
                  </a:moveTo>
                  <a:lnTo>
                    <a:pt x="90272" y="182855"/>
                  </a:lnTo>
                  <a:lnTo>
                    <a:pt x="93642" y="182855"/>
                  </a:lnTo>
                  <a:lnTo>
                    <a:pt x="94636" y="182149"/>
                  </a:lnTo>
                  <a:lnTo>
                    <a:pt x="95298" y="180974"/>
                  </a:lnTo>
                  <a:lnTo>
                    <a:pt x="95739" y="179484"/>
                  </a:lnTo>
                  <a:lnTo>
                    <a:pt x="92990" y="170646"/>
                  </a:lnTo>
                  <a:lnTo>
                    <a:pt x="87716" y="164964"/>
                  </a:lnTo>
                  <a:lnTo>
                    <a:pt x="72834" y="155567"/>
                  </a:lnTo>
                  <a:lnTo>
                    <a:pt x="62766" y="154969"/>
                  </a:lnTo>
                  <a:lnTo>
                    <a:pt x="57117" y="155798"/>
                  </a:lnTo>
                  <a:lnTo>
                    <a:pt x="35685" y="167077"/>
                  </a:lnTo>
                  <a:lnTo>
                    <a:pt x="14831" y="187195"/>
                  </a:lnTo>
                  <a:lnTo>
                    <a:pt x="1989" y="214402"/>
                  </a:lnTo>
                  <a:lnTo>
                    <a:pt x="0" y="230743"/>
                  </a:lnTo>
                  <a:lnTo>
                    <a:pt x="457" y="238063"/>
                  </a:lnTo>
                  <a:lnTo>
                    <a:pt x="3583" y="242944"/>
                  </a:lnTo>
                  <a:lnTo>
                    <a:pt x="8491" y="246198"/>
                  </a:lnTo>
                  <a:lnTo>
                    <a:pt x="14584" y="248367"/>
                  </a:lnTo>
                  <a:lnTo>
                    <a:pt x="30763" y="245133"/>
                  </a:lnTo>
                  <a:lnTo>
                    <a:pt x="66522" y="225809"/>
                  </a:lnTo>
                  <a:lnTo>
                    <a:pt x="85509" y="204441"/>
                  </a:lnTo>
                  <a:lnTo>
                    <a:pt x="95646" y="179608"/>
                  </a:lnTo>
                  <a:lnTo>
                    <a:pt x="92771" y="196691"/>
                  </a:lnTo>
                  <a:lnTo>
                    <a:pt x="94440" y="208760"/>
                  </a:lnTo>
                  <a:lnTo>
                    <a:pt x="99415" y="219298"/>
                  </a:lnTo>
                  <a:lnTo>
                    <a:pt x="107035" y="228685"/>
                  </a:lnTo>
                  <a:lnTo>
                    <a:pt x="117477" y="237561"/>
                  </a:lnTo>
                  <a:lnTo>
                    <a:pt x="122520" y="239787"/>
                  </a:lnTo>
                  <a:lnTo>
                    <a:pt x="131886" y="240378"/>
                  </a:lnTo>
                  <a:lnTo>
                    <a:pt x="148463" y="233374"/>
                  </a:lnTo>
                  <a:lnTo>
                    <a:pt x="166781" y="212248"/>
                  </a:lnTo>
                  <a:lnTo>
                    <a:pt x="182242" y="176904"/>
                  </a:lnTo>
                  <a:lnTo>
                    <a:pt x="195760" y="131781"/>
                  </a:lnTo>
                  <a:lnTo>
                    <a:pt x="204419" y="97361"/>
                  </a:lnTo>
                  <a:lnTo>
                    <a:pt x="212265" y="63013"/>
                  </a:lnTo>
                  <a:lnTo>
                    <a:pt x="219943" y="22698"/>
                  </a:lnTo>
                  <a:lnTo>
                    <a:pt x="223138" y="0"/>
                  </a:lnTo>
                  <a:lnTo>
                    <a:pt x="216650" y="45965"/>
                  </a:lnTo>
                  <a:lnTo>
                    <a:pt x="212763" y="79682"/>
                  </a:lnTo>
                  <a:lnTo>
                    <a:pt x="208683" y="118185"/>
                  </a:lnTo>
                  <a:lnTo>
                    <a:pt x="206399" y="155054"/>
                  </a:lnTo>
                  <a:lnTo>
                    <a:pt x="205113" y="201899"/>
                  </a:lnTo>
                  <a:lnTo>
                    <a:pt x="201308" y="239220"/>
                  </a:lnTo>
                  <a:lnTo>
                    <a:pt x="199594" y="244830"/>
                  </a:lnTo>
                  <a:lnTo>
                    <a:pt x="199137" y="245338"/>
                  </a:lnTo>
                  <a:lnTo>
                    <a:pt x="223596" y="198607"/>
                  </a:lnTo>
                  <a:lnTo>
                    <a:pt x="237361" y="167752"/>
                  </a:lnTo>
                  <a:lnTo>
                    <a:pt x="241248" y="162203"/>
                  </a:lnTo>
                  <a:lnTo>
                    <a:pt x="245250" y="159209"/>
                  </a:lnTo>
                  <a:lnTo>
                    <a:pt x="249330" y="157919"/>
                  </a:lnTo>
                  <a:lnTo>
                    <a:pt x="253460" y="157764"/>
                  </a:lnTo>
                  <a:lnTo>
                    <a:pt x="261813" y="161356"/>
                  </a:lnTo>
                  <a:lnTo>
                    <a:pt x="266016" y="164289"/>
                  </a:lnTo>
                  <a:lnTo>
                    <a:pt x="272567" y="175073"/>
                  </a:lnTo>
                  <a:lnTo>
                    <a:pt x="277125" y="189980"/>
                  </a:lnTo>
                  <a:lnTo>
                    <a:pt x="279151" y="208364"/>
                  </a:lnTo>
                  <a:lnTo>
                    <a:pt x="273549" y="235177"/>
                  </a:lnTo>
                  <a:lnTo>
                    <a:pt x="262952" y="254253"/>
                  </a:lnTo>
                  <a:lnTo>
                    <a:pt x="251215" y="262330"/>
                  </a:lnTo>
                  <a:lnTo>
                    <a:pt x="230621" y="268962"/>
                  </a:lnTo>
                  <a:lnTo>
                    <a:pt x="224055" y="269893"/>
                  </a:lnTo>
                  <a:lnTo>
                    <a:pt x="212996" y="267164"/>
                  </a:lnTo>
                  <a:lnTo>
                    <a:pt x="208071" y="264461"/>
                  </a:lnTo>
                  <a:lnTo>
                    <a:pt x="206199" y="260543"/>
                  </a:lnTo>
                  <a:lnTo>
                    <a:pt x="206362" y="255813"/>
                  </a:lnTo>
                  <a:lnTo>
                    <a:pt x="210922" y="240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91">
              <a:extLst>
                <a:ext uri="{FF2B5EF4-FFF2-40B4-BE49-F238E27FC236}">
                  <a16:creationId xmlns:a16="http://schemas.microsoft.com/office/drawing/2014/main" xmlns="" id="{FDF671E0-5B03-4101-9EAB-D6105A8E546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440743" y="2724528"/>
              <a:ext cx="74592" cy="112084"/>
            </a:xfrm>
            <a:custGeom>
              <a:avLst/>
              <a:gdLst/>
              <a:ahLst/>
              <a:cxnLst/>
              <a:rect l="0" t="0" r="0" b="0"/>
              <a:pathLst>
                <a:path w="74592" h="112084">
                  <a:moveTo>
                    <a:pt x="42857" y="5972"/>
                  </a:moveTo>
                  <a:lnTo>
                    <a:pt x="42857" y="5972"/>
                  </a:lnTo>
                  <a:lnTo>
                    <a:pt x="27930" y="5972"/>
                  </a:lnTo>
                  <a:lnTo>
                    <a:pt x="18286" y="12714"/>
                  </a:lnTo>
                  <a:lnTo>
                    <a:pt x="9863" y="30391"/>
                  </a:lnTo>
                  <a:lnTo>
                    <a:pt x="404" y="69900"/>
                  </a:lnTo>
                  <a:lnTo>
                    <a:pt x="0" y="85184"/>
                  </a:lnTo>
                  <a:lnTo>
                    <a:pt x="3739" y="101017"/>
                  </a:lnTo>
                  <a:lnTo>
                    <a:pt x="7361" y="107716"/>
                  </a:lnTo>
                  <a:lnTo>
                    <a:pt x="10020" y="109785"/>
                  </a:lnTo>
                  <a:lnTo>
                    <a:pt x="16738" y="112083"/>
                  </a:lnTo>
                  <a:lnTo>
                    <a:pt x="24429" y="111223"/>
                  </a:lnTo>
                  <a:lnTo>
                    <a:pt x="32550" y="107784"/>
                  </a:lnTo>
                  <a:lnTo>
                    <a:pt x="56848" y="86738"/>
                  </a:lnTo>
                  <a:lnTo>
                    <a:pt x="68247" y="72314"/>
                  </a:lnTo>
                  <a:lnTo>
                    <a:pt x="71780" y="63444"/>
                  </a:lnTo>
                  <a:lnTo>
                    <a:pt x="74591" y="25919"/>
                  </a:lnTo>
                  <a:lnTo>
                    <a:pt x="72719" y="20011"/>
                  </a:lnTo>
                  <a:lnTo>
                    <a:pt x="63774" y="8265"/>
                  </a:lnTo>
                  <a:lnTo>
                    <a:pt x="59680" y="3934"/>
                  </a:lnTo>
                  <a:lnTo>
                    <a:pt x="53626" y="1538"/>
                  </a:lnTo>
                  <a:lnTo>
                    <a:pt x="41613" y="0"/>
                  </a:lnTo>
                  <a:lnTo>
                    <a:pt x="27377" y="4766"/>
                  </a:lnTo>
                  <a:lnTo>
                    <a:pt x="12857" y="12502"/>
                  </a:lnTo>
                  <a:lnTo>
                    <a:pt x="10157" y="14558"/>
                  </a:lnTo>
                  <a:lnTo>
                    <a:pt x="7158" y="20607"/>
                  </a:lnTo>
                  <a:lnTo>
                    <a:pt x="6357" y="24195"/>
                  </a:lnTo>
                  <a:lnTo>
                    <a:pt x="7234" y="27293"/>
                  </a:lnTo>
                  <a:lnTo>
                    <a:pt x="11973" y="32616"/>
                  </a:lnTo>
                  <a:lnTo>
                    <a:pt x="36507" y="4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92">
              <a:extLst>
                <a:ext uri="{FF2B5EF4-FFF2-40B4-BE49-F238E27FC236}">
                  <a16:creationId xmlns:a16="http://schemas.microsoft.com/office/drawing/2014/main" xmlns="" id="{E6D6E66A-2D46-47AF-BF73-5C12D281100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579211" y="2576275"/>
              <a:ext cx="217362" cy="262334"/>
            </a:xfrm>
            <a:custGeom>
              <a:avLst/>
              <a:gdLst/>
              <a:ahLst/>
              <a:cxnLst/>
              <a:rect l="0" t="0" r="0" b="0"/>
              <a:pathLst>
                <a:path w="217362" h="262334">
                  <a:moveTo>
                    <a:pt x="18689" y="154225"/>
                  </a:moveTo>
                  <a:lnTo>
                    <a:pt x="18689" y="154225"/>
                  </a:lnTo>
                  <a:lnTo>
                    <a:pt x="18689" y="142669"/>
                  </a:lnTo>
                  <a:lnTo>
                    <a:pt x="5823" y="188954"/>
                  </a:lnTo>
                  <a:lnTo>
                    <a:pt x="453" y="233509"/>
                  </a:lnTo>
                  <a:lnTo>
                    <a:pt x="0" y="248024"/>
                  </a:lnTo>
                  <a:lnTo>
                    <a:pt x="1291" y="253446"/>
                  </a:lnTo>
                  <a:lnTo>
                    <a:pt x="6487" y="261353"/>
                  </a:lnTo>
                  <a:lnTo>
                    <a:pt x="10555" y="262333"/>
                  </a:lnTo>
                  <a:lnTo>
                    <a:pt x="20718" y="259658"/>
                  </a:lnTo>
                  <a:lnTo>
                    <a:pt x="30409" y="251884"/>
                  </a:lnTo>
                  <a:lnTo>
                    <a:pt x="48128" y="226275"/>
                  </a:lnTo>
                  <a:lnTo>
                    <a:pt x="64867" y="192910"/>
                  </a:lnTo>
                  <a:lnTo>
                    <a:pt x="66408" y="192010"/>
                  </a:lnTo>
                  <a:lnTo>
                    <a:pt x="67435" y="192820"/>
                  </a:lnTo>
                  <a:lnTo>
                    <a:pt x="80240" y="219403"/>
                  </a:lnTo>
                  <a:lnTo>
                    <a:pt x="84380" y="225056"/>
                  </a:lnTo>
                  <a:lnTo>
                    <a:pt x="90453" y="228039"/>
                  </a:lnTo>
                  <a:lnTo>
                    <a:pt x="94048" y="228834"/>
                  </a:lnTo>
                  <a:lnTo>
                    <a:pt x="103687" y="225955"/>
                  </a:lnTo>
                  <a:lnTo>
                    <a:pt x="114321" y="219266"/>
                  </a:lnTo>
                  <a:lnTo>
                    <a:pt x="143736" y="181579"/>
                  </a:lnTo>
                  <a:lnTo>
                    <a:pt x="167530" y="139830"/>
                  </a:lnTo>
                  <a:lnTo>
                    <a:pt x="182208" y="106200"/>
                  </a:lnTo>
                  <a:lnTo>
                    <a:pt x="195081" y="71497"/>
                  </a:lnTo>
                  <a:lnTo>
                    <a:pt x="209555" y="27721"/>
                  </a:lnTo>
                  <a:lnTo>
                    <a:pt x="217215" y="5656"/>
                  </a:lnTo>
                  <a:lnTo>
                    <a:pt x="217361" y="2263"/>
                  </a:lnTo>
                  <a:lnTo>
                    <a:pt x="216754" y="0"/>
                  </a:lnTo>
                  <a:lnTo>
                    <a:pt x="214938" y="2020"/>
                  </a:lnTo>
                  <a:lnTo>
                    <a:pt x="194598" y="46806"/>
                  </a:lnTo>
                  <a:lnTo>
                    <a:pt x="184829" y="77555"/>
                  </a:lnTo>
                  <a:lnTo>
                    <a:pt x="175785" y="110977"/>
                  </a:lnTo>
                  <a:lnTo>
                    <a:pt x="163465" y="156855"/>
                  </a:lnTo>
                  <a:lnTo>
                    <a:pt x="155737" y="195456"/>
                  </a:lnTo>
                  <a:lnTo>
                    <a:pt x="153683" y="213472"/>
                  </a:lnTo>
                  <a:lnTo>
                    <a:pt x="156533" y="226653"/>
                  </a:lnTo>
                  <a:lnTo>
                    <a:pt x="159268" y="232144"/>
                  </a:lnTo>
                  <a:lnTo>
                    <a:pt x="163208" y="235805"/>
                  </a:lnTo>
                  <a:lnTo>
                    <a:pt x="173231" y="239871"/>
                  </a:lnTo>
                  <a:lnTo>
                    <a:pt x="178161" y="238839"/>
                  </a:lnTo>
                  <a:lnTo>
                    <a:pt x="196489" y="224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93">
              <a:extLst>
                <a:ext uri="{FF2B5EF4-FFF2-40B4-BE49-F238E27FC236}">
                  <a16:creationId xmlns:a16="http://schemas.microsoft.com/office/drawing/2014/main" xmlns="" id="{4D16E36A-09F7-4428-8CFA-84ABED7363F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713082" y="2679700"/>
              <a:ext cx="145169" cy="41759"/>
            </a:xfrm>
            <a:custGeom>
              <a:avLst/>
              <a:gdLst/>
              <a:ahLst/>
              <a:cxnLst/>
              <a:rect l="0" t="0" r="0" b="0"/>
              <a:pathLst>
                <a:path w="145169" h="41759">
                  <a:moveTo>
                    <a:pt x="5468" y="38100"/>
                  </a:moveTo>
                  <a:lnTo>
                    <a:pt x="5468" y="38100"/>
                  </a:lnTo>
                  <a:lnTo>
                    <a:pt x="2097" y="38100"/>
                  </a:lnTo>
                  <a:lnTo>
                    <a:pt x="1104" y="38806"/>
                  </a:lnTo>
                  <a:lnTo>
                    <a:pt x="442" y="39982"/>
                  </a:lnTo>
                  <a:lnTo>
                    <a:pt x="0" y="41471"/>
                  </a:lnTo>
                  <a:lnTo>
                    <a:pt x="1822" y="41758"/>
                  </a:lnTo>
                  <a:lnTo>
                    <a:pt x="43213" y="32033"/>
                  </a:lnTo>
                  <a:lnTo>
                    <a:pt x="82660" y="17958"/>
                  </a:lnTo>
                  <a:lnTo>
                    <a:pt x="124139" y="5948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894">
            <a:extLst>
              <a:ext uri="{FF2B5EF4-FFF2-40B4-BE49-F238E27FC236}">
                <a16:creationId xmlns:a16="http://schemas.microsoft.com/office/drawing/2014/main" xmlns="" id="{D1F3B9C5-A812-43AF-BDB6-EFD07C56F4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66743" y="2613195"/>
            <a:ext cx="328108" cy="262538"/>
          </a:xfrm>
          <a:custGeom>
            <a:avLst/>
            <a:gdLst/>
            <a:ahLst/>
            <a:cxnLst/>
            <a:rect l="0" t="0" r="0" b="0"/>
            <a:pathLst>
              <a:path w="328108" h="262538">
                <a:moveTo>
                  <a:pt x="86807" y="28405"/>
                </a:moveTo>
                <a:lnTo>
                  <a:pt x="86807" y="28405"/>
                </a:lnTo>
                <a:lnTo>
                  <a:pt x="92274" y="17470"/>
                </a:lnTo>
                <a:lnTo>
                  <a:pt x="92569" y="17587"/>
                </a:lnTo>
                <a:lnTo>
                  <a:pt x="92895" y="19599"/>
                </a:lnTo>
                <a:lnTo>
                  <a:pt x="80924" y="58467"/>
                </a:lnTo>
                <a:lnTo>
                  <a:pt x="66014" y="103399"/>
                </a:lnTo>
                <a:lnTo>
                  <a:pt x="58046" y="136760"/>
                </a:lnTo>
                <a:lnTo>
                  <a:pt x="49593" y="183512"/>
                </a:lnTo>
                <a:lnTo>
                  <a:pt x="46382" y="222294"/>
                </a:lnTo>
                <a:lnTo>
                  <a:pt x="49085" y="242989"/>
                </a:lnTo>
                <a:lnTo>
                  <a:pt x="54990" y="256890"/>
                </a:lnTo>
                <a:lnTo>
                  <a:pt x="58541" y="260457"/>
                </a:lnTo>
                <a:lnTo>
                  <a:pt x="62318" y="262128"/>
                </a:lnTo>
                <a:lnTo>
                  <a:pt x="66248" y="262537"/>
                </a:lnTo>
                <a:lnTo>
                  <a:pt x="85262" y="253000"/>
                </a:lnTo>
                <a:lnTo>
                  <a:pt x="90010" y="247279"/>
                </a:lnTo>
                <a:lnTo>
                  <a:pt x="95286" y="233397"/>
                </a:lnTo>
                <a:lnTo>
                  <a:pt x="90104" y="214057"/>
                </a:lnTo>
                <a:lnTo>
                  <a:pt x="63783" y="170518"/>
                </a:lnTo>
                <a:lnTo>
                  <a:pt x="39689" y="148672"/>
                </a:lnTo>
                <a:lnTo>
                  <a:pt x="24943" y="141829"/>
                </a:lnTo>
                <a:lnTo>
                  <a:pt x="12746" y="139494"/>
                </a:lnTo>
                <a:lnTo>
                  <a:pt x="0" y="142143"/>
                </a:lnTo>
                <a:lnTo>
                  <a:pt x="10575" y="136819"/>
                </a:lnTo>
                <a:lnTo>
                  <a:pt x="48205" y="119147"/>
                </a:lnTo>
                <a:lnTo>
                  <a:pt x="90421" y="95038"/>
                </a:lnTo>
                <a:lnTo>
                  <a:pt x="136795" y="65552"/>
                </a:lnTo>
                <a:lnTo>
                  <a:pt x="176171" y="36354"/>
                </a:lnTo>
                <a:lnTo>
                  <a:pt x="211093" y="0"/>
                </a:lnTo>
                <a:lnTo>
                  <a:pt x="211998" y="296"/>
                </a:lnTo>
                <a:lnTo>
                  <a:pt x="213002" y="4388"/>
                </a:lnTo>
                <a:lnTo>
                  <a:pt x="202802" y="40202"/>
                </a:lnTo>
                <a:lnTo>
                  <a:pt x="187028" y="84896"/>
                </a:lnTo>
                <a:lnTo>
                  <a:pt x="175095" y="119834"/>
                </a:lnTo>
                <a:lnTo>
                  <a:pt x="156476" y="165091"/>
                </a:lnTo>
                <a:lnTo>
                  <a:pt x="134120" y="207412"/>
                </a:lnTo>
                <a:lnTo>
                  <a:pt x="134577" y="207716"/>
                </a:lnTo>
                <a:lnTo>
                  <a:pt x="138847" y="204289"/>
                </a:lnTo>
                <a:lnTo>
                  <a:pt x="164556" y="168262"/>
                </a:lnTo>
                <a:lnTo>
                  <a:pt x="182515" y="155844"/>
                </a:lnTo>
                <a:lnTo>
                  <a:pt x="197872" y="151066"/>
                </a:lnTo>
                <a:lnTo>
                  <a:pt x="201066" y="151807"/>
                </a:lnTo>
                <a:lnTo>
                  <a:pt x="203197" y="153712"/>
                </a:lnTo>
                <a:lnTo>
                  <a:pt x="209986" y="173650"/>
                </a:lnTo>
                <a:lnTo>
                  <a:pt x="214463" y="198991"/>
                </a:lnTo>
                <a:lnTo>
                  <a:pt x="220213" y="209113"/>
                </a:lnTo>
                <a:lnTo>
                  <a:pt x="231384" y="219375"/>
                </a:lnTo>
                <a:lnTo>
                  <a:pt x="236109" y="220629"/>
                </a:lnTo>
                <a:lnTo>
                  <a:pt x="247002" y="220142"/>
                </a:lnTo>
                <a:lnTo>
                  <a:pt x="258900" y="211929"/>
                </a:lnTo>
                <a:lnTo>
                  <a:pt x="288680" y="180017"/>
                </a:lnTo>
                <a:lnTo>
                  <a:pt x="298238" y="157366"/>
                </a:lnTo>
                <a:lnTo>
                  <a:pt x="300676" y="139053"/>
                </a:lnTo>
                <a:lnTo>
                  <a:pt x="299942" y="136037"/>
                </a:lnTo>
                <a:lnTo>
                  <a:pt x="298747" y="134026"/>
                </a:lnTo>
                <a:lnTo>
                  <a:pt x="296538" y="134097"/>
                </a:lnTo>
                <a:lnTo>
                  <a:pt x="290322" y="137938"/>
                </a:lnTo>
                <a:lnTo>
                  <a:pt x="278891" y="154777"/>
                </a:lnTo>
                <a:lnTo>
                  <a:pt x="269936" y="177640"/>
                </a:lnTo>
                <a:lnTo>
                  <a:pt x="270738" y="193980"/>
                </a:lnTo>
                <a:lnTo>
                  <a:pt x="272928" y="202288"/>
                </a:lnTo>
                <a:lnTo>
                  <a:pt x="282887" y="215282"/>
                </a:lnTo>
                <a:lnTo>
                  <a:pt x="296721" y="225056"/>
                </a:lnTo>
                <a:lnTo>
                  <a:pt x="328107" y="2379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167">
            <a:extLst>
              <a:ext uri="{FF2B5EF4-FFF2-40B4-BE49-F238E27FC236}">
                <a16:creationId xmlns:a16="http://schemas.microsoft.com/office/drawing/2014/main" xmlns="" id="{A5169079-DA5C-420F-A910-4D0160861807}"/>
              </a:ext>
            </a:extLst>
          </p:cNvPr>
          <p:cNvGrpSpPr/>
          <p:nvPr/>
        </p:nvGrpSpPr>
        <p:grpSpPr>
          <a:xfrm>
            <a:off x="10035390" y="2606486"/>
            <a:ext cx="1265322" cy="433041"/>
            <a:chOff x="10035390" y="2606486"/>
            <a:chExt cx="1265322" cy="433041"/>
          </a:xfrm>
        </p:grpSpPr>
        <p:sp>
          <p:nvSpPr>
            <p:cNvPr id="104" name="SMARTInkShape-895">
              <a:extLst>
                <a:ext uri="{FF2B5EF4-FFF2-40B4-BE49-F238E27FC236}">
                  <a16:creationId xmlns:a16="http://schemas.microsoft.com/office/drawing/2014/main" xmlns="" id="{7FB6324B-B58D-4EE3-88D1-665CB1002EE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035390" y="2749560"/>
              <a:ext cx="302411" cy="139304"/>
            </a:xfrm>
            <a:custGeom>
              <a:avLst/>
              <a:gdLst/>
              <a:ahLst/>
              <a:cxnLst/>
              <a:rect l="0" t="0" r="0" b="0"/>
              <a:pathLst>
                <a:path w="302411" h="139304">
                  <a:moveTo>
                    <a:pt x="10310" y="12690"/>
                  </a:moveTo>
                  <a:lnTo>
                    <a:pt x="10310" y="12690"/>
                  </a:lnTo>
                  <a:lnTo>
                    <a:pt x="10309" y="7223"/>
                  </a:lnTo>
                  <a:lnTo>
                    <a:pt x="8429" y="19008"/>
                  </a:lnTo>
                  <a:lnTo>
                    <a:pt x="184" y="65289"/>
                  </a:lnTo>
                  <a:lnTo>
                    <a:pt x="0" y="105996"/>
                  </a:lnTo>
                  <a:lnTo>
                    <a:pt x="3611" y="122598"/>
                  </a:lnTo>
                  <a:lnTo>
                    <a:pt x="9919" y="134680"/>
                  </a:lnTo>
                  <a:lnTo>
                    <a:pt x="14283" y="137762"/>
                  </a:lnTo>
                  <a:lnTo>
                    <a:pt x="19308" y="139110"/>
                  </a:lnTo>
                  <a:lnTo>
                    <a:pt x="24775" y="139303"/>
                  </a:lnTo>
                  <a:lnTo>
                    <a:pt x="38377" y="133874"/>
                  </a:lnTo>
                  <a:lnTo>
                    <a:pt x="53123" y="122994"/>
                  </a:lnTo>
                  <a:lnTo>
                    <a:pt x="79837" y="85383"/>
                  </a:lnTo>
                  <a:lnTo>
                    <a:pt x="98754" y="40768"/>
                  </a:lnTo>
                  <a:lnTo>
                    <a:pt x="110430" y="10013"/>
                  </a:lnTo>
                  <a:lnTo>
                    <a:pt x="110217" y="9494"/>
                  </a:lnTo>
                  <a:lnTo>
                    <a:pt x="109371" y="9854"/>
                  </a:lnTo>
                  <a:lnTo>
                    <a:pt x="108100" y="10799"/>
                  </a:lnTo>
                  <a:lnTo>
                    <a:pt x="105894" y="40071"/>
                  </a:lnTo>
                  <a:lnTo>
                    <a:pt x="107540" y="62195"/>
                  </a:lnTo>
                  <a:lnTo>
                    <a:pt x="108996" y="68977"/>
                  </a:lnTo>
                  <a:lnTo>
                    <a:pt x="112084" y="74204"/>
                  </a:lnTo>
                  <a:lnTo>
                    <a:pt x="121160" y="81892"/>
                  </a:lnTo>
                  <a:lnTo>
                    <a:pt x="134130" y="83898"/>
                  </a:lnTo>
                  <a:lnTo>
                    <a:pt x="148596" y="81732"/>
                  </a:lnTo>
                  <a:lnTo>
                    <a:pt x="168641" y="71874"/>
                  </a:lnTo>
                  <a:lnTo>
                    <a:pt x="181573" y="61572"/>
                  </a:lnTo>
                  <a:lnTo>
                    <a:pt x="190614" y="48056"/>
                  </a:lnTo>
                  <a:lnTo>
                    <a:pt x="205680" y="21249"/>
                  </a:lnTo>
                  <a:lnTo>
                    <a:pt x="195537" y="61802"/>
                  </a:lnTo>
                  <a:lnTo>
                    <a:pt x="178791" y="107066"/>
                  </a:lnTo>
                  <a:lnTo>
                    <a:pt x="176912" y="114137"/>
                  </a:lnTo>
                  <a:lnTo>
                    <a:pt x="177117" y="114893"/>
                  </a:lnTo>
                  <a:lnTo>
                    <a:pt x="179226" y="111971"/>
                  </a:lnTo>
                  <a:lnTo>
                    <a:pt x="188279" y="69570"/>
                  </a:lnTo>
                  <a:lnTo>
                    <a:pt x="204083" y="30563"/>
                  </a:lnTo>
                  <a:lnTo>
                    <a:pt x="220830" y="9284"/>
                  </a:lnTo>
                  <a:lnTo>
                    <a:pt x="232991" y="1063"/>
                  </a:lnTo>
                  <a:lnTo>
                    <a:pt x="237786" y="0"/>
                  </a:lnTo>
                  <a:lnTo>
                    <a:pt x="241688" y="702"/>
                  </a:lnTo>
                  <a:lnTo>
                    <a:pt x="244995" y="2582"/>
                  </a:lnTo>
                  <a:lnTo>
                    <a:pt x="250552" y="12195"/>
                  </a:lnTo>
                  <a:lnTo>
                    <a:pt x="262054" y="54514"/>
                  </a:lnTo>
                  <a:lnTo>
                    <a:pt x="272514" y="91794"/>
                  </a:lnTo>
                  <a:lnTo>
                    <a:pt x="280656" y="104997"/>
                  </a:lnTo>
                  <a:lnTo>
                    <a:pt x="302410" y="12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96">
              <a:extLst>
                <a:ext uri="{FF2B5EF4-FFF2-40B4-BE49-F238E27FC236}">
                  <a16:creationId xmlns:a16="http://schemas.microsoft.com/office/drawing/2014/main" xmlns="" id="{D9464C91-B91E-4083-84C7-A8EA531D1C9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381062" y="2606486"/>
              <a:ext cx="217089" cy="272851"/>
            </a:xfrm>
            <a:custGeom>
              <a:avLst/>
              <a:gdLst/>
              <a:ahLst/>
              <a:cxnLst/>
              <a:rect l="0" t="0" r="0" b="0"/>
              <a:pathLst>
                <a:path w="217089" h="272851">
                  <a:moveTo>
                    <a:pt x="58338" y="212914"/>
                  </a:moveTo>
                  <a:lnTo>
                    <a:pt x="58338" y="212914"/>
                  </a:lnTo>
                  <a:lnTo>
                    <a:pt x="63805" y="189770"/>
                  </a:lnTo>
                  <a:lnTo>
                    <a:pt x="61055" y="173601"/>
                  </a:lnTo>
                  <a:lnTo>
                    <a:pt x="58033" y="169772"/>
                  </a:lnTo>
                  <a:lnTo>
                    <a:pt x="49030" y="165517"/>
                  </a:lnTo>
                  <a:lnTo>
                    <a:pt x="36093" y="167390"/>
                  </a:lnTo>
                  <a:lnTo>
                    <a:pt x="28691" y="169864"/>
                  </a:lnTo>
                  <a:lnTo>
                    <a:pt x="16704" y="180140"/>
                  </a:lnTo>
                  <a:lnTo>
                    <a:pt x="7378" y="194820"/>
                  </a:lnTo>
                  <a:lnTo>
                    <a:pt x="882" y="213104"/>
                  </a:lnTo>
                  <a:lnTo>
                    <a:pt x="0" y="243231"/>
                  </a:lnTo>
                  <a:lnTo>
                    <a:pt x="4207" y="264387"/>
                  </a:lnTo>
                  <a:lnTo>
                    <a:pt x="7434" y="268396"/>
                  </a:lnTo>
                  <a:lnTo>
                    <a:pt x="16665" y="272850"/>
                  </a:lnTo>
                  <a:lnTo>
                    <a:pt x="22089" y="271922"/>
                  </a:lnTo>
                  <a:lnTo>
                    <a:pt x="33761" y="265245"/>
                  </a:lnTo>
                  <a:lnTo>
                    <a:pt x="48860" y="242844"/>
                  </a:lnTo>
                  <a:lnTo>
                    <a:pt x="65643" y="207122"/>
                  </a:lnTo>
                  <a:lnTo>
                    <a:pt x="77812" y="175768"/>
                  </a:lnTo>
                  <a:lnTo>
                    <a:pt x="90276" y="140666"/>
                  </a:lnTo>
                  <a:lnTo>
                    <a:pt x="102872" y="103898"/>
                  </a:lnTo>
                  <a:lnTo>
                    <a:pt x="113642" y="66390"/>
                  </a:lnTo>
                  <a:lnTo>
                    <a:pt x="121997" y="20863"/>
                  </a:lnTo>
                  <a:lnTo>
                    <a:pt x="121202" y="4791"/>
                  </a:lnTo>
                  <a:lnTo>
                    <a:pt x="120004" y="1493"/>
                  </a:lnTo>
                  <a:lnTo>
                    <a:pt x="118498" y="0"/>
                  </a:lnTo>
                  <a:lnTo>
                    <a:pt x="116083" y="2533"/>
                  </a:lnTo>
                  <a:lnTo>
                    <a:pt x="106647" y="24362"/>
                  </a:lnTo>
                  <a:lnTo>
                    <a:pt x="99776" y="63600"/>
                  </a:lnTo>
                  <a:lnTo>
                    <a:pt x="97922" y="99515"/>
                  </a:lnTo>
                  <a:lnTo>
                    <a:pt x="97097" y="137115"/>
                  </a:lnTo>
                  <a:lnTo>
                    <a:pt x="96731" y="172170"/>
                  </a:lnTo>
                  <a:lnTo>
                    <a:pt x="97231" y="211033"/>
                  </a:lnTo>
                  <a:lnTo>
                    <a:pt x="102238" y="238619"/>
                  </a:lnTo>
                  <a:lnTo>
                    <a:pt x="108658" y="248562"/>
                  </a:lnTo>
                  <a:lnTo>
                    <a:pt x="113756" y="250085"/>
                  </a:lnTo>
                  <a:lnTo>
                    <a:pt x="126949" y="248014"/>
                  </a:lnTo>
                  <a:lnTo>
                    <a:pt x="172922" y="215072"/>
                  </a:lnTo>
                  <a:lnTo>
                    <a:pt x="185229" y="197410"/>
                  </a:lnTo>
                  <a:lnTo>
                    <a:pt x="198879" y="167440"/>
                  </a:lnTo>
                  <a:lnTo>
                    <a:pt x="199304" y="162137"/>
                  </a:lnTo>
                  <a:lnTo>
                    <a:pt x="196013" y="152482"/>
                  </a:lnTo>
                  <a:lnTo>
                    <a:pt x="193161" y="150048"/>
                  </a:lnTo>
                  <a:lnTo>
                    <a:pt x="189849" y="149131"/>
                  </a:lnTo>
                  <a:lnTo>
                    <a:pt x="186228" y="149225"/>
                  </a:lnTo>
                  <a:lnTo>
                    <a:pt x="178443" y="153093"/>
                  </a:lnTo>
                  <a:lnTo>
                    <a:pt x="174391" y="156100"/>
                  </a:lnTo>
                  <a:lnTo>
                    <a:pt x="168008" y="168849"/>
                  </a:lnTo>
                  <a:lnTo>
                    <a:pt x="157341" y="214507"/>
                  </a:lnTo>
                  <a:lnTo>
                    <a:pt x="158314" y="229850"/>
                  </a:lnTo>
                  <a:lnTo>
                    <a:pt x="162979" y="241843"/>
                  </a:lnTo>
                  <a:lnTo>
                    <a:pt x="166199" y="247017"/>
                  </a:lnTo>
                  <a:lnTo>
                    <a:pt x="170462" y="250465"/>
                  </a:lnTo>
                  <a:lnTo>
                    <a:pt x="180843" y="254298"/>
                  </a:lnTo>
                  <a:lnTo>
                    <a:pt x="194393" y="252238"/>
                  </a:lnTo>
                  <a:lnTo>
                    <a:pt x="217088" y="244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97">
              <a:extLst>
                <a:ext uri="{FF2B5EF4-FFF2-40B4-BE49-F238E27FC236}">
                  <a16:creationId xmlns:a16="http://schemas.microsoft.com/office/drawing/2014/main" xmlns="" id="{C69C4461-06A0-4395-A792-86504C547C3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642600" y="2717800"/>
              <a:ext cx="139701" cy="155303"/>
            </a:xfrm>
            <a:custGeom>
              <a:avLst/>
              <a:gdLst/>
              <a:ahLst/>
              <a:cxnLst/>
              <a:rect l="0" t="0" r="0" b="0"/>
              <a:pathLst>
                <a:path w="139701" h="155303">
                  <a:moveTo>
                    <a:pt x="0" y="63500"/>
                  </a:moveTo>
                  <a:lnTo>
                    <a:pt x="0" y="63500"/>
                  </a:lnTo>
                  <a:lnTo>
                    <a:pt x="6088" y="39767"/>
                  </a:lnTo>
                  <a:lnTo>
                    <a:pt x="8115" y="42604"/>
                  </a:lnTo>
                  <a:lnTo>
                    <a:pt x="30472" y="90132"/>
                  </a:lnTo>
                  <a:lnTo>
                    <a:pt x="41459" y="130690"/>
                  </a:lnTo>
                  <a:lnTo>
                    <a:pt x="42859" y="149495"/>
                  </a:lnTo>
                  <a:lnTo>
                    <a:pt x="41978" y="152580"/>
                  </a:lnTo>
                  <a:lnTo>
                    <a:pt x="40685" y="154636"/>
                  </a:lnTo>
                  <a:lnTo>
                    <a:pt x="39823" y="155302"/>
                  </a:lnTo>
                  <a:lnTo>
                    <a:pt x="39249" y="155040"/>
                  </a:lnTo>
                  <a:lnTo>
                    <a:pt x="38867" y="154160"/>
                  </a:lnTo>
                  <a:lnTo>
                    <a:pt x="38327" y="146180"/>
                  </a:lnTo>
                  <a:lnTo>
                    <a:pt x="41539" y="128136"/>
                  </a:lnTo>
                  <a:lnTo>
                    <a:pt x="64153" y="90274"/>
                  </a:lnTo>
                  <a:lnTo>
                    <a:pt x="87604" y="52932"/>
                  </a:lnTo>
                  <a:lnTo>
                    <a:pt x="130469" y="78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98">
              <a:extLst>
                <a:ext uri="{FF2B5EF4-FFF2-40B4-BE49-F238E27FC236}">
                  <a16:creationId xmlns:a16="http://schemas.microsoft.com/office/drawing/2014/main" xmlns="" id="{AB43CBD2-FC9F-40D7-BB91-485C12FD01E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850903" y="2613719"/>
              <a:ext cx="146472" cy="390889"/>
            </a:xfrm>
            <a:custGeom>
              <a:avLst/>
              <a:gdLst/>
              <a:ahLst/>
              <a:cxnLst/>
              <a:rect l="0" t="0" r="0" b="0"/>
              <a:pathLst>
                <a:path w="146472" h="390889">
                  <a:moveTo>
                    <a:pt x="7597" y="15181"/>
                  </a:moveTo>
                  <a:lnTo>
                    <a:pt x="7597" y="15181"/>
                  </a:lnTo>
                  <a:lnTo>
                    <a:pt x="16434" y="875"/>
                  </a:lnTo>
                  <a:lnTo>
                    <a:pt x="18429" y="0"/>
                  </a:lnTo>
                  <a:lnTo>
                    <a:pt x="20462" y="121"/>
                  </a:lnTo>
                  <a:lnTo>
                    <a:pt x="22524" y="908"/>
                  </a:lnTo>
                  <a:lnTo>
                    <a:pt x="26696" y="9308"/>
                  </a:lnTo>
                  <a:lnTo>
                    <a:pt x="30196" y="25976"/>
                  </a:lnTo>
                  <a:lnTo>
                    <a:pt x="30756" y="71061"/>
                  </a:lnTo>
                  <a:lnTo>
                    <a:pt x="25885" y="106339"/>
                  </a:lnTo>
                  <a:lnTo>
                    <a:pt x="20899" y="141303"/>
                  </a:lnTo>
                  <a:lnTo>
                    <a:pt x="16331" y="174952"/>
                  </a:lnTo>
                  <a:lnTo>
                    <a:pt x="9088" y="218840"/>
                  </a:lnTo>
                  <a:lnTo>
                    <a:pt x="0" y="248419"/>
                  </a:lnTo>
                  <a:lnTo>
                    <a:pt x="414" y="251106"/>
                  </a:lnTo>
                  <a:lnTo>
                    <a:pt x="2103" y="250075"/>
                  </a:lnTo>
                  <a:lnTo>
                    <a:pt x="31589" y="207067"/>
                  </a:lnTo>
                  <a:lnTo>
                    <a:pt x="55816" y="161361"/>
                  </a:lnTo>
                  <a:lnTo>
                    <a:pt x="63963" y="144190"/>
                  </a:lnTo>
                  <a:lnTo>
                    <a:pt x="64224" y="144931"/>
                  </a:lnTo>
                  <a:lnTo>
                    <a:pt x="68098" y="186393"/>
                  </a:lnTo>
                  <a:lnTo>
                    <a:pt x="76949" y="202239"/>
                  </a:lnTo>
                  <a:lnTo>
                    <a:pt x="81349" y="204798"/>
                  </a:lnTo>
                  <a:lnTo>
                    <a:pt x="91881" y="205759"/>
                  </a:lnTo>
                  <a:lnTo>
                    <a:pt x="101735" y="201952"/>
                  </a:lnTo>
                  <a:lnTo>
                    <a:pt x="111526" y="194146"/>
                  </a:lnTo>
                  <a:lnTo>
                    <a:pt x="144507" y="152381"/>
                  </a:lnTo>
                  <a:lnTo>
                    <a:pt x="145437" y="151803"/>
                  </a:lnTo>
                  <a:lnTo>
                    <a:pt x="146058" y="152123"/>
                  </a:lnTo>
                  <a:lnTo>
                    <a:pt x="146471" y="153043"/>
                  </a:lnTo>
                  <a:lnTo>
                    <a:pt x="145306" y="184150"/>
                  </a:lnTo>
                  <a:lnTo>
                    <a:pt x="138436" y="230121"/>
                  </a:lnTo>
                  <a:lnTo>
                    <a:pt x="128993" y="268896"/>
                  </a:lnTo>
                  <a:lnTo>
                    <a:pt x="117256" y="310568"/>
                  </a:lnTo>
                  <a:lnTo>
                    <a:pt x="99943" y="357345"/>
                  </a:lnTo>
                  <a:lnTo>
                    <a:pt x="83642" y="379970"/>
                  </a:lnTo>
                  <a:lnTo>
                    <a:pt x="74086" y="388506"/>
                  </a:lnTo>
                  <a:lnTo>
                    <a:pt x="70268" y="390359"/>
                  </a:lnTo>
                  <a:lnTo>
                    <a:pt x="67015" y="390888"/>
                  </a:lnTo>
                  <a:lnTo>
                    <a:pt x="64142" y="390536"/>
                  </a:lnTo>
                  <a:lnTo>
                    <a:pt x="62227" y="388184"/>
                  </a:lnTo>
                  <a:lnTo>
                    <a:pt x="60099" y="379927"/>
                  </a:lnTo>
                  <a:lnTo>
                    <a:pt x="64508" y="350898"/>
                  </a:lnTo>
                  <a:lnTo>
                    <a:pt x="81998" y="305862"/>
                  </a:lnTo>
                  <a:lnTo>
                    <a:pt x="102847" y="269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99">
              <a:extLst>
                <a:ext uri="{FF2B5EF4-FFF2-40B4-BE49-F238E27FC236}">
                  <a16:creationId xmlns:a16="http://schemas.microsoft.com/office/drawing/2014/main" xmlns="" id="{AC4CAABC-7948-495E-BAD8-3D00B3C48E7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074400" y="2758592"/>
              <a:ext cx="12701" cy="41759"/>
            </a:xfrm>
            <a:custGeom>
              <a:avLst/>
              <a:gdLst/>
              <a:ahLst/>
              <a:cxnLst/>
              <a:rect l="0" t="0" r="0" b="0"/>
              <a:pathLst>
                <a:path w="12701" h="4175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12700" y="1562"/>
                  </a:lnTo>
                  <a:lnTo>
                    <a:pt x="0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00">
              <a:extLst>
                <a:ext uri="{FF2B5EF4-FFF2-40B4-BE49-F238E27FC236}">
                  <a16:creationId xmlns:a16="http://schemas.microsoft.com/office/drawing/2014/main" xmlns="" id="{73FF52FC-370D-4597-AF1E-94DE7B18DD7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093450" y="26797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01">
              <a:extLst>
                <a:ext uri="{FF2B5EF4-FFF2-40B4-BE49-F238E27FC236}">
                  <a16:creationId xmlns:a16="http://schemas.microsoft.com/office/drawing/2014/main" xmlns="" id="{A0344893-7D25-40F1-BA2C-2AE6FC78301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120149" y="2735619"/>
              <a:ext cx="74902" cy="90132"/>
            </a:xfrm>
            <a:custGeom>
              <a:avLst/>
              <a:gdLst/>
              <a:ahLst/>
              <a:cxnLst/>
              <a:rect l="0" t="0" r="0" b="0"/>
              <a:pathLst>
                <a:path w="74902" h="90132">
                  <a:moveTo>
                    <a:pt x="24101" y="26631"/>
                  </a:moveTo>
                  <a:lnTo>
                    <a:pt x="24101" y="26631"/>
                  </a:lnTo>
                  <a:lnTo>
                    <a:pt x="24101" y="36744"/>
                  </a:lnTo>
                  <a:lnTo>
                    <a:pt x="1624" y="84304"/>
                  </a:lnTo>
                  <a:lnTo>
                    <a:pt x="0" y="87541"/>
                  </a:lnTo>
                  <a:lnTo>
                    <a:pt x="25431" y="48603"/>
                  </a:lnTo>
                  <a:lnTo>
                    <a:pt x="61887" y="2166"/>
                  </a:lnTo>
                  <a:lnTo>
                    <a:pt x="64108" y="443"/>
                  </a:lnTo>
                  <a:lnTo>
                    <a:pt x="65589" y="0"/>
                  </a:lnTo>
                  <a:lnTo>
                    <a:pt x="66576" y="411"/>
                  </a:lnTo>
                  <a:lnTo>
                    <a:pt x="67966" y="11101"/>
                  </a:lnTo>
                  <a:lnTo>
                    <a:pt x="65129" y="54828"/>
                  </a:lnTo>
                  <a:lnTo>
                    <a:pt x="67266" y="69502"/>
                  </a:lnTo>
                  <a:lnTo>
                    <a:pt x="74901" y="9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02">
              <a:extLst>
                <a:ext uri="{FF2B5EF4-FFF2-40B4-BE49-F238E27FC236}">
                  <a16:creationId xmlns:a16="http://schemas.microsoft.com/office/drawing/2014/main" xmlns="" id="{E4A601BE-084A-4B80-A1F8-AB21AA6EA05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166324" y="2744372"/>
              <a:ext cx="134388" cy="295155"/>
            </a:xfrm>
            <a:custGeom>
              <a:avLst/>
              <a:gdLst/>
              <a:ahLst/>
              <a:cxnLst/>
              <a:rect l="0" t="0" r="0" b="0"/>
              <a:pathLst>
                <a:path w="134388" h="295155">
                  <a:moveTo>
                    <a:pt x="111276" y="49628"/>
                  </a:moveTo>
                  <a:lnTo>
                    <a:pt x="111276" y="49628"/>
                  </a:lnTo>
                  <a:lnTo>
                    <a:pt x="134387" y="2784"/>
                  </a:lnTo>
                  <a:lnTo>
                    <a:pt x="133034" y="1465"/>
                  </a:lnTo>
                  <a:lnTo>
                    <a:pt x="125885" y="0"/>
                  </a:lnTo>
                  <a:lnTo>
                    <a:pt x="115652" y="4993"/>
                  </a:lnTo>
                  <a:lnTo>
                    <a:pt x="99873" y="19705"/>
                  </a:lnTo>
                  <a:lnTo>
                    <a:pt x="92097" y="31390"/>
                  </a:lnTo>
                  <a:lnTo>
                    <a:pt x="86695" y="55693"/>
                  </a:lnTo>
                  <a:lnTo>
                    <a:pt x="87127" y="57905"/>
                  </a:lnTo>
                  <a:lnTo>
                    <a:pt x="88120" y="59379"/>
                  </a:lnTo>
                  <a:lnTo>
                    <a:pt x="89489" y="60362"/>
                  </a:lnTo>
                  <a:lnTo>
                    <a:pt x="91107" y="60312"/>
                  </a:lnTo>
                  <a:lnTo>
                    <a:pt x="94786" y="58375"/>
                  </a:lnTo>
                  <a:lnTo>
                    <a:pt x="103710" y="50721"/>
                  </a:lnTo>
                  <a:lnTo>
                    <a:pt x="104116" y="51767"/>
                  </a:lnTo>
                  <a:lnTo>
                    <a:pt x="104819" y="77514"/>
                  </a:lnTo>
                  <a:lnTo>
                    <a:pt x="98152" y="112767"/>
                  </a:lnTo>
                  <a:lnTo>
                    <a:pt x="91096" y="144012"/>
                  </a:lnTo>
                  <a:lnTo>
                    <a:pt x="82552" y="178359"/>
                  </a:lnTo>
                  <a:lnTo>
                    <a:pt x="71698" y="212441"/>
                  </a:lnTo>
                  <a:lnTo>
                    <a:pt x="46946" y="256619"/>
                  </a:lnTo>
                  <a:lnTo>
                    <a:pt x="24012" y="286407"/>
                  </a:lnTo>
                  <a:lnTo>
                    <a:pt x="17822" y="291442"/>
                  </a:lnTo>
                  <a:lnTo>
                    <a:pt x="12284" y="294093"/>
                  </a:lnTo>
                  <a:lnTo>
                    <a:pt x="7181" y="295154"/>
                  </a:lnTo>
                  <a:lnTo>
                    <a:pt x="3780" y="293746"/>
                  </a:lnTo>
                  <a:lnTo>
                    <a:pt x="1511" y="290690"/>
                  </a:lnTo>
                  <a:lnTo>
                    <a:pt x="0" y="286535"/>
                  </a:lnTo>
                  <a:lnTo>
                    <a:pt x="1243" y="267206"/>
                  </a:lnTo>
                  <a:lnTo>
                    <a:pt x="22376" y="221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68">
            <a:extLst>
              <a:ext uri="{FF2B5EF4-FFF2-40B4-BE49-F238E27FC236}">
                <a16:creationId xmlns:a16="http://schemas.microsoft.com/office/drawing/2014/main" xmlns="" id="{DE4E834B-5C05-403F-A9C2-6B4AE2EF1FD9}"/>
              </a:ext>
            </a:extLst>
          </p:cNvPr>
          <p:cNvGrpSpPr/>
          <p:nvPr/>
        </p:nvGrpSpPr>
        <p:grpSpPr>
          <a:xfrm>
            <a:off x="8121069" y="3135078"/>
            <a:ext cx="686382" cy="344723"/>
            <a:chOff x="8121069" y="3135078"/>
            <a:chExt cx="686382" cy="344723"/>
          </a:xfrm>
        </p:grpSpPr>
        <p:sp>
          <p:nvSpPr>
            <p:cNvPr id="113" name="SMARTInkShape-903">
              <a:extLst>
                <a:ext uri="{FF2B5EF4-FFF2-40B4-BE49-F238E27FC236}">
                  <a16:creationId xmlns:a16="http://schemas.microsoft.com/office/drawing/2014/main" xmlns="" id="{4A709A66-5453-4BF2-AE61-8BA4A5C2567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121069" y="3135078"/>
              <a:ext cx="114882" cy="295679"/>
            </a:xfrm>
            <a:custGeom>
              <a:avLst/>
              <a:gdLst/>
              <a:ahLst/>
              <a:cxnLst/>
              <a:rect l="0" t="0" r="0" b="0"/>
              <a:pathLst>
                <a:path w="114882" h="295679">
                  <a:moveTo>
                    <a:pt x="57731" y="224072"/>
                  </a:moveTo>
                  <a:lnTo>
                    <a:pt x="57731" y="224072"/>
                  </a:lnTo>
                  <a:lnTo>
                    <a:pt x="48297" y="213227"/>
                  </a:lnTo>
                  <a:lnTo>
                    <a:pt x="32398" y="178653"/>
                  </a:lnTo>
                  <a:lnTo>
                    <a:pt x="30259" y="176859"/>
                  </a:lnTo>
                  <a:lnTo>
                    <a:pt x="28127" y="176369"/>
                  </a:lnTo>
                  <a:lnTo>
                    <a:pt x="26000" y="176748"/>
                  </a:lnTo>
                  <a:lnTo>
                    <a:pt x="23877" y="177706"/>
                  </a:lnTo>
                  <a:lnTo>
                    <a:pt x="14148" y="192538"/>
                  </a:lnTo>
                  <a:lnTo>
                    <a:pt x="2327" y="224920"/>
                  </a:lnTo>
                  <a:lnTo>
                    <a:pt x="0" y="259052"/>
                  </a:lnTo>
                  <a:lnTo>
                    <a:pt x="5967" y="277013"/>
                  </a:lnTo>
                  <a:lnTo>
                    <a:pt x="14969" y="289935"/>
                  </a:lnTo>
                  <a:lnTo>
                    <a:pt x="23673" y="295678"/>
                  </a:lnTo>
                  <a:lnTo>
                    <a:pt x="30087" y="294387"/>
                  </a:lnTo>
                  <a:lnTo>
                    <a:pt x="46621" y="285427"/>
                  </a:lnTo>
                  <a:lnTo>
                    <a:pt x="69020" y="257773"/>
                  </a:lnTo>
                  <a:lnTo>
                    <a:pt x="89062" y="212656"/>
                  </a:lnTo>
                  <a:lnTo>
                    <a:pt x="100113" y="175489"/>
                  </a:lnTo>
                  <a:lnTo>
                    <a:pt x="108317" y="135451"/>
                  </a:lnTo>
                  <a:lnTo>
                    <a:pt x="111963" y="94139"/>
                  </a:lnTo>
                  <a:lnTo>
                    <a:pt x="111703" y="57903"/>
                  </a:lnTo>
                  <a:lnTo>
                    <a:pt x="105785" y="11253"/>
                  </a:lnTo>
                  <a:lnTo>
                    <a:pt x="103173" y="5993"/>
                  </a:lnTo>
                  <a:lnTo>
                    <a:pt x="100020" y="2486"/>
                  </a:lnTo>
                  <a:lnTo>
                    <a:pt x="96508" y="148"/>
                  </a:lnTo>
                  <a:lnTo>
                    <a:pt x="92754" y="0"/>
                  </a:lnTo>
                  <a:lnTo>
                    <a:pt x="84820" y="3599"/>
                  </a:lnTo>
                  <a:lnTo>
                    <a:pt x="78472" y="21192"/>
                  </a:lnTo>
                  <a:lnTo>
                    <a:pt x="70931" y="66592"/>
                  </a:lnTo>
                  <a:lnTo>
                    <a:pt x="67831" y="103987"/>
                  </a:lnTo>
                  <a:lnTo>
                    <a:pt x="68805" y="141773"/>
                  </a:lnTo>
                  <a:lnTo>
                    <a:pt x="75352" y="177852"/>
                  </a:lnTo>
                  <a:lnTo>
                    <a:pt x="89058" y="224253"/>
                  </a:lnTo>
                  <a:lnTo>
                    <a:pt x="109180" y="270271"/>
                  </a:lnTo>
                  <a:lnTo>
                    <a:pt x="114881" y="28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04">
              <a:extLst>
                <a:ext uri="{FF2B5EF4-FFF2-40B4-BE49-F238E27FC236}">
                  <a16:creationId xmlns:a16="http://schemas.microsoft.com/office/drawing/2014/main" xmlns="" id="{1F6A7CE3-4C21-4E26-9437-A95E5C2E2CD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286750" y="33274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05">
              <a:extLst>
                <a:ext uri="{FF2B5EF4-FFF2-40B4-BE49-F238E27FC236}">
                  <a16:creationId xmlns:a16="http://schemas.microsoft.com/office/drawing/2014/main" xmlns="" id="{DCB64010-7975-4918-AAD4-5AAF03A5A69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293100" y="32258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19700"/>
                  </a:lnTo>
                  <a:lnTo>
                    <a:pt x="8789" y="104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06">
              <a:extLst>
                <a:ext uri="{FF2B5EF4-FFF2-40B4-BE49-F238E27FC236}">
                  <a16:creationId xmlns:a16="http://schemas.microsoft.com/office/drawing/2014/main" xmlns="" id="{3304B84C-DABA-4CA7-A2CB-4C49FBB58D3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339217" y="3280706"/>
              <a:ext cx="49134" cy="120271"/>
            </a:xfrm>
            <a:custGeom>
              <a:avLst/>
              <a:gdLst/>
              <a:ahLst/>
              <a:cxnLst/>
              <a:rect l="0" t="0" r="0" b="0"/>
              <a:pathLst>
                <a:path w="49134" h="120271">
                  <a:moveTo>
                    <a:pt x="49133" y="21294"/>
                  </a:moveTo>
                  <a:lnTo>
                    <a:pt x="49133" y="21294"/>
                  </a:lnTo>
                  <a:lnTo>
                    <a:pt x="44064" y="15519"/>
                  </a:lnTo>
                  <a:lnTo>
                    <a:pt x="40294" y="9084"/>
                  </a:lnTo>
                  <a:lnTo>
                    <a:pt x="32505" y="3403"/>
                  </a:lnTo>
                  <a:lnTo>
                    <a:pt x="27464" y="900"/>
                  </a:lnTo>
                  <a:lnTo>
                    <a:pt x="18101" y="0"/>
                  </a:lnTo>
                  <a:lnTo>
                    <a:pt x="3962" y="1801"/>
                  </a:lnTo>
                  <a:lnTo>
                    <a:pt x="2085" y="3360"/>
                  </a:lnTo>
                  <a:lnTo>
                    <a:pt x="0" y="8854"/>
                  </a:lnTo>
                  <a:lnTo>
                    <a:pt x="2198" y="23253"/>
                  </a:lnTo>
                  <a:lnTo>
                    <a:pt x="22141" y="65033"/>
                  </a:lnTo>
                  <a:lnTo>
                    <a:pt x="39089" y="95519"/>
                  </a:lnTo>
                  <a:lnTo>
                    <a:pt x="40435" y="105083"/>
                  </a:lnTo>
                  <a:lnTo>
                    <a:pt x="38682" y="114037"/>
                  </a:lnTo>
                  <a:lnTo>
                    <a:pt x="35815" y="116989"/>
                  </a:lnTo>
                  <a:lnTo>
                    <a:pt x="26986" y="120270"/>
                  </a:lnTo>
                  <a:lnTo>
                    <a:pt x="17888" y="119846"/>
                  </a:lnTo>
                  <a:lnTo>
                    <a:pt x="13486" y="118745"/>
                  </a:lnTo>
                  <a:lnTo>
                    <a:pt x="10552" y="115895"/>
                  </a:lnTo>
                  <a:lnTo>
                    <a:pt x="4683" y="9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07">
              <a:extLst>
                <a:ext uri="{FF2B5EF4-FFF2-40B4-BE49-F238E27FC236}">
                  <a16:creationId xmlns:a16="http://schemas.microsoft.com/office/drawing/2014/main" xmlns="" id="{8F6330C3-9137-4F1B-A82F-BF1813834E8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472491" y="3171342"/>
              <a:ext cx="35627" cy="232259"/>
            </a:xfrm>
            <a:custGeom>
              <a:avLst/>
              <a:gdLst/>
              <a:ahLst/>
              <a:cxnLst/>
              <a:rect l="0" t="0" r="0" b="0"/>
              <a:pathLst>
                <a:path w="35627" h="232259">
                  <a:moveTo>
                    <a:pt x="30159" y="3658"/>
                  </a:moveTo>
                  <a:lnTo>
                    <a:pt x="30159" y="3658"/>
                  </a:lnTo>
                  <a:lnTo>
                    <a:pt x="33529" y="287"/>
                  </a:lnTo>
                  <a:lnTo>
                    <a:pt x="34522" y="0"/>
                  </a:lnTo>
                  <a:lnTo>
                    <a:pt x="35185" y="514"/>
                  </a:lnTo>
                  <a:lnTo>
                    <a:pt x="35626" y="1562"/>
                  </a:lnTo>
                  <a:lnTo>
                    <a:pt x="27592" y="45569"/>
                  </a:lnTo>
                  <a:lnTo>
                    <a:pt x="18188" y="84358"/>
                  </a:lnTo>
                  <a:lnTo>
                    <a:pt x="9835" y="130501"/>
                  </a:lnTo>
                  <a:lnTo>
                    <a:pt x="2892" y="173180"/>
                  </a:lnTo>
                  <a:lnTo>
                    <a:pt x="0" y="213271"/>
                  </a:lnTo>
                  <a:lnTo>
                    <a:pt x="2173" y="223349"/>
                  </a:lnTo>
                  <a:lnTo>
                    <a:pt x="5857" y="226318"/>
                  </a:lnTo>
                  <a:lnTo>
                    <a:pt x="30159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08">
              <a:extLst>
                <a:ext uri="{FF2B5EF4-FFF2-40B4-BE49-F238E27FC236}">
                  <a16:creationId xmlns:a16="http://schemas.microsoft.com/office/drawing/2014/main" xmlns="" id="{89CA319C-8EA6-4B67-AD16-AC679B2DEE9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470900" y="3263900"/>
              <a:ext cx="146051" cy="115747"/>
            </a:xfrm>
            <a:custGeom>
              <a:avLst/>
              <a:gdLst/>
              <a:ahLst/>
              <a:cxnLst/>
              <a:rect l="0" t="0" r="0" b="0"/>
              <a:pathLst>
                <a:path w="146051" h="115747">
                  <a:moveTo>
                    <a:pt x="0" y="12700"/>
                  </a:moveTo>
                  <a:lnTo>
                    <a:pt x="0" y="12700"/>
                  </a:lnTo>
                  <a:lnTo>
                    <a:pt x="47530" y="27627"/>
                  </a:lnTo>
                  <a:lnTo>
                    <a:pt x="68881" y="40641"/>
                  </a:lnTo>
                  <a:lnTo>
                    <a:pt x="85242" y="61274"/>
                  </a:lnTo>
                  <a:lnTo>
                    <a:pt x="88920" y="75211"/>
                  </a:lnTo>
                  <a:lnTo>
                    <a:pt x="87024" y="94957"/>
                  </a:lnTo>
                  <a:lnTo>
                    <a:pt x="81994" y="110450"/>
                  </a:lnTo>
                  <a:lnTo>
                    <a:pt x="80062" y="113850"/>
                  </a:lnTo>
                  <a:lnTo>
                    <a:pt x="78069" y="115411"/>
                  </a:lnTo>
                  <a:lnTo>
                    <a:pt x="76035" y="115746"/>
                  </a:lnTo>
                  <a:lnTo>
                    <a:pt x="73973" y="115264"/>
                  </a:lnTo>
                  <a:lnTo>
                    <a:pt x="72599" y="112826"/>
                  </a:lnTo>
                  <a:lnTo>
                    <a:pt x="71072" y="104473"/>
                  </a:lnTo>
                  <a:lnTo>
                    <a:pt x="76953" y="84499"/>
                  </a:lnTo>
                  <a:lnTo>
                    <a:pt x="97359" y="5246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09">
              <a:extLst>
                <a:ext uri="{FF2B5EF4-FFF2-40B4-BE49-F238E27FC236}">
                  <a16:creationId xmlns:a16="http://schemas.microsoft.com/office/drawing/2014/main" xmlns="" id="{43FB01CA-4500-45FB-B243-872478ECB57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58746" y="3296533"/>
              <a:ext cx="74141" cy="111196"/>
            </a:xfrm>
            <a:custGeom>
              <a:avLst/>
              <a:gdLst/>
              <a:ahLst/>
              <a:cxnLst/>
              <a:rect l="0" t="0" r="0" b="0"/>
              <a:pathLst>
                <a:path w="74141" h="111196">
                  <a:moveTo>
                    <a:pt x="34404" y="5467"/>
                  </a:moveTo>
                  <a:lnTo>
                    <a:pt x="34404" y="5467"/>
                  </a:lnTo>
                  <a:lnTo>
                    <a:pt x="31033" y="2096"/>
                  </a:lnTo>
                  <a:lnTo>
                    <a:pt x="27497" y="441"/>
                  </a:lnTo>
                  <a:lnTo>
                    <a:pt x="25566" y="0"/>
                  </a:lnTo>
                  <a:lnTo>
                    <a:pt x="19657" y="3272"/>
                  </a:lnTo>
                  <a:lnTo>
                    <a:pt x="16106" y="6120"/>
                  </a:lnTo>
                  <a:lnTo>
                    <a:pt x="7737" y="23613"/>
                  </a:lnTo>
                  <a:lnTo>
                    <a:pt x="0" y="61288"/>
                  </a:lnTo>
                  <a:lnTo>
                    <a:pt x="3802" y="103538"/>
                  </a:lnTo>
                  <a:lnTo>
                    <a:pt x="5536" y="108948"/>
                  </a:lnTo>
                  <a:lnTo>
                    <a:pt x="8809" y="111143"/>
                  </a:lnTo>
                  <a:lnTo>
                    <a:pt x="13107" y="111195"/>
                  </a:lnTo>
                  <a:lnTo>
                    <a:pt x="18089" y="109820"/>
                  </a:lnTo>
                  <a:lnTo>
                    <a:pt x="35214" y="94398"/>
                  </a:lnTo>
                  <a:lnTo>
                    <a:pt x="53694" y="71955"/>
                  </a:lnTo>
                  <a:lnTo>
                    <a:pt x="68762" y="31065"/>
                  </a:lnTo>
                  <a:lnTo>
                    <a:pt x="73898" y="14727"/>
                  </a:lnTo>
                  <a:lnTo>
                    <a:pt x="74140" y="8818"/>
                  </a:lnTo>
                  <a:lnTo>
                    <a:pt x="72888" y="4174"/>
                  </a:lnTo>
                  <a:lnTo>
                    <a:pt x="70644" y="371"/>
                  </a:lnTo>
                  <a:lnTo>
                    <a:pt x="66325" y="659"/>
                  </a:lnTo>
                  <a:lnTo>
                    <a:pt x="40754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10">
              <a:extLst>
                <a:ext uri="{FF2B5EF4-FFF2-40B4-BE49-F238E27FC236}">
                  <a16:creationId xmlns:a16="http://schemas.microsoft.com/office/drawing/2014/main" xmlns="" id="{7F76BC36-DA72-401E-AE6E-07CC4EDA5D0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756650" y="344170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20410" y="2026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69">
            <a:extLst>
              <a:ext uri="{FF2B5EF4-FFF2-40B4-BE49-F238E27FC236}">
                <a16:creationId xmlns:a16="http://schemas.microsoft.com/office/drawing/2014/main" xmlns="" id="{1BEE50E2-748D-4DD4-8279-54A5583534CC}"/>
              </a:ext>
            </a:extLst>
          </p:cNvPr>
          <p:cNvGrpSpPr/>
          <p:nvPr/>
        </p:nvGrpSpPr>
        <p:grpSpPr>
          <a:xfrm>
            <a:off x="9080500" y="3203091"/>
            <a:ext cx="323851" cy="241625"/>
            <a:chOff x="9080500" y="3203091"/>
            <a:chExt cx="323851" cy="241625"/>
          </a:xfrm>
        </p:grpSpPr>
        <p:sp>
          <p:nvSpPr>
            <p:cNvPr id="122" name="SMARTInkShape-911">
              <a:extLst>
                <a:ext uri="{FF2B5EF4-FFF2-40B4-BE49-F238E27FC236}">
                  <a16:creationId xmlns:a16="http://schemas.microsoft.com/office/drawing/2014/main" xmlns="" id="{BCDFE625-8DBC-4A4D-973F-7F98DFE172F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150350" y="32512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12">
              <a:extLst>
                <a:ext uri="{FF2B5EF4-FFF2-40B4-BE49-F238E27FC236}">
                  <a16:creationId xmlns:a16="http://schemas.microsoft.com/office/drawing/2014/main" xmlns="" id="{0A2F29A0-F546-44D6-BDA5-C11729834D0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137650" y="3359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5644" y="166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13">
              <a:extLst>
                <a:ext uri="{FF2B5EF4-FFF2-40B4-BE49-F238E27FC236}">
                  <a16:creationId xmlns:a16="http://schemas.microsoft.com/office/drawing/2014/main" xmlns="" id="{D653367F-4832-4356-BBDD-D91B62D4A3F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080500" y="32131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12700" y="0"/>
                  </a:lnTo>
                  <a:lnTo>
                    <a:pt x="9329" y="39999"/>
                  </a:lnTo>
                  <a:lnTo>
                    <a:pt x="7232" y="86875"/>
                  </a:lnTo>
                  <a:lnTo>
                    <a:pt x="3240" y="134239"/>
                  </a:lnTo>
                  <a:lnTo>
                    <a:pt x="960" y="17618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14">
              <a:extLst>
                <a:ext uri="{FF2B5EF4-FFF2-40B4-BE49-F238E27FC236}">
                  <a16:creationId xmlns:a16="http://schemas.microsoft.com/office/drawing/2014/main" xmlns="" id="{C3F1D0EA-9147-4878-860C-33D0BBE1842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213850" y="3203091"/>
              <a:ext cx="50801" cy="219560"/>
            </a:xfrm>
            <a:custGeom>
              <a:avLst/>
              <a:gdLst/>
              <a:ahLst/>
              <a:cxnLst/>
              <a:rect l="0" t="0" r="0" b="0"/>
              <a:pathLst>
                <a:path w="50801" h="219560">
                  <a:moveTo>
                    <a:pt x="50800" y="3659"/>
                  </a:moveTo>
                  <a:lnTo>
                    <a:pt x="50800" y="3659"/>
                  </a:lnTo>
                  <a:lnTo>
                    <a:pt x="50800" y="0"/>
                  </a:lnTo>
                  <a:lnTo>
                    <a:pt x="48919" y="41683"/>
                  </a:lnTo>
                  <a:lnTo>
                    <a:pt x="42011" y="83599"/>
                  </a:lnTo>
                  <a:lnTo>
                    <a:pt x="35604" y="115388"/>
                  </a:lnTo>
                  <a:lnTo>
                    <a:pt x="30405" y="148331"/>
                  </a:lnTo>
                  <a:lnTo>
                    <a:pt x="13399" y="191869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15">
              <a:extLst>
                <a:ext uri="{FF2B5EF4-FFF2-40B4-BE49-F238E27FC236}">
                  <a16:creationId xmlns:a16="http://schemas.microsoft.com/office/drawing/2014/main" xmlns="" id="{43BD24A7-427E-4952-B875-D30A70CA4A1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240917" y="3310115"/>
              <a:ext cx="49134" cy="106186"/>
            </a:xfrm>
            <a:custGeom>
              <a:avLst/>
              <a:gdLst/>
              <a:ahLst/>
              <a:cxnLst/>
              <a:rect l="0" t="0" r="0" b="0"/>
              <a:pathLst>
                <a:path w="49134" h="106186">
                  <a:moveTo>
                    <a:pt x="49133" y="10935"/>
                  </a:moveTo>
                  <a:lnTo>
                    <a:pt x="49133" y="10935"/>
                  </a:lnTo>
                  <a:lnTo>
                    <a:pt x="45762" y="4193"/>
                  </a:lnTo>
                  <a:lnTo>
                    <a:pt x="44064" y="2207"/>
                  </a:lnTo>
                  <a:lnTo>
                    <a:pt x="40295" y="0"/>
                  </a:lnTo>
                  <a:lnTo>
                    <a:pt x="27464" y="2129"/>
                  </a:lnTo>
                  <a:lnTo>
                    <a:pt x="13628" y="7228"/>
                  </a:lnTo>
                  <a:lnTo>
                    <a:pt x="6777" y="14932"/>
                  </a:lnTo>
                  <a:lnTo>
                    <a:pt x="2086" y="25411"/>
                  </a:lnTo>
                  <a:lnTo>
                    <a:pt x="0" y="37124"/>
                  </a:lnTo>
                  <a:lnTo>
                    <a:pt x="4465" y="84667"/>
                  </a:lnTo>
                  <a:lnTo>
                    <a:pt x="4618" y="94243"/>
                  </a:lnTo>
                  <a:lnTo>
                    <a:pt x="6536" y="99231"/>
                  </a:lnTo>
                  <a:lnTo>
                    <a:pt x="11033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16">
              <a:extLst>
                <a:ext uri="{FF2B5EF4-FFF2-40B4-BE49-F238E27FC236}">
                  <a16:creationId xmlns:a16="http://schemas.microsoft.com/office/drawing/2014/main" xmlns="" id="{72A7E489-B762-4107-84DC-222F13C06DF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324975" y="3325975"/>
              <a:ext cx="79376" cy="118741"/>
            </a:xfrm>
            <a:custGeom>
              <a:avLst/>
              <a:gdLst/>
              <a:ahLst/>
              <a:cxnLst/>
              <a:rect l="0" t="0" r="0" b="0"/>
              <a:pathLst>
                <a:path w="79376" h="118741">
                  <a:moveTo>
                    <a:pt x="34925" y="58575"/>
                  </a:moveTo>
                  <a:lnTo>
                    <a:pt x="34925" y="58575"/>
                  </a:lnTo>
                  <a:lnTo>
                    <a:pt x="29457" y="64042"/>
                  </a:lnTo>
                  <a:lnTo>
                    <a:pt x="38949" y="61292"/>
                  </a:lnTo>
                  <a:lnTo>
                    <a:pt x="51796" y="52639"/>
                  </a:lnTo>
                  <a:lnTo>
                    <a:pt x="77253" y="14487"/>
                  </a:lnTo>
                  <a:lnTo>
                    <a:pt x="78665" y="9427"/>
                  </a:lnTo>
                  <a:lnTo>
                    <a:pt x="78197" y="5348"/>
                  </a:lnTo>
                  <a:lnTo>
                    <a:pt x="76472" y="1924"/>
                  </a:lnTo>
                  <a:lnTo>
                    <a:pt x="73912" y="346"/>
                  </a:lnTo>
                  <a:lnTo>
                    <a:pt x="70794" y="0"/>
                  </a:lnTo>
                  <a:lnTo>
                    <a:pt x="67304" y="475"/>
                  </a:lnTo>
                  <a:lnTo>
                    <a:pt x="48909" y="11256"/>
                  </a:lnTo>
                  <a:lnTo>
                    <a:pt x="25584" y="34599"/>
                  </a:lnTo>
                  <a:lnTo>
                    <a:pt x="7541" y="63857"/>
                  </a:lnTo>
                  <a:lnTo>
                    <a:pt x="0" y="91498"/>
                  </a:lnTo>
                  <a:lnTo>
                    <a:pt x="1998" y="105192"/>
                  </a:lnTo>
                  <a:lnTo>
                    <a:pt x="4507" y="110820"/>
                  </a:lnTo>
                  <a:lnTo>
                    <a:pt x="9002" y="114572"/>
                  </a:lnTo>
                  <a:lnTo>
                    <a:pt x="21522" y="118740"/>
                  </a:lnTo>
                  <a:lnTo>
                    <a:pt x="79375" y="10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70">
            <a:extLst>
              <a:ext uri="{FF2B5EF4-FFF2-40B4-BE49-F238E27FC236}">
                <a16:creationId xmlns:a16="http://schemas.microsoft.com/office/drawing/2014/main" xmlns="" id="{3B71E984-C0CE-4C14-941E-00E07B6B4D46}"/>
              </a:ext>
            </a:extLst>
          </p:cNvPr>
          <p:cNvGrpSpPr/>
          <p:nvPr/>
        </p:nvGrpSpPr>
        <p:grpSpPr>
          <a:xfrm>
            <a:off x="9798050" y="3175883"/>
            <a:ext cx="259430" cy="254650"/>
            <a:chOff x="9798050" y="3175883"/>
            <a:chExt cx="259430" cy="254650"/>
          </a:xfrm>
        </p:grpSpPr>
        <p:sp>
          <p:nvSpPr>
            <p:cNvPr id="129" name="SMARTInkShape-917">
              <a:extLst>
                <a:ext uri="{FF2B5EF4-FFF2-40B4-BE49-F238E27FC236}">
                  <a16:creationId xmlns:a16="http://schemas.microsoft.com/office/drawing/2014/main" xmlns="" id="{E26965A2-BCCB-422F-BA1D-989285D3D40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798050" y="33655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18">
              <a:extLst>
                <a:ext uri="{FF2B5EF4-FFF2-40B4-BE49-F238E27FC236}">
                  <a16:creationId xmlns:a16="http://schemas.microsoft.com/office/drawing/2014/main" xmlns="" id="{A270D080-3345-4BF9-BAF4-EB8F8E8529E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817100" y="3257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19">
              <a:extLst>
                <a:ext uri="{FF2B5EF4-FFF2-40B4-BE49-F238E27FC236}">
                  <a16:creationId xmlns:a16="http://schemas.microsoft.com/office/drawing/2014/main" xmlns="" id="{B412C32E-644F-4C76-A3FF-26DC282D0D0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898983" y="3175883"/>
              <a:ext cx="38768" cy="254650"/>
            </a:xfrm>
            <a:custGeom>
              <a:avLst/>
              <a:gdLst/>
              <a:ahLst/>
              <a:cxnLst/>
              <a:rect l="0" t="0" r="0" b="0"/>
              <a:pathLst>
                <a:path w="38768" h="254650">
                  <a:moveTo>
                    <a:pt x="32417" y="5467"/>
                  </a:moveTo>
                  <a:lnTo>
                    <a:pt x="32417" y="5467"/>
                  </a:lnTo>
                  <a:lnTo>
                    <a:pt x="26949" y="0"/>
                  </a:lnTo>
                  <a:lnTo>
                    <a:pt x="26328" y="6120"/>
                  </a:lnTo>
                  <a:lnTo>
                    <a:pt x="24221" y="51249"/>
                  </a:lnTo>
                  <a:lnTo>
                    <a:pt x="21051" y="98524"/>
                  </a:lnTo>
                  <a:lnTo>
                    <a:pt x="18898" y="133609"/>
                  </a:lnTo>
                  <a:lnTo>
                    <a:pt x="13238" y="168017"/>
                  </a:lnTo>
                  <a:lnTo>
                    <a:pt x="2118" y="212380"/>
                  </a:lnTo>
                  <a:lnTo>
                    <a:pt x="0" y="242223"/>
                  </a:lnTo>
                  <a:lnTo>
                    <a:pt x="1634" y="247971"/>
                  </a:lnTo>
                  <a:lnTo>
                    <a:pt x="4133" y="251803"/>
                  </a:lnTo>
                  <a:lnTo>
                    <a:pt x="7211" y="254358"/>
                  </a:lnTo>
                  <a:lnTo>
                    <a:pt x="10673" y="254649"/>
                  </a:lnTo>
                  <a:lnTo>
                    <a:pt x="18285" y="251211"/>
                  </a:lnTo>
                  <a:lnTo>
                    <a:pt x="38767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20">
              <a:extLst>
                <a:ext uri="{FF2B5EF4-FFF2-40B4-BE49-F238E27FC236}">
                  <a16:creationId xmlns:a16="http://schemas.microsoft.com/office/drawing/2014/main" xmlns="" id="{F3C984D1-5739-45FE-8083-3510D3554DE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903519" y="3286891"/>
              <a:ext cx="153961" cy="129410"/>
            </a:xfrm>
            <a:custGeom>
              <a:avLst/>
              <a:gdLst/>
              <a:ahLst/>
              <a:cxnLst/>
              <a:rect l="0" t="0" r="0" b="0"/>
              <a:pathLst>
                <a:path w="153961" h="129410">
                  <a:moveTo>
                    <a:pt x="15181" y="53209"/>
                  </a:moveTo>
                  <a:lnTo>
                    <a:pt x="15181" y="53209"/>
                  </a:lnTo>
                  <a:lnTo>
                    <a:pt x="0" y="53209"/>
                  </a:lnTo>
                  <a:lnTo>
                    <a:pt x="907" y="53209"/>
                  </a:lnTo>
                  <a:lnTo>
                    <a:pt x="5385" y="56580"/>
                  </a:lnTo>
                  <a:lnTo>
                    <a:pt x="37888" y="59166"/>
                  </a:lnTo>
                  <a:lnTo>
                    <a:pt x="77287" y="56110"/>
                  </a:lnTo>
                  <a:lnTo>
                    <a:pt x="113265" y="43643"/>
                  </a:lnTo>
                  <a:lnTo>
                    <a:pt x="141486" y="25710"/>
                  </a:lnTo>
                  <a:lnTo>
                    <a:pt x="151749" y="15587"/>
                  </a:lnTo>
                  <a:lnTo>
                    <a:pt x="153500" y="11900"/>
                  </a:lnTo>
                  <a:lnTo>
                    <a:pt x="153960" y="8737"/>
                  </a:lnTo>
                  <a:lnTo>
                    <a:pt x="152856" y="5922"/>
                  </a:lnTo>
                  <a:lnTo>
                    <a:pt x="147866" y="913"/>
                  </a:lnTo>
                  <a:lnTo>
                    <a:pt x="143855" y="0"/>
                  </a:lnTo>
                  <a:lnTo>
                    <a:pt x="128095" y="2087"/>
                  </a:lnTo>
                  <a:lnTo>
                    <a:pt x="116165" y="5323"/>
                  </a:lnTo>
                  <a:lnTo>
                    <a:pt x="112137" y="8585"/>
                  </a:lnTo>
                  <a:lnTo>
                    <a:pt x="107661" y="17854"/>
                  </a:lnTo>
                  <a:lnTo>
                    <a:pt x="107879" y="22583"/>
                  </a:lnTo>
                  <a:lnTo>
                    <a:pt x="121588" y="53252"/>
                  </a:lnTo>
                  <a:lnTo>
                    <a:pt x="149498" y="89111"/>
                  </a:lnTo>
                  <a:lnTo>
                    <a:pt x="150587" y="93372"/>
                  </a:lnTo>
                  <a:lnTo>
                    <a:pt x="149915" y="101868"/>
                  </a:lnTo>
                  <a:lnTo>
                    <a:pt x="147265" y="108467"/>
                  </a:lnTo>
                  <a:lnTo>
                    <a:pt x="145570" y="111214"/>
                  </a:lnTo>
                  <a:lnTo>
                    <a:pt x="133071" y="121823"/>
                  </a:lnTo>
                  <a:lnTo>
                    <a:pt x="121905" y="126037"/>
                  </a:lnTo>
                  <a:lnTo>
                    <a:pt x="104081" y="12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71">
            <a:extLst>
              <a:ext uri="{FF2B5EF4-FFF2-40B4-BE49-F238E27FC236}">
                <a16:creationId xmlns:a16="http://schemas.microsoft.com/office/drawing/2014/main" xmlns="" id="{D63A9253-C469-4FE7-A6B2-B4DDFAACEC5D}"/>
              </a:ext>
            </a:extLst>
          </p:cNvPr>
          <p:cNvGrpSpPr/>
          <p:nvPr/>
        </p:nvGrpSpPr>
        <p:grpSpPr>
          <a:xfrm>
            <a:off x="10414000" y="3181574"/>
            <a:ext cx="738837" cy="320935"/>
            <a:chOff x="10414000" y="3181574"/>
            <a:chExt cx="738837" cy="320935"/>
          </a:xfrm>
        </p:grpSpPr>
        <p:sp>
          <p:nvSpPr>
            <p:cNvPr id="134" name="SMARTInkShape-921">
              <a:extLst>
                <a:ext uri="{FF2B5EF4-FFF2-40B4-BE49-F238E27FC236}">
                  <a16:creationId xmlns:a16="http://schemas.microsoft.com/office/drawing/2014/main" xmlns="" id="{A65E0503-3551-45E8-8228-215A7EF89F9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414000" y="3316106"/>
              <a:ext cx="145441" cy="119806"/>
            </a:xfrm>
            <a:custGeom>
              <a:avLst/>
              <a:gdLst/>
              <a:ahLst/>
              <a:cxnLst/>
              <a:rect l="0" t="0" r="0" b="0"/>
              <a:pathLst>
                <a:path w="145441" h="119806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7839" y="2981"/>
                  </a:lnTo>
                  <a:lnTo>
                    <a:pt x="11245" y="11127"/>
                  </a:lnTo>
                  <a:lnTo>
                    <a:pt x="17883" y="54999"/>
                  </a:lnTo>
                  <a:lnTo>
                    <a:pt x="13870" y="101080"/>
                  </a:lnTo>
                  <a:lnTo>
                    <a:pt x="12931" y="119027"/>
                  </a:lnTo>
                  <a:lnTo>
                    <a:pt x="12148" y="119805"/>
                  </a:lnTo>
                  <a:lnTo>
                    <a:pt x="10922" y="118912"/>
                  </a:lnTo>
                  <a:lnTo>
                    <a:pt x="9397" y="116906"/>
                  </a:lnTo>
                  <a:lnTo>
                    <a:pt x="7253" y="103970"/>
                  </a:lnTo>
                  <a:lnTo>
                    <a:pt x="9988" y="79989"/>
                  </a:lnTo>
                  <a:lnTo>
                    <a:pt x="27373" y="37328"/>
                  </a:lnTo>
                  <a:lnTo>
                    <a:pt x="43623" y="15480"/>
                  </a:lnTo>
                  <a:lnTo>
                    <a:pt x="50668" y="9626"/>
                  </a:lnTo>
                  <a:lnTo>
                    <a:pt x="53534" y="10182"/>
                  </a:lnTo>
                  <a:lnTo>
                    <a:pt x="56150" y="12669"/>
                  </a:lnTo>
                  <a:lnTo>
                    <a:pt x="58600" y="16444"/>
                  </a:lnTo>
                  <a:lnTo>
                    <a:pt x="62047" y="31870"/>
                  </a:lnTo>
                  <a:lnTo>
                    <a:pt x="63482" y="76676"/>
                  </a:lnTo>
                  <a:lnTo>
                    <a:pt x="63488" y="76049"/>
                  </a:lnTo>
                  <a:lnTo>
                    <a:pt x="74342" y="55469"/>
                  </a:lnTo>
                  <a:lnTo>
                    <a:pt x="112709" y="14667"/>
                  </a:lnTo>
                  <a:lnTo>
                    <a:pt x="126292" y="6207"/>
                  </a:lnTo>
                  <a:lnTo>
                    <a:pt x="135624" y="3859"/>
                  </a:lnTo>
                  <a:lnTo>
                    <a:pt x="139098" y="4221"/>
                  </a:lnTo>
                  <a:lnTo>
                    <a:pt x="141416" y="6578"/>
                  </a:lnTo>
                  <a:lnTo>
                    <a:pt x="143990" y="14842"/>
                  </a:lnTo>
                  <a:lnTo>
                    <a:pt x="145440" y="38137"/>
                  </a:lnTo>
                  <a:lnTo>
                    <a:pt x="135917" y="79174"/>
                  </a:lnTo>
                  <a:lnTo>
                    <a:pt x="133350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22">
              <a:extLst>
                <a:ext uri="{FF2B5EF4-FFF2-40B4-BE49-F238E27FC236}">
                  <a16:creationId xmlns:a16="http://schemas.microsoft.com/office/drawing/2014/main" xmlns="" id="{DE53417F-0EF7-4BA5-9EC6-DBEB28721EA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623550" y="3326857"/>
              <a:ext cx="328522" cy="112061"/>
            </a:xfrm>
            <a:custGeom>
              <a:avLst/>
              <a:gdLst/>
              <a:ahLst/>
              <a:cxnLst/>
              <a:rect l="0" t="0" r="0" b="0"/>
              <a:pathLst>
                <a:path w="328522" h="112061">
                  <a:moveTo>
                    <a:pt x="0" y="44993"/>
                  </a:moveTo>
                  <a:lnTo>
                    <a:pt x="0" y="44993"/>
                  </a:lnTo>
                  <a:lnTo>
                    <a:pt x="10844" y="45698"/>
                  </a:lnTo>
                  <a:lnTo>
                    <a:pt x="35321" y="50460"/>
                  </a:lnTo>
                  <a:lnTo>
                    <a:pt x="57150" y="46099"/>
                  </a:lnTo>
                  <a:lnTo>
                    <a:pt x="66793" y="42427"/>
                  </a:lnTo>
                  <a:lnTo>
                    <a:pt x="73900" y="36562"/>
                  </a:lnTo>
                  <a:lnTo>
                    <a:pt x="76784" y="33022"/>
                  </a:lnTo>
                  <a:lnTo>
                    <a:pt x="78000" y="29251"/>
                  </a:lnTo>
                  <a:lnTo>
                    <a:pt x="77470" y="21298"/>
                  </a:lnTo>
                  <a:lnTo>
                    <a:pt x="73002" y="13060"/>
                  </a:lnTo>
                  <a:lnTo>
                    <a:pt x="69834" y="8887"/>
                  </a:lnTo>
                  <a:lnTo>
                    <a:pt x="65605" y="6812"/>
                  </a:lnTo>
                  <a:lnTo>
                    <a:pt x="55263" y="6386"/>
                  </a:lnTo>
                  <a:lnTo>
                    <a:pt x="45494" y="10431"/>
                  </a:lnTo>
                  <a:lnTo>
                    <a:pt x="40913" y="13484"/>
                  </a:lnTo>
                  <a:lnTo>
                    <a:pt x="33940" y="24404"/>
                  </a:lnTo>
                  <a:lnTo>
                    <a:pt x="27931" y="44537"/>
                  </a:lnTo>
                  <a:lnTo>
                    <a:pt x="27087" y="51039"/>
                  </a:lnTo>
                  <a:lnTo>
                    <a:pt x="32641" y="73674"/>
                  </a:lnTo>
                  <a:lnTo>
                    <a:pt x="43224" y="91513"/>
                  </a:lnTo>
                  <a:lnTo>
                    <a:pt x="53077" y="99300"/>
                  </a:lnTo>
                  <a:lnTo>
                    <a:pt x="65218" y="104407"/>
                  </a:lnTo>
                  <a:lnTo>
                    <a:pt x="80021" y="106677"/>
                  </a:lnTo>
                  <a:lnTo>
                    <a:pt x="110963" y="97842"/>
                  </a:lnTo>
                  <a:lnTo>
                    <a:pt x="146942" y="71705"/>
                  </a:lnTo>
                  <a:lnTo>
                    <a:pt x="170931" y="43893"/>
                  </a:lnTo>
                  <a:lnTo>
                    <a:pt x="183604" y="17777"/>
                  </a:lnTo>
                  <a:lnTo>
                    <a:pt x="183786" y="11327"/>
                  </a:lnTo>
                  <a:lnTo>
                    <a:pt x="181790" y="6321"/>
                  </a:lnTo>
                  <a:lnTo>
                    <a:pt x="178344" y="2279"/>
                  </a:lnTo>
                  <a:lnTo>
                    <a:pt x="174634" y="1700"/>
                  </a:lnTo>
                  <a:lnTo>
                    <a:pt x="170750" y="3431"/>
                  </a:lnTo>
                  <a:lnTo>
                    <a:pt x="161967" y="12410"/>
                  </a:lnTo>
                  <a:lnTo>
                    <a:pt x="142844" y="45037"/>
                  </a:lnTo>
                  <a:lnTo>
                    <a:pt x="136161" y="72288"/>
                  </a:lnTo>
                  <a:lnTo>
                    <a:pt x="135305" y="88874"/>
                  </a:lnTo>
                  <a:lnTo>
                    <a:pt x="137275" y="96246"/>
                  </a:lnTo>
                  <a:lnTo>
                    <a:pt x="139495" y="96800"/>
                  </a:lnTo>
                  <a:lnTo>
                    <a:pt x="145723" y="93654"/>
                  </a:lnTo>
                  <a:lnTo>
                    <a:pt x="179433" y="51434"/>
                  </a:lnTo>
                  <a:lnTo>
                    <a:pt x="194278" y="29718"/>
                  </a:lnTo>
                  <a:lnTo>
                    <a:pt x="195136" y="29165"/>
                  </a:lnTo>
                  <a:lnTo>
                    <a:pt x="195707" y="29502"/>
                  </a:lnTo>
                  <a:lnTo>
                    <a:pt x="196088" y="30432"/>
                  </a:lnTo>
                  <a:lnTo>
                    <a:pt x="185848" y="55273"/>
                  </a:lnTo>
                  <a:lnTo>
                    <a:pt x="184298" y="83046"/>
                  </a:lnTo>
                  <a:lnTo>
                    <a:pt x="184954" y="84473"/>
                  </a:lnTo>
                  <a:lnTo>
                    <a:pt x="186097" y="84718"/>
                  </a:lnTo>
                  <a:lnTo>
                    <a:pt x="196372" y="80043"/>
                  </a:lnTo>
                  <a:lnTo>
                    <a:pt x="220277" y="59356"/>
                  </a:lnTo>
                  <a:lnTo>
                    <a:pt x="236708" y="37741"/>
                  </a:lnTo>
                  <a:lnTo>
                    <a:pt x="238239" y="36631"/>
                  </a:lnTo>
                  <a:lnTo>
                    <a:pt x="239259" y="36596"/>
                  </a:lnTo>
                  <a:lnTo>
                    <a:pt x="239939" y="37278"/>
                  </a:lnTo>
                  <a:lnTo>
                    <a:pt x="228381" y="79067"/>
                  </a:lnTo>
                  <a:lnTo>
                    <a:pt x="222489" y="112060"/>
                  </a:lnTo>
                  <a:lnTo>
                    <a:pt x="222356" y="110549"/>
                  </a:lnTo>
                  <a:lnTo>
                    <a:pt x="250385" y="64583"/>
                  </a:lnTo>
                  <a:lnTo>
                    <a:pt x="283131" y="18245"/>
                  </a:lnTo>
                  <a:lnTo>
                    <a:pt x="300653" y="2417"/>
                  </a:lnTo>
                  <a:lnTo>
                    <a:pt x="305563" y="381"/>
                  </a:lnTo>
                  <a:lnTo>
                    <a:pt x="314782" y="0"/>
                  </a:lnTo>
                  <a:lnTo>
                    <a:pt x="318510" y="2298"/>
                  </a:lnTo>
                  <a:lnTo>
                    <a:pt x="324534" y="10495"/>
                  </a:lnTo>
                  <a:lnTo>
                    <a:pt x="328521" y="30381"/>
                  </a:lnTo>
                  <a:lnTo>
                    <a:pt x="328457" y="63090"/>
                  </a:lnTo>
                  <a:lnTo>
                    <a:pt x="317500" y="102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23">
              <a:extLst>
                <a:ext uri="{FF2B5EF4-FFF2-40B4-BE49-F238E27FC236}">
                  <a16:creationId xmlns:a16="http://schemas.microsoft.com/office/drawing/2014/main" xmlns="" id="{324649F0-EF57-408F-8F3F-8F6F0CDD5C9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036299" y="3181574"/>
              <a:ext cx="116538" cy="202977"/>
            </a:xfrm>
            <a:custGeom>
              <a:avLst/>
              <a:gdLst/>
              <a:ahLst/>
              <a:cxnLst/>
              <a:rect l="0" t="0" r="0" b="0"/>
              <a:pathLst>
                <a:path w="116538" h="202977">
                  <a:moveTo>
                    <a:pt x="1" y="31526"/>
                  </a:moveTo>
                  <a:lnTo>
                    <a:pt x="1" y="31526"/>
                  </a:lnTo>
                  <a:lnTo>
                    <a:pt x="0" y="21413"/>
                  </a:lnTo>
                  <a:lnTo>
                    <a:pt x="3764" y="12685"/>
                  </a:lnTo>
                  <a:lnTo>
                    <a:pt x="6743" y="8382"/>
                  </a:lnTo>
                  <a:lnTo>
                    <a:pt x="13816" y="3601"/>
                  </a:lnTo>
                  <a:lnTo>
                    <a:pt x="23075" y="1476"/>
                  </a:lnTo>
                  <a:lnTo>
                    <a:pt x="60076" y="0"/>
                  </a:lnTo>
                  <a:lnTo>
                    <a:pt x="84907" y="6584"/>
                  </a:lnTo>
                  <a:lnTo>
                    <a:pt x="106768" y="20844"/>
                  </a:lnTo>
                  <a:lnTo>
                    <a:pt x="114481" y="36185"/>
                  </a:lnTo>
                  <a:lnTo>
                    <a:pt x="116537" y="45216"/>
                  </a:lnTo>
                  <a:lnTo>
                    <a:pt x="115061" y="64657"/>
                  </a:lnTo>
                  <a:lnTo>
                    <a:pt x="108289" y="85056"/>
                  </a:lnTo>
                  <a:lnTo>
                    <a:pt x="82827" y="125016"/>
                  </a:lnTo>
                  <a:lnTo>
                    <a:pt x="55794" y="170359"/>
                  </a:lnTo>
                  <a:lnTo>
                    <a:pt x="53020" y="178131"/>
                  </a:lnTo>
                  <a:lnTo>
                    <a:pt x="44451" y="20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24">
              <a:extLst>
                <a:ext uri="{FF2B5EF4-FFF2-40B4-BE49-F238E27FC236}">
                  <a16:creationId xmlns:a16="http://schemas.microsoft.com/office/drawing/2014/main" xmlns="" id="{C55F9091-BAAF-4D7D-90A5-A58C73894A8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055350" y="349885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775" y="36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72">
            <a:extLst>
              <a:ext uri="{FF2B5EF4-FFF2-40B4-BE49-F238E27FC236}">
                <a16:creationId xmlns:a16="http://schemas.microsoft.com/office/drawing/2014/main" xmlns="" id="{AB769942-EDEF-4AD3-B301-AF07C3115402}"/>
              </a:ext>
            </a:extLst>
          </p:cNvPr>
          <p:cNvGrpSpPr/>
          <p:nvPr/>
        </p:nvGrpSpPr>
        <p:grpSpPr>
          <a:xfrm>
            <a:off x="7667829" y="3798183"/>
            <a:ext cx="377634" cy="299104"/>
            <a:chOff x="7667829" y="3798183"/>
            <a:chExt cx="377634" cy="299104"/>
          </a:xfrm>
        </p:grpSpPr>
        <p:sp>
          <p:nvSpPr>
            <p:cNvPr id="139" name="SMARTInkShape-925">
              <a:extLst>
                <a:ext uri="{FF2B5EF4-FFF2-40B4-BE49-F238E27FC236}">
                  <a16:creationId xmlns:a16="http://schemas.microsoft.com/office/drawing/2014/main" xmlns="" id="{2C76B93F-681F-4FB7-A7C5-4690B23329C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743230" y="3822310"/>
              <a:ext cx="196400" cy="274977"/>
            </a:xfrm>
            <a:custGeom>
              <a:avLst/>
              <a:gdLst/>
              <a:ahLst/>
              <a:cxnLst/>
              <a:rect l="0" t="0" r="0" b="0"/>
              <a:pathLst>
                <a:path w="196400" h="274977">
                  <a:moveTo>
                    <a:pt x="67270" y="51190"/>
                  </a:moveTo>
                  <a:lnTo>
                    <a:pt x="67270" y="51190"/>
                  </a:lnTo>
                  <a:lnTo>
                    <a:pt x="70640" y="51190"/>
                  </a:lnTo>
                  <a:lnTo>
                    <a:pt x="70928" y="49779"/>
                  </a:lnTo>
                  <a:lnTo>
                    <a:pt x="67891" y="33513"/>
                  </a:lnTo>
                  <a:lnTo>
                    <a:pt x="66272" y="30939"/>
                  </a:lnTo>
                  <a:lnTo>
                    <a:pt x="63783" y="29222"/>
                  </a:lnTo>
                  <a:lnTo>
                    <a:pt x="53537" y="26807"/>
                  </a:lnTo>
                  <a:lnTo>
                    <a:pt x="49648" y="26468"/>
                  </a:lnTo>
                  <a:lnTo>
                    <a:pt x="39683" y="29854"/>
                  </a:lnTo>
                  <a:lnTo>
                    <a:pt x="34062" y="32733"/>
                  </a:lnTo>
                  <a:lnTo>
                    <a:pt x="24053" y="45338"/>
                  </a:lnTo>
                  <a:lnTo>
                    <a:pt x="6130" y="88918"/>
                  </a:lnTo>
                  <a:lnTo>
                    <a:pt x="0" y="130651"/>
                  </a:lnTo>
                  <a:lnTo>
                    <a:pt x="4927" y="174296"/>
                  </a:lnTo>
                  <a:lnTo>
                    <a:pt x="17220" y="196214"/>
                  </a:lnTo>
                  <a:lnTo>
                    <a:pt x="25437" y="205023"/>
                  </a:lnTo>
                  <a:lnTo>
                    <a:pt x="45855" y="216692"/>
                  </a:lnTo>
                  <a:lnTo>
                    <a:pt x="57226" y="220791"/>
                  </a:lnTo>
                  <a:lnTo>
                    <a:pt x="81151" y="219701"/>
                  </a:lnTo>
                  <a:lnTo>
                    <a:pt x="105894" y="210045"/>
                  </a:lnTo>
                  <a:lnTo>
                    <a:pt x="131003" y="191642"/>
                  </a:lnTo>
                  <a:lnTo>
                    <a:pt x="146866" y="169352"/>
                  </a:lnTo>
                  <a:lnTo>
                    <a:pt x="152083" y="157482"/>
                  </a:lnTo>
                  <a:lnTo>
                    <a:pt x="154118" y="125477"/>
                  </a:lnTo>
                  <a:lnTo>
                    <a:pt x="147498" y="88440"/>
                  </a:lnTo>
                  <a:lnTo>
                    <a:pt x="130443" y="50812"/>
                  </a:lnTo>
                  <a:lnTo>
                    <a:pt x="103784" y="14154"/>
                  </a:lnTo>
                  <a:lnTo>
                    <a:pt x="88437" y="2979"/>
                  </a:lnTo>
                  <a:lnTo>
                    <a:pt x="81381" y="0"/>
                  </a:lnTo>
                  <a:lnTo>
                    <a:pt x="75266" y="1541"/>
                  </a:lnTo>
                  <a:lnTo>
                    <a:pt x="64710" y="12661"/>
                  </a:lnTo>
                  <a:lnTo>
                    <a:pt x="60957" y="29362"/>
                  </a:lnTo>
                  <a:lnTo>
                    <a:pt x="62347" y="48544"/>
                  </a:lnTo>
                  <a:lnTo>
                    <a:pt x="76620" y="91485"/>
                  </a:lnTo>
                  <a:lnTo>
                    <a:pt x="97322" y="126159"/>
                  </a:lnTo>
                  <a:lnTo>
                    <a:pt x="135922" y="172851"/>
                  </a:lnTo>
                  <a:lnTo>
                    <a:pt x="171743" y="212701"/>
                  </a:lnTo>
                  <a:lnTo>
                    <a:pt x="191123" y="238431"/>
                  </a:lnTo>
                  <a:lnTo>
                    <a:pt x="196399" y="252941"/>
                  </a:lnTo>
                  <a:lnTo>
                    <a:pt x="196395" y="258363"/>
                  </a:lnTo>
                  <a:lnTo>
                    <a:pt x="194981" y="262683"/>
                  </a:lnTo>
                  <a:lnTo>
                    <a:pt x="190012" y="272134"/>
                  </a:lnTo>
                  <a:lnTo>
                    <a:pt x="189314" y="274686"/>
                  </a:lnTo>
                  <a:lnTo>
                    <a:pt x="188144" y="274976"/>
                  </a:lnTo>
                  <a:lnTo>
                    <a:pt x="186658" y="273759"/>
                  </a:lnTo>
                  <a:lnTo>
                    <a:pt x="181570" y="267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26">
              <a:extLst>
                <a:ext uri="{FF2B5EF4-FFF2-40B4-BE49-F238E27FC236}">
                  <a16:creationId xmlns:a16="http://schemas.microsoft.com/office/drawing/2014/main" xmlns="" id="{FF6AA719-9DEA-49DB-B300-6E006766F35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994650" y="3838379"/>
              <a:ext cx="50813" cy="212922"/>
            </a:xfrm>
            <a:custGeom>
              <a:avLst/>
              <a:gdLst/>
              <a:ahLst/>
              <a:cxnLst/>
              <a:rect l="0" t="0" r="0" b="0"/>
              <a:pathLst>
                <a:path w="50813" h="212922">
                  <a:moveTo>
                    <a:pt x="6350" y="3371"/>
                  </a:moveTo>
                  <a:lnTo>
                    <a:pt x="6350" y="3371"/>
                  </a:lnTo>
                  <a:lnTo>
                    <a:pt x="13091" y="0"/>
                  </a:lnTo>
                  <a:lnTo>
                    <a:pt x="23928" y="2108"/>
                  </a:lnTo>
                  <a:lnTo>
                    <a:pt x="30769" y="4646"/>
                  </a:lnTo>
                  <a:lnTo>
                    <a:pt x="42132" y="20635"/>
                  </a:lnTo>
                  <a:lnTo>
                    <a:pt x="47138" y="31814"/>
                  </a:lnTo>
                  <a:lnTo>
                    <a:pt x="50812" y="77885"/>
                  </a:lnTo>
                  <a:lnTo>
                    <a:pt x="43280" y="113394"/>
                  </a:lnTo>
                  <a:lnTo>
                    <a:pt x="30524" y="148931"/>
                  </a:lnTo>
                  <a:lnTo>
                    <a:pt x="10299" y="191766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27">
              <a:extLst>
                <a:ext uri="{FF2B5EF4-FFF2-40B4-BE49-F238E27FC236}">
                  <a16:creationId xmlns:a16="http://schemas.microsoft.com/office/drawing/2014/main" xmlns="" id="{EED73869-7E2C-4FAE-98FE-B1CEC811183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667829" y="3798183"/>
              <a:ext cx="91872" cy="246768"/>
            </a:xfrm>
            <a:custGeom>
              <a:avLst/>
              <a:gdLst/>
              <a:ahLst/>
              <a:cxnLst/>
              <a:rect l="0" t="0" r="0" b="0"/>
              <a:pathLst>
                <a:path w="91872" h="246768">
                  <a:moveTo>
                    <a:pt x="60121" y="5467"/>
                  </a:moveTo>
                  <a:lnTo>
                    <a:pt x="60121" y="5467"/>
                  </a:lnTo>
                  <a:lnTo>
                    <a:pt x="56750" y="2096"/>
                  </a:lnTo>
                  <a:lnTo>
                    <a:pt x="51332" y="441"/>
                  </a:lnTo>
                  <a:lnTo>
                    <a:pt x="47912" y="0"/>
                  </a:lnTo>
                  <a:lnTo>
                    <a:pt x="36355" y="2749"/>
                  </a:lnTo>
                  <a:lnTo>
                    <a:pt x="28156" y="9904"/>
                  </a:lnTo>
                  <a:lnTo>
                    <a:pt x="8023" y="41856"/>
                  </a:lnTo>
                  <a:lnTo>
                    <a:pt x="0" y="80062"/>
                  </a:lnTo>
                  <a:lnTo>
                    <a:pt x="1886" y="111998"/>
                  </a:lnTo>
                  <a:lnTo>
                    <a:pt x="9544" y="145948"/>
                  </a:lnTo>
                  <a:lnTo>
                    <a:pt x="24706" y="177499"/>
                  </a:lnTo>
                  <a:lnTo>
                    <a:pt x="63190" y="219658"/>
                  </a:lnTo>
                  <a:lnTo>
                    <a:pt x="91871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173">
            <a:extLst>
              <a:ext uri="{FF2B5EF4-FFF2-40B4-BE49-F238E27FC236}">
                <a16:creationId xmlns:a16="http://schemas.microsoft.com/office/drawing/2014/main" xmlns="" id="{6BAB32DC-EE98-4FA8-9B5C-E90E1BB5CB47}"/>
              </a:ext>
            </a:extLst>
          </p:cNvPr>
          <p:cNvGrpSpPr/>
          <p:nvPr/>
        </p:nvGrpSpPr>
        <p:grpSpPr>
          <a:xfrm>
            <a:off x="8318784" y="3849913"/>
            <a:ext cx="429532" cy="226788"/>
            <a:chOff x="8318784" y="3849913"/>
            <a:chExt cx="429532" cy="226788"/>
          </a:xfrm>
        </p:grpSpPr>
        <p:sp>
          <p:nvSpPr>
            <p:cNvPr id="143" name="SMARTInkShape-928">
              <a:extLst>
                <a:ext uri="{FF2B5EF4-FFF2-40B4-BE49-F238E27FC236}">
                  <a16:creationId xmlns:a16="http://schemas.microsoft.com/office/drawing/2014/main" xmlns="" id="{AB5B0400-6252-4E99-B7DE-09A516538C0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318784" y="3849913"/>
              <a:ext cx="139317" cy="226788"/>
            </a:xfrm>
            <a:custGeom>
              <a:avLst/>
              <a:gdLst/>
              <a:ahLst/>
              <a:cxnLst/>
              <a:rect l="0" t="0" r="0" b="0"/>
              <a:pathLst>
                <a:path w="139317" h="226788">
                  <a:moveTo>
                    <a:pt x="6066" y="17237"/>
                  </a:moveTo>
                  <a:lnTo>
                    <a:pt x="6066" y="17237"/>
                  </a:lnTo>
                  <a:lnTo>
                    <a:pt x="9436" y="13866"/>
                  </a:lnTo>
                  <a:lnTo>
                    <a:pt x="10429" y="13579"/>
                  </a:lnTo>
                  <a:lnTo>
                    <a:pt x="11091" y="14093"/>
                  </a:lnTo>
                  <a:lnTo>
                    <a:pt x="11533" y="15141"/>
                  </a:lnTo>
                  <a:lnTo>
                    <a:pt x="12338" y="60423"/>
                  </a:lnTo>
                  <a:lnTo>
                    <a:pt x="12394" y="106154"/>
                  </a:lnTo>
                  <a:lnTo>
                    <a:pt x="12409" y="152081"/>
                  </a:lnTo>
                  <a:lnTo>
                    <a:pt x="11708" y="199592"/>
                  </a:lnTo>
                  <a:lnTo>
                    <a:pt x="7389" y="219115"/>
                  </a:lnTo>
                  <a:lnTo>
                    <a:pt x="6947" y="219556"/>
                  </a:lnTo>
                  <a:lnTo>
                    <a:pt x="2956" y="210063"/>
                  </a:lnTo>
                  <a:lnTo>
                    <a:pt x="0" y="173538"/>
                  </a:lnTo>
                  <a:lnTo>
                    <a:pt x="1724" y="165961"/>
                  </a:lnTo>
                  <a:lnTo>
                    <a:pt x="6661" y="157730"/>
                  </a:lnTo>
                  <a:lnTo>
                    <a:pt x="8580" y="155349"/>
                  </a:lnTo>
                  <a:lnTo>
                    <a:pt x="16355" y="152703"/>
                  </a:lnTo>
                  <a:lnTo>
                    <a:pt x="27572" y="150116"/>
                  </a:lnTo>
                  <a:lnTo>
                    <a:pt x="65934" y="133034"/>
                  </a:lnTo>
                  <a:lnTo>
                    <a:pt x="94248" y="106459"/>
                  </a:lnTo>
                  <a:lnTo>
                    <a:pt x="113097" y="80911"/>
                  </a:lnTo>
                  <a:lnTo>
                    <a:pt x="128703" y="40711"/>
                  </a:lnTo>
                  <a:lnTo>
                    <a:pt x="139078" y="0"/>
                  </a:lnTo>
                  <a:lnTo>
                    <a:pt x="139316" y="5466"/>
                  </a:lnTo>
                  <a:lnTo>
                    <a:pt x="130614" y="46592"/>
                  </a:lnTo>
                  <a:lnTo>
                    <a:pt x="121521" y="85672"/>
                  </a:lnTo>
                  <a:lnTo>
                    <a:pt x="114359" y="129236"/>
                  </a:lnTo>
                  <a:lnTo>
                    <a:pt x="109649" y="167074"/>
                  </a:lnTo>
                  <a:lnTo>
                    <a:pt x="111429" y="204722"/>
                  </a:lnTo>
                  <a:lnTo>
                    <a:pt x="114408" y="210666"/>
                  </a:lnTo>
                  <a:lnTo>
                    <a:pt x="133066" y="226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929">
              <a:extLst>
                <a:ext uri="{FF2B5EF4-FFF2-40B4-BE49-F238E27FC236}">
                  <a16:creationId xmlns:a16="http://schemas.microsoft.com/office/drawing/2014/main" xmlns="" id="{38319D65-CEF8-495E-8DF1-C4B4C2FDAE8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491333" y="3982856"/>
              <a:ext cx="59575" cy="90182"/>
            </a:xfrm>
            <a:custGeom>
              <a:avLst/>
              <a:gdLst/>
              <a:ahLst/>
              <a:cxnLst/>
              <a:rect l="0" t="0" r="0" b="0"/>
              <a:pathLst>
                <a:path w="59575" h="90182">
                  <a:moveTo>
                    <a:pt x="36717" y="17644"/>
                  </a:moveTo>
                  <a:lnTo>
                    <a:pt x="36717" y="17644"/>
                  </a:lnTo>
                  <a:lnTo>
                    <a:pt x="31691" y="5711"/>
                  </a:lnTo>
                  <a:lnTo>
                    <a:pt x="31249" y="3338"/>
                  </a:lnTo>
                  <a:lnTo>
                    <a:pt x="28838" y="1757"/>
                  </a:lnTo>
                  <a:lnTo>
                    <a:pt x="20515" y="0"/>
                  </a:lnTo>
                  <a:lnTo>
                    <a:pt x="16743" y="942"/>
                  </a:lnTo>
                  <a:lnTo>
                    <a:pt x="10671" y="5752"/>
                  </a:lnTo>
                  <a:lnTo>
                    <a:pt x="3286" y="19765"/>
                  </a:lnTo>
                  <a:lnTo>
                    <a:pt x="0" y="37322"/>
                  </a:lnTo>
                  <a:lnTo>
                    <a:pt x="2398" y="59301"/>
                  </a:lnTo>
                  <a:lnTo>
                    <a:pt x="10947" y="80317"/>
                  </a:lnTo>
                  <a:lnTo>
                    <a:pt x="14598" y="84826"/>
                  </a:lnTo>
                  <a:lnTo>
                    <a:pt x="22418" y="89836"/>
                  </a:lnTo>
                  <a:lnTo>
                    <a:pt x="32479" y="90181"/>
                  </a:lnTo>
                  <a:lnTo>
                    <a:pt x="38125" y="89285"/>
                  </a:lnTo>
                  <a:lnTo>
                    <a:pt x="48161" y="82646"/>
                  </a:lnTo>
                  <a:lnTo>
                    <a:pt x="52813" y="77912"/>
                  </a:lnTo>
                  <a:lnTo>
                    <a:pt x="57982" y="65126"/>
                  </a:lnTo>
                  <a:lnTo>
                    <a:pt x="59574" y="50742"/>
                  </a:lnTo>
                  <a:lnTo>
                    <a:pt x="57929" y="37293"/>
                  </a:lnTo>
                  <a:lnTo>
                    <a:pt x="51083" y="24260"/>
                  </a:lnTo>
                  <a:lnTo>
                    <a:pt x="41690" y="13529"/>
                  </a:lnTo>
                  <a:lnTo>
                    <a:pt x="32813" y="8760"/>
                  </a:lnTo>
                  <a:lnTo>
                    <a:pt x="29175" y="8193"/>
                  </a:lnTo>
                  <a:lnTo>
                    <a:pt x="17667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30">
              <a:extLst>
                <a:ext uri="{FF2B5EF4-FFF2-40B4-BE49-F238E27FC236}">
                  <a16:creationId xmlns:a16="http://schemas.microsoft.com/office/drawing/2014/main" xmlns="" id="{F9979230-994D-405B-9784-07A5A3EA39C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597900" y="3956050"/>
              <a:ext cx="150416" cy="110393"/>
            </a:xfrm>
            <a:custGeom>
              <a:avLst/>
              <a:gdLst/>
              <a:ahLst/>
              <a:cxnLst/>
              <a:rect l="0" t="0" r="0" b="0"/>
              <a:pathLst>
                <a:path w="150416" h="110393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5026" y="31193"/>
                  </a:lnTo>
                  <a:lnTo>
                    <a:pt x="5467" y="29262"/>
                  </a:lnTo>
                  <a:lnTo>
                    <a:pt x="5056" y="28680"/>
                  </a:lnTo>
                  <a:lnTo>
                    <a:pt x="4076" y="28998"/>
                  </a:lnTo>
                  <a:lnTo>
                    <a:pt x="2717" y="29915"/>
                  </a:lnTo>
                  <a:lnTo>
                    <a:pt x="1812" y="31232"/>
                  </a:lnTo>
                  <a:lnTo>
                    <a:pt x="805" y="34577"/>
                  </a:lnTo>
                  <a:lnTo>
                    <a:pt x="864" y="56271"/>
                  </a:lnTo>
                  <a:lnTo>
                    <a:pt x="8859" y="80039"/>
                  </a:lnTo>
                  <a:lnTo>
                    <a:pt x="14932" y="89645"/>
                  </a:lnTo>
                  <a:lnTo>
                    <a:pt x="17716" y="90808"/>
                  </a:lnTo>
                  <a:lnTo>
                    <a:pt x="24571" y="90218"/>
                  </a:lnTo>
                  <a:lnTo>
                    <a:pt x="44129" y="79727"/>
                  </a:lnTo>
                  <a:lnTo>
                    <a:pt x="55295" y="71290"/>
                  </a:lnTo>
                  <a:lnTo>
                    <a:pt x="55914" y="71515"/>
                  </a:lnTo>
                  <a:lnTo>
                    <a:pt x="56325" y="72372"/>
                  </a:lnTo>
                  <a:lnTo>
                    <a:pt x="58787" y="78829"/>
                  </a:lnTo>
                  <a:lnTo>
                    <a:pt x="72063" y="102616"/>
                  </a:lnTo>
                  <a:lnTo>
                    <a:pt x="81716" y="109741"/>
                  </a:lnTo>
                  <a:lnTo>
                    <a:pt x="91351" y="110392"/>
                  </a:lnTo>
                  <a:lnTo>
                    <a:pt x="102690" y="107624"/>
                  </a:lnTo>
                  <a:lnTo>
                    <a:pt x="114784" y="101690"/>
                  </a:lnTo>
                  <a:lnTo>
                    <a:pt x="133493" y="83674"/>
                  </a:lnTo>
                  <a:lnTo>
                    <a:pt x="145700" y="63833"/>
                  </a:lnTo>
                  <a:lnTo>
                    <a:pt x="150415" y="41178"/>
                  </a:lnTo>
                  <a:lnTo>
                    <a:pt x="148441" y="23333"/>
                  </a:lnTo>
                  <a:lnTo>
                    <a:pt x="140015" y="9108"/>
                  </a:lnTo>
                  <a:lnTo>
                    <a:pt x="132550" y="404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74">
            <a:extLst>
              <a:ext uri="{FF2B5EF4-FFF2-40B4-BE49-F238E27FC236}">
                <a16:creationId xmlns:a16="http://schemas.microsoft.com/office/drawing/2014/main" xmlns="" id="{E2D0DC2D-BE84-4DFA-AE94-3C7EACBB212A}"/>
              </a:ext>
            </a:extLst>
          </p:cNvPr>
          <p:cNvGrpSpPr/>
          <p:nvPr/>
        </p:nvGrpSpPr>
        <p:grpSpPr>
          <a:xfrm>
            <a:off x="9092666" y="3812521"/>
            <a:ext cx="1713223" cy="324379"/>
            <a:chOff x="9092666" y="3812521"/>
            <a:chExt cx="1713223" cy="324379"/>
          </a:xfrm>
        </p:grpSpPr>
        <p:sp>
          <p:nvSpPr>
            <p:cNvPr id="147" name="SMARTInkShape-931">
              <a:extLst>
                <a:ext uri="{FF2B5EF4-FFF2-40B4-BE49-F238E27FC236}">
                  <a16:creationId xmlns:a16="http://schemas.microsoft.com/office/drawing/2014/main" xmlns="" id="{CF1E6ED0-8C79-4CA3-87EB-F1ADB1D8497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092666" y="3982772"/>
              <a:ext cx="197385" cy="113141"/>
            </a:xfrm>
            <a:custGeom>
              <a:avLst/>
              <a:gdLst/>
              <a:ahLst/>
              <a:cxnLst/>
              <a:rect l="0" t="0" r="0" b="0"/>
              <a:pathLst>
                <a:path w="197385" h="113141">
                  <a:moveTo>
                    <a:pt x="83084" y="30428"/>
                  </a:moveTo>
                  <a:lnTo>
                    <a:pt x="83084" y="30428"/>
                  </a:lnTo>
                  <a:lnTo>
                    <a:pt x="78015" y="24653"/>
                  </a:lnTo>
                  <a:lnTo>
                    <a:pt x="68156" y="10034"/>
                  </a:lnTo>
                  <a:lnTo>
                    <a:pt x="58513" y="3140"/>
                  </a:lnTo>
                  <a:lnTo>
                    <a:pt x="43348" y="0"/>
                  </a:lnTo>
                  <a:lnTo>
                    <a:pt x="31557" y="3029"/>
                  </a:lnTo>
                  <a:lnTo>
                    <a:pt x="25450" y="5812"/>
                  </a:lnTo>
                  <a:lnTo>
                    <a:pt x="14900" y="16430"/>
                  </a:lnTo>
                  <a:lnTo>
                    <a:pt x="6213" y="31262"/>
                  </a:lnTo>
                  <a:lnTo>
                    <a:pt x="0" y="49614"/>
                  </a:lnTo>
                  <a:lnTo>
                    <a:pt x="532" y="67647"/>
                  </a:lnTo>
                  <a:lnTo>
                    <a:pt x="2649" y="76407"/>
                  </a:lnTo>
                  <a:lnTo>
                    <a:pt x="12528" y="91785"/>
                  </a:lnTo>
                  <a:lnTo>
                    <a:pt x="19113" y="98850"/>
                  </a:lnTo>
                  <a:lnTo>
                    <a:pt x="39600" y="108580"/>
                  </a:lnTo>
                  <a:lnTo>
                    <a:pt x="65170" y="113140"/>
                  </a:lnTo>
                  <a:lnTo>
                    <a:pt x="105920" y="107068"/>
                  </a:lnTo>
                  <a:lnTo>
                    <a:pt x="138846" y="92177"/>
                  </a:lnTo>
                  <a:lnTo>
                    <a:pt x="152787" y="80450"/>
                  </a:lnTo>
                  <a:lnTo>
                    <a:pt x="156364" y="74359"/>
                  </a:lnTo>
                  <a:lnTo>
                    <a:pt x="158456" y="61947"/>
                  </a:lnTo>
                  <a:lnTo>
                    <a:pt x="156616" y="56380"/>
                  </a:lnTo>
                  <a:lnTo>
                    <a:pt x="148926" y="46431"/>
                  </a:lnTo>
                  <a:lnTo>
                    <a:pt x="136571" y="41068"/>
                  </a:lnTo>
                  <a:lnTo>
                    <a:pt x="129325" y="39638"/>
                  </a:lnTo>
                  <a:lnTo>
                    <a:pt x="122379" y="42213"/>
                  </a:lnTo>
                  <a:lnTo>
                    <a:pt x="109014" y="54480"/>
                  </a:lnTo>
                  <a:lnTo>
                    <a:pt x="106015" y="61279"/>
                  </a:lnTo>
                  <a:lnTo>
                    <a:pt x="105426" y="67929"/>
                  </a:lnTo>
                  <a:lnTo>
                    <a:pt x="106445" y="74478"/>
                  </a:lnTo>
                  <a:lnTo>
                    <a:pt x="109947" y="80256"/>
                  </a:lnTo>
                  <a:lnTo>
                    <a:pt x="121364" y="90439"/>
                  </a:lnTo>
                  <a:lnTo>
                    <a:pt x="140287" y="100733"/>
                  </a:lnTo>
                  <a:lnTo>
                    <a:pt x="152958" y="102126"/>
                  </a:lnTo>
                  <a:lnTo>
                    <a:pt x="170110" y="98944"/>
                  </a:lnTo>
                  <a:lnTo>
                    <a:pt x="174968" y="97272"/>
                  </a:lnTo>
                  <a:lnTo>
                    <a:pt x="182248" y="89770"/>
                  </a:lnTo>
                  <a:lnTo>
                    <a:pt x="185176" y="84806"/>
                  </a:lnTo>
                  <a:lnTo>
                    <a:pt x="185718" y="80085"/>
                  </a:lnTo>
                  <a:lnTo>
                    <a:pt x="174099" y="50138"/>
                  </a:lnTo>
                  <a:lnTo>
                    <a:pt x="169866" y="43187"/>
                  </a:lnTo>
                  <a:lnTo>
                    <a:pt x="169867" y="40345"/>
                  </a:lnTo>
                  <a:lnTo>
                    <a:pt x="171278" y="37745"/>
                  </a:lnTo>
                  <a:lnTo>
                    <a:pt x="173630" y="35306"/>
                  </a:lnTo>
                  <a:lnTo>
                    <a:pt x="177314" y="34386"/>
                  </a:lnTo>
                  <a:lnTo>
                    <a:pt x="197384" y="36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32">
              <a:extLst>
                <a:ext uri="{FF2B5EF4-FFF2-40B4-BE49-F238E27FC236}">
                  <a16:creationId xmlns:a16="http://schemas.microsoft.com/office/drawing/2014/main" xmlns="" id="{B8052BBD-CB11-4C9F-B7D5-DA86CE254D0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334500" y="3966824"/>
              <a:ext cx="99791" cy="141627"/>
            </a:xfrm>
            <a:custGeom>
              <a:avLst/>
              <a:gdLst/>
              <a:ahLst/>
              <a:cxnLst/>
              <a:rect l="0" t="0" r="0" b="0"/>
              <a:pathLst>
                <a:path w="99791" h="141627">
                  <a:moveTo>
                    <a:pt x="0" y="52726"/>
                  </a:moveTo>
                  <a:lnTo>
                    <a:pt x="0" y="52726"/>
                  </a:lnTo>
                  <a:lnTo>
                    <a:pt x="0" y="47259"/>
                  </a:lnTo>
                  <a:lnTo>
                    <a:pt x="3370" y="50008"/>
                  </a:lnTo>
                  <a:lnTo>
                    <a:pt x="5025" y="55281"/>
                  </a:lnTo>
                  <a:lnTo>
                    <a:pt x="9378" y="85258"/>
                  </a:lnTo>
                  <a:lnTo>
                    <a:pt x="6948" y="103288"/>
                  </a:lnTo>
                  <a:lnTo>
                    <a:pt x="6043" y="105484"/>
                  </a:lnTo>
                  <a:lnTo>
                    <a:pt x="4735" y="106948"/>
                  </a:lnTo>
                  <a:lnTo>
                    <a:pt x="3156" y="107924"/>
                  </a:lnTo>
                  <a:lnTo>
                    <a:pt x="2809" y="107163"/>
                  </a:lnTo>
                  <a:lnTo>
                    <a:pt x="4305" y="102556"/>
                  </a:lnTo>
                  <a:lnTo>
                    <a:pt x="27217" y="64391"/>
                  </a:lnTo>
                  <a:lnTo>
                    <a:pt x="59271" y="17974"/>
                  </a:lnTo>
                  <a:lnTo>
                    <a:pt x="73614" y="5531"/>
                  </a:lnTo>
                  <a:lnTo>
                    <a:pt x="84693" y="0"/>
                  </a:lnTo>
                  <a:lnTo>
                    <a:pt x="88918" y="642"/>
                  </a:lnTo>
                  <a:lnTo>
                    <a:pt x="92439" y="3186"/>
                  </a:lnTo>
                  <a:lnTo>
                    <a:pt x="95493" y="7000"/>
                  </a:lnTo>
                  <a:lnTo>
                    <a:pt x="99790" y="29222"/>
                  </a:lnTo>
                  <a:lnTo>
                    <a:pt x="95466" y="72699"/>
                  </a:lnTo>
                  <a:lnTo>
                    <a:pt x="83637" y="114109"/>
                  </a:lnTo>
                  <a:lnTo>
                    <a:pt x="76200" y="141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33">
              <a:extLst>
                <a:ext uri="{FF2B5EF4-FFF2-40B4-BE49-F238E27FC236}">
                  <a16:creationId xmlns:a16="http://schemas.microsoft.com/office/drawing/2014/main" xmlns="" id="{2520919C-94E6-4968-AB2F-7AF95EC39E7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563100" y="3812521"/>
              <a:ext cx="107951" cy="321330"/>
            </a:xfrm>
            <a:custGeom>
              <a:avLst/>
              <a:gdLst/>
              <a:ahLst/>
              <a:cxnLst/>
              <a:rect l="0" t="0" r="0" b="0"/>
              <a:pathLst>
                <a:path w="107951" h="321330">
                  <a:moveTo>
                    <a:pt x="107950" y="41929"/>
                  </a:moveTo>
                  <a:lnTo>
                    <a:pt x="107950" y="41929"/>
                  </a:lnTo>
                  <a:lnTo>
                    <a:pt x="90122" y="0"/>
                  </a:lnTo>
                  <a:lnTo>
                    <a:pt x="83798" y="481"/>
                  </a:lnTo>
                  <a:lnTo>
                    <a:pt x="79149" y="1597"/>
                  </a:lnTo>
                  <a:lnTo>
                    <a:pt x="62492" y="16651"/>
                  </a:lnTo>
                  <a:lnTo>
                    <a:pt x="34242" y="59278"/>
                  </a:lnTo>
                  <a:lnTo>
                    <a:pt x="23215" y="91267"/>
                  </a:lnTo>
                  <a:lnTo>
                    <a:pt x="15491" y="124770"/>
                  </a:lnTo>
                  <a:lnTo>
                    <a:pt x="10413" y="159181"/>
                  </a:lnTo>
                  <a:lnTo>
                    <a:pt x="8155" y="195641"/>
                  </a:lnTo>
                  <a:lnTo>
                    <a:pt x="7152" y="231131"/>
                  </a:lnTo>
                  <a:lnTo>
                    <a:pt x="6707" y="264307"/>
                  </a:lnTo>
                  <a:lnTo>
                    <a:pt x="6421" y="310692"/>
                  </a:lnTo>
                  <a:lnTo>
                    <a:pt x="6397" y="316355"/>
                  </a:lnTo>
                  <a:lnTo>
                    <a:pt x="5676" y="319424"/>
                  </a:lnTo>
                  <a:lnTo>
                    <a:pt x="4490" y="320765"/>
                  </a:lnTo>
                  <a:lnTo>
                    <a:pt x="0" y="32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34">
              <a:extLst>
                <a:ext uri="{FF2B5EF4-FFF2-40B4-BE49-F238E27FC236}">
                  <a16:creationId xmlns:a16="http://schemas.microsoft.com/office/drawing/2014/main" xmlns="" id="{8C3F767B-ED0C-4268-BFE2-BED1E1E12B9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532493" y="4032250"/>
              <a:ext cx="157608" cy="19051"/>
            </a:xfrm>
            <a:custGeom>
              <a:avLst/>
              <a:gdLst/>
              <a:ahLst/>
              <a:cxnLst/>
              <a:rect l="0" t="0" r="0" b="0"/>
              <a:pathLst>
                <a:path w="157608" h="19051">
                  <a:moveTo>
                    <a:pt x="11557" y="19050"/>
                  </a:moveTo>
                  <a:lnTo>
                    <a:pt x="11557" y="19050"/>
                  </a:lnTo>
                  <a:lnTo>
                    <a:pt x="6488" y="5958"/>
                  </a:lnTo>
                  <a:lnTo>
                    <a:pt x="0" y="785"/>
                  </a:lnTo>
                  <a:lnTo>
                    <a:pt x="2567" y="3604"/>
                  </a:lnTo>
                  <a:lnTo>
                    <a:pt x="11166" y="8907"/>
                  </a:lnTo>
                  <a:lnTo>
                    <a:pt x="53438" y="12200"/>
                  </a:lnTo>
                  <a:lnTo>
                    <a:pt x="90759" y="12552"/>
                  </a:lnTo>
                  <a:lnTo>
                    <a:pt x="127451" y="8893"/>
                  </a:lnTo>
                  <a:lnTo>
                    <a:pt x="157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35">
              <a:extLst>
                <a:ext uri="{FF2B5EF4-FFF2-40B4-BE49-F238E27FC236}">
                  <a16:creationId xmlns:a16="http://schemas.microsoft.com/office/drawing/2014/main" xmlns="" id="{4FC976CA-CB3D-4679-A4EC-89C3B9ABA50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690100" y="40322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324" y="436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36">
              <a:extLst>
                <a:ext uri="{FF2B5EF4-FFF2-40B4-BE49-F238E27FC236}">
                  <a16:creationId xmlns:a16="http://schemas.microsoft.com/office/drawing/2014/main" xmlns="" id="{C344A2AD-BA52-4292-B236-02536B39B94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709150" y="398145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19233"/>
                  </a:lnTo>
                  <a:lnTo>
                    <a:pt x="3370" y="9488"/>
                  </a:lnTo>
                  <a:lnTo>
                    <a:pt x="7892" y="632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37">
              <a:extLst>
                <a:ext uri="{FF2B5EF4-FFF2-40B4-BE49-F238E27FC236}">
                  <a16:creationId xmlns:a16="http://schemas.microsoft.com/office/drawing/2014/main" xmlns="" id="{20756BD6-4959-4DB9-B418-750C019626A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748865" y="3876288"/>
              <a:ext cx="302677" cy="260612"/>
            </a:xfrm>
            <a:custGeom>
              <a:avLst/>
              <a:gdLst/>
              <a:ahLst/>
              <a:cxnLst/>
              <a:rect l="0" t="0" r="0" b="0"/>
              <a:pathLst>
                <a:path w="302677" h="260612">
                  <a:moveTo>
                    <a:pt x="55535" y="181362"/>
                  </a:moveTo>
                  <a:lnTo>
                    <a:pt x="55535" y="181362"/>
                  </a:lnTo>
                  <a:lnTo>
                    <a:pt x="55535" y="167056"/>
                  </a:lnTo>
                  <a:lnTo>
                    <a:pt x="53654" y="162539"/>
                  </a:lnTo>
                  <a:lnTo>
                    <a:pt x="52165" y="160347"/>
                  </a:lnTo>
                  <a:lnTo>
                    <a:pt x="48628" y="157911"/>
                  </a:lnTo>
                  <a:lnTo>
                    <a:pt x="43998" y="156828"/>
                  </a:lnTo>
                  <a:lnTo>
                    <a:pt x="37238" y="156347"/>
                  </a:lnTo>
                  <a:lnTo>
                    <a:pt x="29529" y="159896"/>
                  </a:lnTo>
                  <a:lnTo>
                    <a:pt x="21398" y="166882"/>
                  </a:lnTo>
                  <a:lnTo>
                    <a:pt x="13082" y="177043"/>
                  </a:lnTo>
                  <a:lnTo>
                    <a:pt x="3837" y="201405"/>
                  </a:lnTo>
                  <a:lnTo>
                    <a:pt x="0" y="227596"/>
                  </a:lnTo>
                  <a:lnTo>
                    <a:pt x="2865" y="240951"/>
                  </a:lnTo>
                  <a:lnTo>
                    <a:pt x="5605" y="246488"/>
                  </a:lnTo>
                  <a:lnTo>
                    <a:pt x="9549" y="250179"/>
                  </a:lnTo>
                  <a:lnTo>
                    <a:pt x="19574" y="254281"/>
                  </a:lnTo>
                  <a:lnTo>
                    <a:pt x="34849" y="252341"/>
                  </a:lnTo>
                  <a:lnTo>
                    <a:pt x="43861" y="249847"/>
                  </a:lnTo>
                  <a:lnTo>
                    <a:pt x="59518" y="237670"/>
                  </a:lnTo>
                  <a:lnTo>
                    <a:pt x="78352" y="210981"/>
                  </a:lnTo>
                  <a:lnTo>
                    <a:pt x="92869" y="173204"/>
                  </a:lnTo>
                  <a:lnTo>
                    <a:pt x="101055" y="138931"/>
                  </a:lnTo>
                  <a:lnTo>
                    <a:pt x="107046" y="100180"/>
                  </a:lnTo>
                  <a:lnTo>
                    <a:pt x="110178" y="63201"/>
                  </a:lnTo>
                  <a:lnTo>
                    <a:pt x="111942" y="20057"/>
                  </a:lnTo>
                  <a:lnTo>
                    <a:pt x="112538" y="0"/>
                  </a:lnTo>
                  <a:lnTo>
                    <a:pt x="109270" y="8150"/>
                  </a:lnTo>
                  <a:lnTo>
                    <a:pt x="106209" y="46488"/>
                  </a:lnTo>
                  <a:lnTo>
                    <a:pt x="102848" y="91619"/>
                  </a:lnTo>
                  <a:lnTo>
                    <a:pt x="104315" y="126660"/>
                  </a:lnTo>
                  <a:lnTo>
                    <a:pt x="105437" y="159637"/>
                  </a:lnTo>
                  <a:lnTo>
                    <a:pt x="106069" y="202206"/>
                  </a:lnTo>
                  <a:lnTo>
                    <a:pt x="109654" y="241453"/>
                  </a:lnTo>
                  <a:lnTo>
                    <a:pt x="112780" y="246823"/>
                  </a:lnTo>
                  <a:lnTo>
                    <a:pt x="116982" y="250403"/>
                  </a:lnTo>
                  <a:lnTo>
                    <a:pt x="121900" y="252789"/>
                  </a:lnTo>
                  <a:lnTo>
                    <a:pt x="127295" y="252969"/>
                  </a:lnTo>
                  <a:lnTo>
                    <a:pt x="138934" y="249406"/>
                  </a:lnTo>
                  <a:lnTo>
                    <a:pt x="157386" y="229353"/>
                  </a:lnTo>
                  <a:lnTo>
                    <a:pt x="169516" y="201069"/>
                  </a:lnTo>
                  <a:lnTo>
                    <a:pt x="174209" y="173717"/>
                  </a:lnTo>
                  <a:lnTo>
                    <a:pt x="173425" y="163853"/>
                  </a:lnTo>
                  <a:lnTo>
                    <a:pt x="172228" y="161223"/>
                  </a:lnTo>
                  <a:lnTo>
                    <a:pt x="170019" y="160880"/>
                  </a:lnTo>
                  <a:lnTo>
                    <a:pt x="163802" y="164263"/>
                  </a:lnTo>
                  <a:lnTo>
                    <a:pt x="158217" y="174233"/>
                  </a:lnTo>
                  <a:lnTo>
                    <a:pt x="154089" y="188777"/>
                  </a:lnTo>
                  <a:lnTo>
                    <a:pt x="153319" y="224977"/>
                  </a:lnTo>
                  <a:lnTo>
                    <a:pt x="159752" y="252772"/>
                  </a:lnTo>
                  <a:lnTo>
                    <a:pt x="163114" y="256485"/>
                  </a:lnTo>
                  <a:lnTo>
                    <a:pt x="172492" y="260611"/>
                  </a:lnTo>
                  <a:lnTo>
                    <a:pt x="183716" y="260563"/>
                  </a:lnTo>
                  <a:lnTo>
                    <a:pt x="189673" y="259563"/>
                  </a:lnTo>
                  <a:lnTo>
                    <a:pt x="195054" y="256074"/>
                  </a:lnTo>
                  <a:lnTo>
                    <a:pt x="226914" y="215060"/>
                  </a:lnTo>
                  <a:lnTo>
                    <a:pt x="247828" y="183075"/>
                  </a:lnTo>
                  <a:lnTo>
                    <a:pt x="247935" y="183210"/>
                  </a:lnTo>
                  <a:lnTo>
                    <a:pt x="222236" y="229335"/>
                  </a:lnTo>
                  <a:lnTo>
                    <a:pt x="215855" y="245166"/>
                  </a:lnTo>
                  <a:lnTo>
                    <a:pt x="215332" y="245770"/>
                  </a:lnTo>
                  <a:lnTo>
                    <a:pt x="214751" y="242678"/>
                  </a:lnTo>
                  <a:lnTo>
                    <a:pt x="228161" y="218338"/>
                  </a:lnTo>
                  <a:lnTo>
                    <a:pt x="254081" y="183905"/>
                  </a:lnTo>
                  <a:lnTo>
                    <a:pt x="276093" y="169337"/>
                  </a:lnTo>
                  <a:lnTo>
                    <a:pt x="289732" y="165434"/>
                  </a:lnTo>
                  <a:lnTo>
                    <a:pt x="294922" y="165805"/>
                  </a:lnTo>
                  <a:lnTo>
                    <a:pt x="299088" y="167463"/>
                  </a:lnTo>
                  <a:lnTo>
                    <a:pt x="302570" y="169979"/>
                  </a:lnTo>
                  <a:lnTo>
                    <a:pt x="302676" y="187827"/>
                  </a:lnTo>
                  <a:lnTo>
                    <a:pt x="292534" y="235313"/>
                  </a:lnTo>
                  <a:lnTo>
                    <a:pt x="286232" y="250342"/>
                  </a:lnTo>
                  <a:lnTo>
                    <a:pt x="277785" y="257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38">
              <a:extLst>
                <a:ext uri="{FF2B5EF4-FFF2-40B4-BE49-F238E27FC236}">
                  <a16:creationId xmlns:a16="http://schemas.microsoft.com/office/drawing/2014/main" xmlns="" id="{2B29C0BE-3B1F-4921-B81C-10D4CB65A95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111467" y="3863492"/>
              <a:ext cx="92102" cy="257027"/>
            </a:xfrm>
            <a:custGeom>
              <a:avLst/>
              <a:gdLst/>
              <a:ahLst/>
              <a:cxnLst/>
              <a:rect l="0" t="0" r="0" b="0"/>
              <a:pathLst>
                <a:path w="92102" h="257027">
                  <a:moveTo>
                    <a:pt x="86633" y="3658"/>
                  </a:moveTo>
                  <a:lnTo>
                    <a:pt x="86633" y="3658"/>
                  </a:lnTo>
                  <a:lnTo>
                    <a:pt x="90003" y="287"/>
                  </a:lnTo>
                  <a:lnTo>
                    <a:pt x="90996" y="0"/>
                  </a:lnTo>
                  <a:lnTo>
                    <a:pt x="91659" y="514"/>
                  </a:lnTo>
                  <a:lnTo>
                    <a:pt x="92101" y="1562"/>
                  </a:lnTo>
                  <a:lnTo>
                    <a:pt x="84078" y="38538"/>
                  </a:lnTo>
                  <a:lnTo>
                    <a:pt x="69414" y="82667"/>
                  </a:lnTo>
                  <a:lnTo>
                    <a:pt x="55697" y="114973"/>
                  </a:lnTo>
                  <a:lnTo>
                    <a:pt x="42544" y="148146"/>
                  </a:lnTo>
                  <a:lnTo>
                    <a:pt x="19869" y="195185"/>
                  </a:lnTo>
                  <a:lnTo>
                    <a:pt x="2837" y="238706"/>
                  </a:lnTo>
                  <a:lnTo>
                    <a:pt x="0" y="251822"/>
                  </a:lnTo>
                  <a:lnTo>
                    <a:pt x="1362" y="255178"/>
                  </a:lnTo>
                  <a:lnTo>
                    <a:pt x="4385" y="256710"/>
                  </a:lnTo>
                  <a:lnTo>
                    <a:pt x="8518" y="257026"/>
                  </a:lnTo>
                  <a:lnTo>
                    <a:pt x="18754" y="253614"/>
                  </a:lnTo>
                  <a:lnTo>
                    <a:pt x="36417" y="241878"/>
                  </a:lnTo>
                  <a:lnTo>
                    <a:pt x="54883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39">
              <a:extLst>
                <a:ext uri="{FF2B5EF4-FFF2-40B4-BE49-F238E27FC236}">
                  <a16:creationId xmlns:a16="http://schemas.microsoft.com/office/drawing/2014/main" xmlns="" id="{EDD15EB5-1778-4ED6-8503-5EFB1AF98B6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0090150" y="398145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45918" y="47920"/>
                  </a:lnTo>
                  <a:lnTo>
                    <a:pt x="81321" y="36820"/>
                  </a:lnTo>
                  <a:lnTo>
                    <a:pt x="115165" y="24831"/>
                  </a:lnTo>
                  <a:lnTo>
                    <a:pt x="157046" y="829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40">
              <a:extLst>
                <a:ext uri="{FF2B5EF4-FFF2-40B4-BE49-F238E27FC236}">
                  <a16:creationId xmlns:a16="http://schemas.microsoft.com/office/drawing/2014/main" xmlns="" id="{B81542B5-BCB2-4871-8541-E91585A0575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461285" y="4014729"/>
              <a:ext cx="105116" cy="102990"/>
            </a:xfrm>
            <a:custGeom>
              <a:avLst/>
              <a:gdLst/>
              <a:ahLst/>
              <a:cxnLst/>
              <a:rect l="0" t="0" r="0" b="0"/>
              <a:pathLst>
                <a:path w="105116" h="102990">
                  <a:moveTo>
                    <a:pt x="67015" y="36571"/>
                  </a:moveTo>
                  <a:lnTo>
                    <a:pt x="67015" y="36571"/>
                  </a:lnTo>
                  <a:lnTo>
                    <a:pt x="70386" y="29829"/>
                  </a:lnTo>
                  <a:lnTo>
                    <a:pt x="70673" y="27137"/>
                  </a:lnTo>
                  <a:lnTo>
                    <a:pt x="66722" y="9025"/>
                  </a:lnTo>
                  <a:lnTo>
                    <a:pt x="63827" y="3632"/>
                  </a:lnTo>
                  <a:lnTo>
                    <a:pt x="61362" y="1911"/>
                  </a:lnTo>
                  <a:lnTo>
                    <a:pt x="54860" y="0"/>
                  </a:lnTo>
                  <a:lnTo>
                    <a:pt x="45385" y="2913"/>
                  </a:lnTo>
                  <a:lnTo>
                    <a:pt x="34119" y="10323"/>
                  </a:lnTo>
                  <a:lnTo>
                    <a:pt x="11520" y="38076"/>
                  </a:lnTo>
                  <a:lnTo>
                    <a:pt x="3544" y="54878"/>
                  </a:lnTo>
                  <a:lnTo>
                    <a:pt x="0" y="74106"/>
                  </a:lnTo>
                  <a:lnTo>
                    <a:pt x="2188" y="88766"/>
                  </a:lnTo>
                  <a:lnTo>
                    <a:pt x="4747" y="94651"/>
                  </a:lnTo>
                  <a:lnTo>
                    <a:pt x="7864" y="98575"/>
                  </a:lnTo>
                  <a:lnTo>
                    <a:pt x="15090" y="102934"/>
                  </a:lnTo>
                  <a:lnTo>
                    <a:pt x="24887" y="102989"/>
                  </a:lnTo>
                  <a:lnTo>
                    <a:pt x="30463" y="102017"/>
                  </a:lnTo>
                  <a:lnTo>
                    <a:pt x="48423" y="90534"/>
                  </a:lnTo>
                  <a:lnTo>
                    <a:pt x="60408" y="73727"/>
                  </a:lnTo>
                  <a:lnTo>
                    <a:pt x="71171" y="46559"/>
                  </a:lnTo>
                  <a:lnTo>
                    <a:pt x="72931" y="38544"/>
                  </a:lnTo>
                  <a:lnTo>
                    <a:pt x="73782" y="39298"/>
                  </a:lnTo>
                  <a:lnTo>
                    <a:pt x="76607" y="43898"/>
                  </a:lnTo>
                  <a:lnTo>
                    <a:pt x="83069" y="74312"/>
                  </a:lnTo>
                  <a:lnTo>
                    <a:pt x="89672" y="85800"/>
                  </a:lnTo>
                  <a:lnTo>
                    <a:pt x="105115" y="10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41">
              <a:extLst>
                <a:ext uri="{FF2B5EF4-FFF2-40B4-BE49-F238E27FC236}">
                  <a16:creationId xmlns:a16="http://schemas.microsoft.com/office/drawing/2014/main" xmlns="" id="{C9743C5E-52AE-4920-8361-E721527FCFE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607479" y="4011894"/>
              <a:ext cx="198410" cy="109257"/>
            </a:xfrm>
            <a:custGeom>
              <a:avLst/>
              <a:gdLst/>
              <a:ahLst/>
              <a:cxnLst/>
              <a:rect l="0" t="0" r="0" b="0"/>
              <a:pathLst>
                <a:path w="198410" h="109257">
                  <a:moveTo>
                    <a:pt x="3371" y="52106"/>
                  </a:moveTo>
                  <a:lnTo>
                    <a:pt x="3371" y="52106"/>
                  </a:lnTo>
                  <a:lnTo>
                    <a:pt x="0" y="41993"/>
                  </a:lnTo>
                  <a:lnTo>
                    <a:pt x="227" y="33265"/>
                  </a:lnTo>
                  <a:lnTo>
                    <a:pt x="2679" y="25387"/>
                  </a:lnTo>
                  <a:lnTo>
                    <a:pt x="6122" y="19534"/>
                  </a:lnTo>
                  <a:lnTo>
                    <a:pt x="8027" y="18397"/>
                  </a:lnTo>
                  <a:lnTo>
                    <a:pt x="10003" y="18345"/>
                  </a:lnTo>
                  <a:lnTo>
                    <a:pt x="19917" y="23523"/>
                  </a:lnTo>
                  <a:lnTo>
                    <a:pt x="30479" y="31641"/>
                  </a:lnTo>
                  <a:lnTo>
                    <a:pt x="46916" y="52079"/>
                  </a:lnTo>
                  <a:lnTo>
                    <a:pt x="57624" y="80506"/>
                  </a:lnTo>
                  <a:lnTo>
                    <a:pt x="59949" y="96756"/>
                  </a:lnTo>
                  <a:lnTo>
                    <a:pt x="58728" y="98100"/>
                  </a:lnTo>
                  <a:lnTo>
                    <a:pt x="56503" y="98291"/>
                  </a:lnTo>
                  <a:lnTo>
                    <a:pt x="53610" y="97713"/>
                  </a:lnTo>
                  <a:lnTo>
                    <a:pt x="48511" y="93307"/>
                  </a:lnTo>
                  <a:lnTo>
                    <a:pt x="46165" y="90157"/>
                  </a:lnTo>
                  <a:lnTo>
                    <a:pt x="45438" y="79130"/>
                  </a:lnTo>
                  <a:lnTo>
                    <a:pt x="48174" y="65528"/>
                  </a:lnTo>
                  <a:lnTo>
                    <a:pt x="58352" y="45970"/>
                  </a:lnTo>
                  <a:lnTo>
                    <a:pt x="68730" y="33151"/>
                  </a:lnTo>
                  <a:lnTo>
                    <a:pt x="73048" y="29591"/>
                  </a:lnTo>
                  <a:lnTo>
                    <a:pt x="76634" y="27924"/>
                  </a:lnTo>
                  <a:lnTo>
                    <a:pt x="79729" y="27518"/>
                  </a:lnTo>
                  <a:lnTo>
                    <a:pt x="99201" y="31936"/>
                  </a:lnTo>
                  <a:lnTo>
                    <a:pt x="143383" y="47911"/>
                  </a:lnTo>
                  <a:lnTo>
                    <a:pt x="165584" y="47492"/>
                  </a:lnTo>
                  <a:lnTo>
                    <a:pt x="183293" y="42899"/>
                  </a:lnTo>
                  <a:lnTo>
                    <a:pt x="191051" y="37195"/>
                  </a:lnTo>
                  <a:lnTo>
                    <a:pt x="196145" y="29957"/>
                  </a:lnTo>
                  <a:lnTo>
                    <a:pt x="198409" y="22036"/>
                  </a:lnTo>
                  <a:lnTo>
                    <a:pt x="197602" y="17948"/>
                  </a:lnTo>
                  <a:lnTo>
                    <a:pt x="192942" y="9643"/>
                  </a:lnTo>
                  <a:lnTo>
                    <a:pt x="182404" y="3130"/>
                  </a:lnTo>
                  <a:lnTo>
                    <a:pt x="175643" y="405"/>
                  </a:lnTo>
                  <a:lnTo>
                    <a:pt x="169724" y="0"/>
                  </a:lnTo>
                  <a:lnTo>
                    <a:pt x="159386" y="3312"/>
                  </a:lnTo>
                  <a:lnTo>
                    <a:pt x="150088" y="13251"/>
                  </a:lnTo>
                  <a:lnTo>
                    <a:pt x="138800" y="34714"/>
                  </a:lnTo>
                  <a:lnTo>
                    <a:pt x="134823" y="50726"/>
                  </a:lnTo>
                  <a:lnTo>
                    <a:pt x="135407" y="67250"/>
                  </a:lnTo>
                  <a:lnTo>
                    <a:pt x="141781" y="82120"/>
                  </a:lnTo>
                  <a:lnTo>
                    <a:pt x="151670" y="94373"/>
                  </a:lnTo>
                  <a:lnTo>
                    <a:pt x="174821" y="109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75">
            <a:extLst>
              <a:ext uri="{FF2B5EF4-FFF2-40B4-BE49-F238E27FC236}">
                <a16:creationId xmlns:a16="http://schemas.microsoft.com/office/drawing/2014/main" xmlns="" id="{E376CD8B-BAC3-4400-90D5-DC5EF3C2709D}"/>
              </a:ext>
            </a:extLst>
          </p:cNvPr>
          <p:cNvGrpSpPr/>
          <p:nvPr/>
        </p:nvGrpSpPr>
        <p:grpSpPr>
          <a:xfrm>
            <a:off x="11107372" y="4038600"/>
            <a:ext cx="284529" cy="108647"/>
            <a:chOff x="11107372" y="4038600"/>
            <a:chExt cx="284529" cy="108647"/>
          </a:xfrm>
        </p:grpSpPr>
        <p:sp>
          <p:nvSpPr>
            <p:cNvPr id="159" name="SMARTInkShape-942">
              <a:extLst>
                <a:ext uri="{FF2B5EF4-FFF2-40B4-BE49-F238E27FC236}">
                  <a16:creationId xmlns:a16="http://schemas.microsoft.com/office/drawing/2014/main" xmlns="" id="{76A0C174-556A-487C-9871-250F1DC7A35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107372" y="4038600"/>
              <a:ext cx="157529" cy="104110"/>
            </a:xfrm>
            <a:custGeom>
              <a:avLst/>
              <a:gdLst/>
              <a:ahLst/>
              <a:cxnLst/>
              <a:rect l="0" t="0" r="0" b="0"/>
              <a:pathLst>
                <a:path w="157529" h="104110">
                  <a:moveTo>
                    <a:pt x="17828" y="0"/>
                  </a:moveTo>
                  <a:lnTo>
                    <a:pt x="17828" y="0"/>
                  </a:lnTo>
                  <a:lnTo>
                    <a:pt x="14457" y="0"/>
                  </a:lnTo>
                  <a:lnTo>
                    <a:pt x="10921" y="3763"/>
                  </a:lnTo>
                  <a:lnTo>
                    <a:pt x="2901" y="21048"/>
                  </a:lnTo>
                  <a:lnTo>
                    <a:pt x="0" y="48804"/>
                  </a:lnTo>
                  <a:lnTo>
                    <a:pt x="5882" y="77098"/>
                  </a:lnTo>
                  <a:lnTo>
                    <a:pt x="16561" y="96613"/>
                  </a:lnTo>
                  <a:lnTo>
                    <a:pt x="20512" y="99687"/>
                  </a:lnTo>
                  <a:lnTo>
                    <a:pt x="24556" y="101030"/>
                  </a:lnTo>
                  <a:lnTo>
                    <a:pt x="32107" y="100641"/>
                  </a:lnTo>
                  <a:lnTo>
                    <a:pt x="37816" y="98116"/>
                  </a:lnTo>
                  <a:lnTo>
                    <a:pt x="62526" y="57230"/>
                  </a:lnTo>
                  <a:lnTo>
                    <a:pt x="64560" y="55792"/>
                  </a:lnTo>
                  <a:lnTo>
                    <a:pt x="65916" y="55540"/>
                  </a:lnTo>
                  <a:lnTo>
                    <a:pt x="66820" y="56076"/>
                  </a:lnTo>
                  <a:lnTo>
                    <a:pt x="71841" y="85667"/>
                  </a:lnTo>
                  <a:lnTo>
                    <a:pt x="77420" y="95781"/>
                  </a:lnTo>
                  <a:lnTo>
                    <a:pt x="83541" y="103247"/>
                  </a:lnTo>
                  <a:lnTo>
                    <a:pt x="87036" y="104109"/>
                  </a:lnTo>
                  <a:lnTo>
                    <a:pt x="96565" y="103186"/>
                  </a:lnTo>
                  <a:lnTo>
                    <a:pt x="117199" y="91957"/>
                  </a:lnTo>
                  <a:lnTo>
                    <a:pt x="131075" y="78595"/>
                  </a:lnTo>
                  <a:lnTo>
                    <a:pt x="155131" y="31282"/>
                  </a:lnTo>
                  <a:lnTo>
                    <a:pt x="15752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943">
              <a:extLst>
                <a:ext uri="{FF2B5EF4-FFF2-40B4-BE49-F238E27FC236}">
                  <a16:creationId xmlns:a16="http://schemas.microsoft.com/office/drawing/2014/main" xmlns="" id="{3BC21620-2BBF-48C1-9B76-65695262A66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283949" y="4042952"/>
              <a:ext cx="107952" cy="104295"/>
            </a:xfrm>
            <a:custGeom>
              <a:avLst/>
              <a:gdLst/>
              <a:ahLst/>
              <a:cxnLst/>
              <a:rect l="0" t="0" r="0" b="0"/>
              <a:pathLst>
                <a:path w="107952" h="104295">
                  <a:moveTo>
                    <a:pt x="1" y="59148"/>
                  </a:moveTo>
                  <a:lnTo>
                    <a:pt x="1" y="59148"/>
                  </a:lnTo>
                  <a:lnTo>
                    <a:pt x="0" y="55777"/>
                  </a:lnTo>
                  <a:lnTo>
                    <a:pt x="33921" y="49427"/>
                  </a:lnTo>
                  <a:lnTo>
                    <a:pt x="54209" y="35199"/>
                  </a:lnTo>
                  <a:lnTo>
                    <a:pt x="56601" y="31188"/>
                  </a:lnTo>
                  <a:lnTo>
                    <a:pt x="57489" y="27102"/>
                  </a:lnTo>
                  <a:lnTo>
                    <a:pt x="56596" y="18800"/>
                  </a:lnTo>
                  <a:lnTo>
                    <a:pt x="53847" y="10406"/>
                  </a:lnTo>
                  <a:lnTo>
                    <a:pt x="48392" y="3853"/>
                  </a:lnTo>
                  <a:lnTo>
                    <a:pt x="44962" y="1118"/>
                  </a:lnTo>
                  <a:lnTo>
                    <a:pt x="41263" y="0"/>
                  </a:lnTo>
                  <a:lnTo>
                    <a:pt x="33391" y="640"/>
                  </a:lnTo>
                  <a:lnTo>
                    <a:pt x="21026" y="8338"/>
                  </a:lnTo>
                  <a:lnTo>
                    <a:pt x="8427" y="43152"/>
                  </a:lnTo>
                  <a:lnTo>
                    <a:pt x="7508" y="66620"/>
                  </a:lnTo>
                  <a:lnTo>
                    <a:pt x="9239" y="76829"/>
                  </a:lnTo>
                  <a:lnTo>
                    <a:pt x="13215" y="84341"/>
                  </a:lnTo>
                  <a:lnTo>
                    <a:pt x="25159" y="94569"/>
                  </a:lnTo>
                  <a:lnTo>
                    <a:pt x="51122" y="104294"/>
                  </a:lnTo>
                  <a:lnTo>
                    <a:pt x="72814" y="103672"/>
                  </a:lnTo>
                  <a:lnTo>
                    <a:pt x="107951" y="9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176">
            <a:extLst>
              <a:ext uri="{FF2B5EF4-FFF2-40B4-BE49-F238E27FC236}">
                <a16:creationId xmlns:a16="http://schemas.microsoft.com/office/drawing/2014/main" xmlns="" id="{08C7AD0D-0116-4324-BE3C-7C0EE2D77030}"/>
              </a:ext>
            </a:extLst>
          </p:cNvPr>
          <p:cNvGrpSpPr/>
          <p:nvPr/>
        </p:nvGrpSpPr>
        <p:grpSpPr>
          <a:xfrm>
            <a:off x="8074230" y="4337898"/>
            <a:ext cx="574471" cy="243242"/>
            <a:chOff x="8074230" y="4337898"/>
            <a:chExt cx="574471" cy="243242"/>
          </a:xfrm>
        </p:grpSpPr>
        <p:sp>
          <p:nvSpPr>
            <p:cNvPr id="162" name="SMARTInkShape-944">
              <a:extLst>
                <a:ext uri="{FF2B5EF4-FFF2-40B4-BE49-F238E27FC236}">
                  <a16:creationId xmlns:a16="http://schemas.microsoft.com/office/drawing/2014/main" xmlns="" id="{49EDF6DB-9CEB-45EB-93E5-16DEF5FE9F6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074230" y="4463385"/>
              <a:ext cx="104571" cy="114178"/>
            </a:xfrm>
            <a:custGeom>
              <a:avLst/>
              <a:gdLst/>
              <a:ahLst/>
              <a:cxnLst/>
              <a:rect l="0" t="0" r="0" b="0"/>
              <a:pathLst>
                <a:path w="104571" h="114178">
                  <a:moveTo>
                    <a:pt x="66470" y="57815"/>
                  </a:moveTo>
                  <a:lnTo>
                    <a:pt x="66470" y="57815"/>
                  </a:lnTo>
                  <a:lnTo>
                    <a:pt x="65764" y="35033"/>
                  </a:lnTo>
                  <a:lnTo>
                    <a:pt x="61401" y="20020"/>
                  </a:lnTo>
                  <a:lnTo>
                    <a:pt x="54933" y="9771"/>
                  </a:lnTo>
                  <a:lnTo>
                    <a:pt x="48172" y="2125"/>
                  </a:lnTo>
                  <a:lnTo>
                    <a:pt x="44393" y="227"/>
                  </a:lnTo>
                  <a:lnTo>
                    <a:pt x="36433" y="0"/>
                  </a:lnTo>
                  <a:lnTo>
                    <a:pt x="28190" y="4132"/>
                  </a:lnTo>
                  <a:lnTo>
                    <a:pt x="24017" y="7210"/>
                  </a:lnTo>
                  <a:lnTo>
                    <a:pt x="8030" y="31767"/>
                  </a:lnTo>
                  <a:lnTo>
                    <a:pt x="0" y="65854"/>
                  </a:lnTo>
                  <a:lnTo>
                    <a:pt x="993" y="96024"/>
                  </a:lnTo>
                  <a:lnTo>
                    <a:pt x="5854" y="108428"/>
                  </a:lnTo>
                  <a:lnTo>
                    <a:pt x="9125" y="112724"/>
                  </a:lnTo>
                  <a:lnTo>
                    <a:pt x="13424" y="114177"/>
                  </a:lnTo>
                  <a:lnTo>
                    <a:pt x="23843" y="112028"/>
                  </a:lnTo>
                  <a:lnTo>
                    <a:pt x="33650" y="102606"/>
                  </a:lnTo>
                  <a:lnTo>
                    <a:pt x="58144" y="59169"/>
                  </a:lnTo>
                  <a:lnTo>
                    <a:pt x="65373" y="37793"/>
                  </a:lnTo>
                  <a:lnTo>
                    <a:pt x="65738" y="37411"/>
                  </a:lnTo>
                  <a:lnTo>
                    <a:pt x="84173" y="82183"/>
                  </a:lnTo>
                  <a:lnTo>
                    <a:pt x="91036" y="89341"/>
                  </a:lnTo>
                  <a:lnTo>
                    <a:pt x="96908" y="92994"/>
                  </a:lnTo>
                  <a:lnTo>
                    <a:pt x="104570" y="95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945">
              <a:extLst>
                <a:ext uri="{FF2B5EF4-FFF2-40B4-BE49-F238E27FC236}">
                  <a16:creationId xmlns:a16="http://schemas.microsoft.com/office/drawing/2014/main" xmlns="" id="{0AE49FF4-0967-4360-914E-B8791BEF9E0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10550" y="4354438"/>
              <a:ext cx="53237" cy="216698"/>
            </a:xfrm>
            <a:custGeom>
              <a:avLst/>
              <a:gdLst/>
              <a:ahLst/>
              <a:cxnLst/>
              <a:rect l="0" t="0" r="0" b="0"/>
              <a:pathLst>
                <a:path w="53237" h="216698">
                  <a:moveTo>
                    <a:pt x="0" y="52462"/>
                  </a:moveTo>
                  <a:lnTo>
                    <a:pt x="0" y="52462"/>
                  </a:lnTo>
                  <a:lnTo>
                    <a:pt x="0" y="8459"/>
                  </a:lnTo>
                  <a:lnTo>
                    <a:pt x="0" y="1626"/>
                  </a:lnTo>
                  <a:lnTo>
                    <a:pt x="705" y="227"/>
                  </a:lnTo>
                  <a:lnTo>
                    <a:pt x="1881" y="0"/>
                  </a:lnTo>
                  <a:lnTo>
                    <a:pt x="3370" y="554"/>
                  </a:lnTo>
                  <a:lnTo>
                    <a:pt x="5958" y="46724"/>
                  </a:lnTo>
                  <a:lnTo>
                    <a:pt x="6234" y="90743"/>
                  </a:lnTo>
                  <a:lnTo>
                    <a:pt x="6316" y="133184"/>
                  </a:lnTo>
                  <a:lnTo>
                    <a:pt x="6343" y="178709"/>
                  </a:lnTo>
                  <a:lnTo>
                    <a:pt x="4465" y="189711"/>
                  </a:lnTo>
                  <a:lnTo>
                    <a:pt x="2977" y="192645"/>
                  </a:lnTo>
                  <a:lnTo>
                    <a:pt x="2690" y="193894"/>
                  </a:lnTo>
                  <a:lnTo>
                    <a:pt x="3204" y="194023"/>
                  </a:lnTo>
                  <a:lnTo>
                    <a:pt x="4252" y="193403"/>
                  </a:lnTo>
                  <a:lnTo>
                    <a:pt x="24593" y="147414"/>
                  </a:lnTo>
                  <a:lnTo>
                    <a:pt x="32331" y="140524"/>
                  </a:lnTo>
                  <a:lnTo>
                    <a:pt x="36371" y="138687"/>
                  </a:lnTo>
                  <a:lnTo>
                    <a:pt x="39770" y="138873"/>
                  </a:lnTo>
                  <a:lnTo>
                    <a:pt x="42741" y="140409"/>
                  </a:lnTo>
                  <a:lnTo>
                    <a:pt x="47923" y="145877"/>
                  </a:lnTo>
                  <a:lnTo>
                    <a:pt x="52578" y="153011"/>
                  </a:lnTo>
                  <a:lnTo>
                    <a:pt x="53236" y="164649"/>
                  </a:lnTo>
                  <a:lnTo>
                    <a:pt x="49709" y="197528"/>
                  </a:lnTo>
                  <a:lnTo>
                    <a:pt x="44200" y="207717"/>
                  </a:lnTo>
                  <a:lnTo>
                    <a:pt x="40756" y="210998"/>
                  </a:lnTo>
                  <a:lnTo>
                    <a:pt x="33165" y="214645"/>
                  </a:lnTo>
                  <a:lnTo>
                    <a:pt x="24330" y="216697"/>
                  </a:lnTo>
                  <a:lnTo>
                    <a:pt x="13873" y="213935"/>
                  </a:lnTo>
                  <a:lnTo>
                    <a:pt x="7811" y="206778"/>
                  </a:lnTo>
                  <a:lnTo>
                    <a:pt x="3472" y="197247"/>
                  </a:lnTo>
                  <a:lnTo>
                    <a:pt x="1543" y="188307"/>
                  </a:lnTo>
                  <a:lnTo>
                    <a:pt x="2567" y="181512"/>
                  </a:lnTo>
                  <a:lnTo>
                    <a:pt x="6350" y="173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946">
              <a:extLst>
                <a:ext uri="{FF2B5EF4-FFF2-40B4-BE49-F238E27FC236}">
                  <a16:creationId xmlns:a16="http://schemas.microsoft.com/office/drawing/2014/main" xmlns="" id="{8ECB9F72-3F06-497B-81A1-49125122113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310699" y="4459384"/>
              <a:ext cx="62418" cy="120217"/>
            </a:xfrm>
            <a:custGeom>
              <a:avLst/>
              <a:gdLst/>
              <a:ahLst/>
              <a:cxnLst/>
              <a:rect l="0" t="0" r="0" b="0"/>
              <a:pathLst>
                <a:path w="62418" h="120217">
                  <a:moveTo>
                    <a:pt x="20501" y="49116"/>
                  </a:moveTo>
                  <a:lnTo>
                    <a:pt x="20501" y="49116"/>
                  </a:lnTo>
                  <a:lnTo>
                    <a:pt x="30627" y="23089"/>
                  </a:lnTo>
                  <a:lnTo>
                    <a:pt x="32861" y="3999"/>
                  </a:lnTo>
                  <a:lnTo>
                    <a:pt x="31564" y="2105"/>
                  </a:lnTo>
                  <a:lnTo>
                    <a:pt x="29287" y="842"/>
                  </a:lnTo>
                  <a:lnTo>
                    <a:pt x="26359" y="0"/>
                  </a:lnTo>
                  <a:lnTo>
                    <a:pt x="23701" y="850"/>
                  </a:lnTo>
                  <a:lnTo>
                    <a:pt x="18865" y="5557"/>
                  </a:lnTo>
                  <a:lnTo>
                    <a:pt x="8805" y="22882"/>
                  </a:lnTo>
                  <a:lnTo>
                    <a:pt x="259" y="52632"/>
                  </a:lnTo>
                  <a:lnTo>
                    <a:pt x="0" y="81516"/>
                  </a:lnTo>
                  <a:lnTo>
                    <a:pt x="7763" y="104577"/>
                  </a:lnTo>
                  <a:lnTo>
                    <a:pt x="15628" y="118073"/>
                  </a:lnTo>
                  <a:lnTo>
                    <a:pt x="18663" y="119782"/>
                  </a:lnTo>
                  <a:lnTo>
                    <a:pt x="22098" y="120216"/>
                  </a:lnTo>
                  <a:lnTo>
                    <a:pt x="25799" y="119799"/>
                  </a:lnTo>
                  <a:lnTo>
                    <a:pt x="41121" y="112471"/>
                  </a:lnTo>
                  <a:lnTo>
                    <a:pt x="51067" y="99616"/>
                  </a:lnTo>
                  <a:lnTo>
                    <a:pt x="58780" y="82849"/>
                  </a:lnTo>
                  <a:lnTo>
                    <a:pt x="62417" y="58248"/>
                  </a:lnTo>
                  <a:lnTo>
                    <a:pt x="57682" y="32497"/>
                  </a:lnTo>
                  <a:lnTo>
                    <a:pt x="55872" y="27453"/>
                  </a:lnTo>
                  <a:lnTo>
                    <a:pt x="53254" y="24796"/>
                  </a:lnTo>
                  <a:lnTo>
                    <a:pt x="50098" y="23730"/>
                  </a:lnTo>
                  <a:lnTo>
                    <a:pt x="39551" y="23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947">
              <a:extLst>
                <a:ext uri="{FF2B5EF4-FFF2-40B4-BE49-F238E27FC236}">
                  <a16:creationId xmlns:a16="http://schemas.microsoft.com/office/drawing/2014/main" xmlns="" id="{8DBC0A1B-B853-4FB7-AD3A-5D376F041E4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426558" y="4337898"/>
              <a:ext cx="167156" cy="243242"/>
            </a:xfrm>
            <a:custGeom>
              <a:avLst/>
              <a:gdLst/>
              <a:ahLst/>
              <a:cxnLst/>
              <a:rect l="0" t="0" r="0" b="0"/>
              <a:pathLst>
                <a:path w="167156" h="243242">
                  <a:moveTo>
                    <a:pt x="18942" y="132502"/>
                  </a:moveTo>
                  <a:lnTo>
                    <a:pt x="18942" y="132502"/>
                  </a:lnTo>
                  <a:lnTo>
                    <a:pt x="18942" y="135873"/>
                  </a:lnTo>
                  <a:lnTo>
                    <a:pt x="17060" y="139409"/>
                  </a:lnTo>
                  <a:lnTo>
                    <a:pt x="15571" y="141340"/>
                  </a:lnTo>
                  <a:lnTo>
                    <a:pt x="4015" y="183587"/>
                  </a:lnTo>
                  <a:lnTo>
                    <a:pt x="435" y="228773"/>
                  </a:lnTo>
                  <a:lnTo>
                    <a:pt x="0" y="243241"/>
                  </a:lnTo>
                  <a:lnTo>
                    <a:pt x="1374" y="243017"/>
                  </a:lnTo>
                  <a:lnTo>
                    <a:pt x="6665" y="239005"/>
                  </a:lnTo>
                  <a:lnTo>
                    <a:pt x="25218" y="214792"/>
                  </a:lnTo>
                  <a:lnTo>
                    <a:pt x="48387" y="168294"/>
                  </a:lnTo>
                  <a:lnTo>
                    <a:pt x="49156" y="168358"/>
                  </a:lnTo>
                  <a:lnTo>
                    <a:pt x="55627" y="195166"/>
                  </a:lnTo>
                  <a:lnTo>
                    <a:pt x="57119" y="203391"/>
                  </a:lnTo>
                  <a:lnTo>
                    <a:pt x="60133" y="209399"/>
                  </a:lnTo>
                  <a:lnTo>
                    <a:pt x="62631" y="210578"/>
                  </a:lnTo>
                  <a:lnTo>
                    <a:pt x="69168" y="210006"/>
                  </a:lnTo>
                  <a:lnTo>
                    <a:pt x="76777" y="203637"/>
                  </a:lnTo>
                  <a:lnTo>
                    <a:pt x="84157" y="193046"/>
                  </a:lnTo>
                  <a:lnTo>
                    <a:pt x="103669" y="148375"/>
                  </a:lnTo>
                  <a:lnTo>
                    <a:pt x="121187" y="109140"/>
                  </a:lnTo>
                  <a:lnTo>
                    <a:pt x="143154" y="66235"/>
                  </a:lnTo>
                  <a:lnTo>
                    <a:pt x="160652" y="19746"/>
                  </a:lnTo>
                  <a:lnTo>
                    <a:pt x="167155" y="2118"/>
                  </a:lnTo>
                  <a:lnTo>
                    <a:pt x="167139" y="424"/>
                  </a:lnTo>
                  <a:lnTo>
                    <a:pt x="166424" y="0"/>
                  </a:lnTo>
                  <a:lnTo>
                    <a:pt x="154510" y="39445"/>
                  </a:lnTo>
                  <a:lnTo>
                    <a:pt x="142131" y="84233"/>
                  </a:lnTo>
                  <a:lnTo>
                    <a:pt x="132113" y="129489"/>
                  </a:lnTo>
                  <a:lnTo>
                    <a:pt x="120207" y="169709"/>
                  </a:lnTo>
                  <a:lnTo>
                    <a:pt x="106913" y="211112"/>
                  </a:lnTo>
                  <a:lnTo>
                    <a:pt x="103098" y="226193"/>
                  </a:lnTo>
                  <a:lnTo>
                    <a:pt x="103974" y="228829"/>
                  </a:lnTo>
                  <a:lnTo>
                    <a:pt x="105969" y="230587"/>
                  </a:lnTo>
                  <a:lnTo>
                    <a:pt x="108709" y="231758"/>
                  </a:lnTo>
                  <a:lnTo>
                    <a:pt x="111949" y="231129"/>
                  </a:lnTo>
                  <a:lnTo>
                    <a:pt x="126892" y="221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948">
              <a:extLst>
                <a:ext uri="{FF2B5EF4-FFF2-40B4-BE49-F238E27FC236}">
                  <a16:creationId xmlns:a16="http://schemas.microsoft.com/office/drawing/2014/main" xmlns="" id="{F7D33474-557C-410D-8CE5-8C56EB48715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517115" y="4432300"/>
              <a:ext cx="131586" cy="38101"/>
            </a:xfrm>
            <a:custGeom>
              <a:avLst/>
              <a:gdLst/>
              <a:ahLst/>
              <a:cxnLst/>
              <a:rect l="0" t="0" r="0" b="0"/>
              <a:pathLst>
                <a:path w="1315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27165"/>
                  </a:lnTo>
                  <a:lnTo>
                    <a:pt x="6545" y="24303"/>
                  </a:lnTo>
                  <a:lnTo>
                    <a:pt x="26096" y="20606"/>
                  </a:lnTo>
                  <a:lnTo>
                    <a:pt x="64729" y="15987"/>
                  </a:lnTo>
                  <a:lnTo>
                    <a:pt x="104093" y="6932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949">
            <a:extLst>
              <a:ext uri="{FF2B5EF4-FFF2-40B4-BE49-F238E27FC236}">
                <a16:creationId xmlns:a16="http://schemas.microsoft.com/office/drawing/2014/main" xmlns="" id="{7B1D543B-B791-46CF-8E5E-B5C21D224F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24263" y="4368800"/>
            <a:ext cx="295938" cy="240337"/>
          </a:xfrm>
          <a:custGeom>
            <a:avLst/>
            <a:gdLst/>
            <a:ahLst/>
            <a:cxnLst/>
            <a:rect l="0" t="0" r="0" b="0"/>
            <a:pathLst>
              <a:path w="295938" h="240337">
                <a:moveTo>
                  <a:pt x="73687" y="0"/>
                </a:moveTo>
                <a:lnTo>
                  <a:pt x="73687" y="0"/>
                </a:lnTo>
                <a:lnTo>
                  <a:pt x="72275" y="16620"/>
                </a:lnTo>
                <a:lnTo>
                  <a:pt x="59872" y="58055"/>
                </a:lnTo>
                <a:lnTo>
                  <a:pt x="49837" y="103749"/>
                </a:lnTo>
                <a:lnTo>
                  <a:pt x="44037" y="136422"/>
                </a:lnTo>
                <a:lnTo>
                  <a:pt x="36755" y="169758"/>
                </a:lnTo>
                <a:lnTo>
                  <a:pt x="31465" y="210146"/>
                </a:lnTo>
                <a:lnTo>
                  <a:pt x="29897" y="234342"/>
                </a:lnTo>
                <a:lnTo>
                  <a:pt x="31793" y="238072"/>
                </a:lnTo>
                <a:lnTo>
                  <a:pt x="35174" y="239854"/>
                </a:lnTo>
                <a:lnTo>
                  <a:pt x="39546" y="240336"/>
                </a:lnTo>
                <a:lnTo>
                  <a:pt x="43869" y="238540"/>
                </a:lnTo>
                <a:lnTo>
                  <a:pt x="52438" y="230901"/>
                </a:lnTo>
                <a:lnTo>
                  <a:pt x="54582" y="225901"/>
                </a:lnTo>
                <a:lnTo>
                  <a:pt x="55082" y="214700"/>
                </a:lnTo>
                <a:lnTo>
                  <a:pt x="35855" y="170177"/>
                </a:lnTo>
                <a:lnTo>
                  <a:pt x="18707" y="138978"/>
                </a:lnTo>
                <a:lnTo>
                  <a:pt x="14455" y="135691"/>
                </a:lnTo>
                <a:lnTo>
                  <a:pt x="10210" y="134205"/>
                </a:lnTo>
                <a:lnTo>
                  <a:pt x="0" y="133519"/>
                </a:lnTo>
                <a:lnTo>
                  <a:pt x="18755" y="129994"/>
                </a:lnTo>
                <a:lnTo>
                  <a:pt x="57368" y="106672"/>
                </a:lnTo>
                <a:lnTo>
                  <a:pt x="97510" y="82298"/>
                </a:lnTo>
                <a:lnTo>
                  <a:pt x="143050" y="50767"/>
                </a:lnTo>
                <a:lnTo>
                  <a:pt x="158136" y="38085"/>
                </a:lnTo>
                <a:lnTo>
                  <a:pt x="173572" y="18342"/>
                </a:lnTo>
                <a:lnTo>
                  <a:pt x="176261" y="16461"/>
                </a:lnTo>
                <a:lnTo>
                  <a:pt x="178052" y="16618"/>
                </a:lnTo>
                <a:lnTo>
                  <a:pt x="179247" y="18134"/>
                </a:lnTo>
                <a:lnTo>
                  <a:pt x="180044" y="20556"/>
                </a:lnTo>
                <a:lnTo>
                  <a:pt x="167612" y="58037"/>
                </a:lnTo>
                <a:lnTo>
                  <a:pt x="153963" y="99275"/>
                </a:lnTo>
                <a:lnTo>
                  <a:pt x="138395" y="141598"/>
                </a:lnTo>
                <a:lnTo>
                  <a:pt x="127233" y="174020"/>
                </a:lnTo>
                <a:lnTo>
                  <a:pt x="127024" y="177397"/>
                </a:lnTo>
                <a:lnTo>
                  <a:pt x="127589" y="179648"/>
                </a:lnTo>
                <a:lnTo>
                  <a:pt x="128672" y="181149"/>
                </a:lnTo>
                <a:lnTo>
                  <a:pt x="130804" y="180032"/>
                </a:lnTo>
                <a:lnTo>
                  <a:pt x="170574" y="139559"/>
                </a:lnTo>
                <a:lnTo>
                  <a:pt x="179307" y="136109"/>
                </a:lnTo>
                <a:lnTo>
                  <a:pt x="182907" y="135895"/>
                </a:lnTo>
                <a:lnTo>
                  <a:pt x="188785" y="137539"/>
                </a:lnTo>
                <a:lnTo>
                  <a:pt x="193750" y="146265"/>
                </a:lnTo>
                <a:lnTo>
                  <a:pt x="205104" y="184169"/>
                </a:lnTo>
                <a:lnTo>
                  <a:pt x="208345" y="201324"/>
                </a:lnTo>
                <a:lnTo>
                  <a:pt x="210026" y="206182"/>
                </a:lnTo>
                <a:lnTo>
                  <a:pt x="211851" y="208716"/>
                </a:lnTo>
                <a:lnTo>
                  <a:pt x="213775" y="209700"/>
                </a:lnTo>
                <a:lnTo>
                  <a:pt x="215762" y="209650"/>
                </a:lnTo>
                <a:lnTo>
                  <a:pt x="225302" y="206208"/>
                </a:lnTo>
                <a:lnTo>
                  <a:pt x="243806" y="190607"/>
                </a:lnTo>
                <a:lnTo>
                  <a:pt x="270911" y="150313"/>
                </a:lnTo>
                <a:lnTo>
                  <a:pt x="275117" y="139474"/>
                </a:lnTo>
                <a:lnTo>
                  <a:pt x="274296" y="137433"/>
                </a:lnTo>
                <a:lnTo>
                  <a:pt x="272337" y="136072"/>
                </a:lnTo>
                <a:lnTo>
                  <a:pt x="269620" y="135165"/>
                </a:lnTo>
                <a:lnTo>
                  <a:pt x="267104" y="136676"/>
                </a:lnTo>
                <a:lnTo>
                  <a:pt x="262425" y="144001"/>
                </a:lnTo>
                <a:lnTo>
                  <a:pt x="254868" y="178177"/>
                </a:lnTo>
                <a:lnTo>
                  <a:pt x="255860" y="196962"/>
                </a:lnTo>
                <a:lnTo>
                  <a:pt x="258840" y="203955"/>
                </a:lnTo>
                <a:lnTo>
                  <a:pt x="260623" y="205820"/>
                </a:lnTo>
                <a:lnTo>
                  <a:pt x="295937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178">
            <a:extLst>
              <a:ext uri="{FF2B5EF4-FFF2-40B4-BE49-F238E27FC236}">
                <a16:creationId xmlns:a16="http://schemas.microsoft.com/office/drawing/2014/main" xmlns="" id="{5BEDB23D-9512-4CB4-BA29-7581D0A455E6}"/>
              </a:ext>
            </a:extLst>
          </p:cNvPr>
          <p:cNvGrpSpPr/>
          <p:nvPr/>
        </p:nvGrpSpPr>
        <p:grpSpPr>
          <a:xfrm>
            <a:off x="9486026" y="4491584"/>
            <a:ext cx="863332" cy="169317"/>
            <a:chOff x="9486026" y="4491584"/>
            <a:chExt cx="863332" cy="169317"/>
          </a:xfrm>
        </p:grpSpPr>
        <p:sp>
          <p:nvSpPr>
            <p:cNvPr id="169" name="SMARTInkShape-950">
              <a:extLst>
                <a:ext uri="{FF2B5EF4-FFF2-40B4-BE49-F238E27FC236}">
                  <a16:creationId xmlns:a16="http://schemas.microsoft.com/office/drawing/2014/main" xmlns="" id="{06A2B17E-1CF0-4F40-A38D-D97716A3C6E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486026" y="4491584"/>
              <a:ext cx="235184" cy="137567"/>
            </a:xfrm>
            <a:custGeom>
              <a:avLst/>
              <a:gdLst/>
              <a:ahLst/>
              <a:cxnLst/>
              <a:rect l="0" t="0" r="0" b="0"/>
              <a:pathLst>
                <a:path w="235184" h="137567">
                  <a:moveTo>
                    <a:pt x="58024" y="35966"/>
                  </a:moveTo>
                  <a:lnTo>
                    <a:pt x="58024" y="35966"/>
                  </a:lnTo>
                  <a:lnTo>
                    <a:pt x="61394" y="32595"/>
                  </a:lnTo>
                  <a:lnTo>
                    <a:pt x="63049" y="29058"/>
                  </a:lnTo>
                  <a:lnTo>
                    <a:pt x="64112" y="21039"/>
                  </a:lnTo>
                  <a:lnTo>
                    <a:pt x="62376" y="16867"/>
                  </a:lnTo>
                  <a:lnTo>
                    <a:pt x="55513" y="5068"/>
                  </a:lnTo>
                  <a:lnTo>
                    <a:pt x="52822" y="2668"/>
                  </a:lnTo>
                  <a:lnTo>
                    <a:pt x="46069" y="0"/>
                  </a:lnTo>
                  <a:lnTo>
                    <a:pt x="42292" y="700"/>
                  </a:lnTo>
                  <a:lnTo>
                    <a:pt x="34334" y="5240"/>
                  </a:lnTo>
                  <a:lnTo>
                    <a:pt x="21919" y="19101"/>
                  </a:lnTo>
                  <a:lnTo>
                    <a:pt x="5788" y="57251"/>
                  </a:lnTo>
                  <a:lnTo>
                    <a:pt x="0" y="78351"/>
                  </a:lnTo>
                  <a:lnTo>
                    <a:pt x="721" y="95726"/>
                  </a:lnTo>
                  <a:lnTo>
                    <a:pt x="2888" y="103323"/>
                  </a:lnTo>
                  <a:lnTo>
                    <a:pt x="7156" y="108388"/>
                  </a:lnTo>
                  <a:lnTo>
                    <a:pt x="19422" y="114014"/>
                  </a:lnTo>
                  <a:lnTo>
                    <a:pt x="32400" y="112752"/>
                  </a:lnTo>
                  <a:lnTo>
                    <a:pt x="45225" y="106782"/>
                  </a:lnTo>
                  <a:lnTo>
                    <a:pt x="62933" y="92226"/>
                  </a:lnTo>
                  <a:lnTo>
                    <a:pt x="70319" y="83078"/>
                  </a:lnTo>
                  <a:lnTo>
                    <a:pt x="74072" y="72427"/>
                  </a:lnTo>
                  <a:lnTo>
                    <a:pt x="76481" y="55084"/>
                  </a:lnTo>
                  <a:lnTo>
                    <a:pt x="77384" y="53650"/>
                  </a:lnTo>
                  <a:lnTo>
                    <a:pt x="78693" y="53400"/>
                  </a:lnTo>
                  <a:lnTo>
                    <a:pt x="80269" y="53939"/>
                  </a:lnTo>
                  <a:lnTo>
                    <a:pt x="82023" y="60181"/>
                  </a:lnTo>
                  <a:lnTo>
                    <a:pt x="86713" y="96398"/>
                  </a:lnTo>
                  <a:lnTo>
                    <a:pt x="92238" y="106396"/>
                  </a:lnTo>
                  <a:lnTo>
                    <a:pt x="95650" y="107614"/>
                  </a:lnTo>
                  <a:lnTo>
                    <a:pt x="105085" y="107085"/>
                  </a:lnTo>
                  <a:lnTo>
                    <a:pt x="122298" y="99450"/>
                  </a:lnTo>
                  <a:lnTo>
                    <a:pt x="137432" y="84880"/>
                  </a:lnTo>
                  <a:lnTo>
                    <a:pt x="161604" y="47244"/>
                  </a:lnTo>
                  <a:lnTo>
                    <a:pt x="162354" y="47012"/>
                  </a:lnTo>
                  <a:lnTo>
                    <a:pt x="154653" y="91610"/>
                  </a:lnTo>
                  <a:lnTo>
                    <a:pt x="147695" y="119533"/>
                  </a:lnTo>
                  <a:lnTo>
                    <a:pt x="147439" y="119900"/>
                  </a:lnTo>
                  <a:lnTo>
                    <a:pt x="147267" y="119438"/>
                  </a:lnTo>
                  <a:lnTo>
                    <a:pt x="166710" y="72099"/>
                  </a:lnTo>
                  <a:lnTo>
                    <a:pt x="187238" y="28076"/>
                  </a:lnTo>
                  <a:lnTo>
                    <a:pt x="195650" y="18819"/>
                  </a:lnTo>
                  <a:lnTo>
                    <a:pt x="205975" y="14234"/>
                  </a:lnTo>
                  <a:lnTo>
                    <a:pt x="211691" y="13011"/>
                  </a:lnTo>
                  <a:lnTo>
                    <a:pt x="216207" y="13607"/>
                  </a:lnTo>
                  <a:lnTo>
                    <a:pt x="219923" y="15416"/>
                  </a:lnTo>
                  <a:lnTo>
                    <a:pt x="223107" y="18033"/>
                  </a:lnTo>
                  <a:lnTo>
                    <a:pt x="230958" y="38570"/>
                  </a:lnTo>
                  <a:lnTo>
                    <a:pt x="235183" y="85506"/>
                  </a:lnTo>
                  <a:lnTo>
                    <a:pt x="230038" y="132774"/>
                  </a:lnTo>
                  <a:lnTo>
                    <a:pt x="229474" y="137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951">
              <a:extLst>
                <a:ext uri="{FF2B5EF4-FFF2-40B4-BE49-F238E27FC236}">
                  <a16:creationId xmlns:a16="http://schemas.microsoft.com/office/drawing/2014/main" xmlns="" id="{BE93420E-7550-4916-B7F5-21922E9FC2D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759950" y="4502828"/>
              <a:ext cx="54171" cy="126323"/>
            </a:xfrm>
            <a:custGeom>
              <a:avLst/>
              <a:gdLst/>
              <a:ahLst/>
              <a:cxnLst/>
              <a:rect l="0" t="0" r="0" b="0"/>
              <a:pathLst>
                <a:path w="54171" h="126323">
                  <a:moveTo>
                    <a:pt x="50800" y="24722"/>
                  </a:moveTo>
                  <a:lnTo>
                    <a:pt x="50800" y="24722"/>
                  </a:lnTo>
                  <a:lnTo>
                    <a:pt x="54170" y="17980"/>
                  </a:lnTo>
                  <a:lnTo>
                    <a:pt x="53944" y="10907"/>
                  </a:lnTo>
                  <a:lnTo>
                    <a:pt x="51421" y="1610"/>
                  </a:lnTo>
                  <a:lnTo>
                    <a:pt x="49802" y="847"/>
                  </a:lnTo>
                  <a:lnTo>
                    <a:pt x="44242" y="0"/>
                  </a:lnTo>
                  <a:lnTo>
                    <a:pt x="37066" y="3386"/>
                  </a:lnTo>
                  <a:lnTo>
                    <a:pt x="33178" y="6265"/>
                  </a:lnTo>
                  <a:lnTo>
                    <a:pt x="26974" y="15107"/>
                  </a:lnTo>
                  <a:lnTo>
                    <a:pt x="24333" y="20429"/>
                  </a:lnTo>
                  <a:lnTo>
                    <a:pt x="23279" y="30105"/>
                  </a:lnTo>
                  <a:lnTo>
                    <a:pt x="36329" y="76054"/>
                  </a:lnTo>
                  <a:lnTo>
                    <a:pt x="36919" y="82227"/>
                  </a:lnTo>
                  <a:lnTo>
                    <a:pt x="38724" y="87047"/>
                  </a:lnTo>
                  <a:lnTo>
                    <a:pt x="46594" y="97909"/>
                  </a:lnTo>
                  <a:lnTo>
                    <a:pt x="48930" y="105698"/>
                  </a:lnTo>
                  <a:lnTo>
                    <a:pt x="48143" y="109044"/>
                  </a:lnTo>
                  <a:lnTo>
                    <a:pt x="43505" y="114645"/>
                  </a:lnTo>
                  <a:lnTo>
                    <a:pt x="29588" y="121764"/>
                  </a:lnTo>
                  <a:lnTo>
                    <a:pt x="0" y="126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952">
              <a:extLst>
                <a:ext uri="{FF2B5EF4-FFF2-40B4-BE49-F238E27FC236}">
                  <a16:creationId xmlns:a16="http://schemas.microsoft.com/office/drawing/2014/main" xmlns="" id="{21A5F75E-8C21-4E93-BA57-0647209B50B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906000" y="4521200"/>
              <a:ext cx="146051" cy="123919"/>
            </a:xfrm>
            <a:custGeom>
              <a:avLst/>
              <a:gdLst/>
              <a:ahLst/>
              <a:cxnLst/>
              <a:rect l="0" t="0" r="0" b="0"/>
              <a:pathLst>
                <a:path w="146051" h="123919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467" y="24418"/>
                  </a:lnTo>
                  <a:lnTo>
                    <a:pt x="3089" y="67073"/>
                  </a:lnTo>
                  <a:lnTo>
                    <a:pt x="9076" y="91330"/>
                  </a:lnTo>
                  <a:lnTo>
                    <a:pt x="12971" y="97036"/>
                  </a:lnTo>
                  <a:lnTo>
                    <a:pt x="14997" y="98557"/>
                  </a:lnTo>
                  <a:lnTo>
                    <a:pt x="17759" y="98160"/>
                  </a:lnTo>
                  <a:lnTo>
                    <a:pt x="28389" y="90859"/>
                  </a:lnTo>
                  <a:lnTo>
                    <a:pt x="36371" y="83656"/>
                  </a:lnTo>
                  <a:lnTo>
                    <a:pt x="40859" y="73870"/>
                  </a:lnTo>
                  <a:lnTo>
                    <a:pt x="43742" y="60453"/>
                  </a:lnTo>
                  <a:lnTo>
                    <a:pt x="43977" y="60763"/>
                  </a:lnTo>
                  <a:lnTo>
                    <a:pt x="47758" y="78487"/>
                  </a:lnTo>
                  <a:lnTo>
                    <a:pt x="56641" y="99299"/>
                  </a:lnTo>
                  <a:lnTo>
                    <a:pt x="71580" y="116597"/>
                  </a:lnTo>
                  <a:lnTo>
                    <a:pt x="83319" y="122376"/>
                  </a:lnTo>
                  <a:lnTo>
                    <a:pt x="89413" y="123918"/>
                  </a:lnTo>
                  <a:lnTo>
                    <a:pt x="95592" y="122828"/>
                  </a:lnTo>
                  <a:lnTo>
                    <a:pt x="108101" y="115974"/>
                  </a:lnTo>
                  <a:lnTo>
                    <a:pt x="123674" y="100214"/>
                  </a:lnTo>
                  <a:lnTo>
                    <a:pt x="133853" y="82139"/>
                  </a:lnTo>
                  <a:lnTo>
                    <a:pt x="142204" y="49046"/>
                  </a:lnTo>
                  <a:lnTo>
                    <a:pt x="141461" y="32328"/>
                  </a:lnTo>
                  <a:lnTo>
                    <a:pt x="146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953">
              <a:extLst>
                <a:ext uri="{FF2B5EF4-FFF2-40B4-BE49-F238E27FC236}">
                  <a16:creationId xmlns:a16="http://schemas.microsoft.com/office/drawing/2014/main" xmlns="" id="{90BE68F5-9092-4A5C-A060-9BCBBF5511B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102849" y="4523152"/>
              <a:ext cx="50802" cy="106004"/>
            </a:xfrm>
            <a:custGeom>
              <a:avLst/>
              <a:gdLst/>
              <a:ahLst/>
              <a:cxnLst/>
              <a:rect l="0" t="0" r="0" b="0"/>
              <a:pathLst>
                <a:path w="50802" h="106004">
                  <a:moveTo>
                    <a:pt x="1" y="55198"/>
                  </a:moveTo>
                  <a:lnTo>
                    <a:pt x="1" y="55198"/>
                  </a:lnTo>
                  <a:lnTo>
                    <a:pt x="0" y="58569"/>
                  </a:lnTo>
                  <a:lnTo>
                    <a:pt x="1412" y="59562"/>
                  </a:lnTo>
                  <a:lnTo>
                    <a:pt x="6743" y="60665"/>
                  </a:lnTo>
                  <a:lnTo>
                    <a:pt x="17677" y="57915"/>
                  </a:lnTo>
                  <a:lnTo>
                    <a:pt x="29854" y="49261"/>
                  </a:lnTo>
                  <a:lnTo>
                    <a:pt x="42400" y="34389"/>
                  </a:lnTo>
                  <a:lnTo>
                    <a:pt x="47067" y="22666"/>
                  </a:lnTo>
                  <a:lnTo>
                    <a:pt x="48436" y="11812"/>
                  </a:lnTo>
                  <a:lnTo>
                    <a:pt x="46692" y="4636"/>
                  </a:lnTo>
                  <a:lnTo>
                    <a:pt x="44534" y="2440"/>
                  </a:lnTo>
                  <a:lnTo>
                    <a:pt x="38372" y="0"/>
                  </a:lnTo>
                  <a:lnTo>
                    <a:pt x="34755" y="760"/>
                  </a:lnTo>
                  <a:lnTo>
                    <a:pt x="26971" y="5368"/>
                  </a:lnTo>
                  <a:lnTo>
                    <a:pt x="20690" y="14001"/>
                  </a:lnTo>
                  <a:lnTo>
                    <a:pt x="16252" y="25599"/>
                  </a:lnTo>
                  <a:lnTo>
                    <a:pt x="14459" y="47996"/>
                  </a:lnTo>
                  <a:lnTo>
                    <a:pt x="18787" y="71800"/>
                  </a:lnTo>
                  <a:lnTo>
                    <a:pt x="33135" y="102305"/>
                  </a:lnTo>
                  <a:lnTo>
                    <a:pt x="36202" y="104947"/>
                  </a:lnTo>
                  <a:lnTo>
                    <a:pt x="39657" y="106003"/>
                  </a:lnTo>
                  <a:lnTo>
                    <a:pt x="50801" y="105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954">
              <a:extLst>
                <a:ext uri="{FF2B5EF4-FFF2-40B4-BE49-F238E27FC236}">
                  <a16:creationId xmlns:a16="http://schemas.microsoft.com/office/drawing/2014/main" xmlns="" id="{8CA6C5B7-BF26-49B2-A8A6-0D0F26B7DA1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185400" y="4533900"/>
              <a:ext cx="101601" cy="105692"/>
            </a:xfrm>
            <a:custGeom>
              <a:avLst/>
              <a:gdLst/>
              <a:ahLst/>
              <a:cxnLst/>
              <a:rect l="0" t="0" r="0" b="0"/>
              <a:pathLst>
                <a:path w="101601" h="105692">
                  <a:moveTo>
                    <a:pt x="0" y="38100"/>
                  </a:moveTo>
                  <a:lnTo>
                    <a:pt x="0" y="38100"/>
                  </a:lnTo>
                  <a:lnTo>
                    <a:pt x="0" y="14956"/>
                  </a:lnTo>
                  <a:lnTo>
                    <a:pt x="705" y="12087"/>
                  </a:lnTo>
                  <a:lnTo>
                    <a:pt x="1881" y="10175"/>
                  </a:lnTo>
                  <a:lnTo>
                    <a:pt x="3371" y="8899"/>
                  </a:lnTo>
                  <a:lnTo>
                    <a:pt x="5069" y="8755"/>
                  </a:lnTo>
                  <a:lnTo>
                    <a:pt x="8838" y="10476"/>
                  </a:lnTo>
                  <a:lnTo>
                    <a:pt x="34137" y="45769"/>
                  </a:lnTo>
                  <a:lnTo>
                    <a:pt x="42453" y="60794"/>
                  </a:lnTo>
                  <a:lnTo>
                    <a:pt x="45208" y="76878"/>
                  </a:lnTo>
                  <a:lnTo>
                    <a:pt x="44600" y="100087"/>
                  </a:lnTo>
                  <a:lnTo>
                    <a:pt x="43138" y="102708"/>
                  </a:lnTo>
                  <a:lnTo>
                    <a:pt x="40753" y="104455"/>
                  </a:lnTo>
                  <a:lnTo>
                    <a:pt x="37751" y="105620"/>
                  </a:lnTo>
                  <a:lnTo>
                    <a:pt x="35751" y="105691"/>
                  </a:lnTo>
                  <a:lnTo>
                    <a:pt x="34418" y="105033"/>
                  </a:lnTo>
                  <a:lnTo>
                    <a:pt x="33528" y="103889"/>
                  </a:lnTo>
                  <a:lnTo>
                    <a:pt x="32276" y="95536"/>
                  </a:lnTo>
                  <a:lnTo>
                    <a:pt x="42699" y="64863"/>
                  </a:lnTo>
                  <a:lnTo>
                    <a:pt x="66291" y="26714"/>
                  </a:lnTo>
                  <a:lnTo>
                    <a:pt x="80263" y="1187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955">
              <a:extLst>
                <a:ext uri="{FF2B5EF4-FFF2-40B4-BE49-F238E27FC236}">
                  <a16:creationId xmlns:a16="http://schemas.microsoft.com/office/drawing/2014/main" xmlns="" id="{2458492D-6D81-4DE0-A9D2-E465F332314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261600" y="4522683"/>
              <a:ext cx="87758" cy="138218"/>
            </a:xfrm>
            <a:custGeom>
              <a:avLst/>
              <a:gdLst/>
              <a:ahLst/>
              <a:cxnLst/>
              <a:rect l="0" t="0" r="0" b="0"/>
              <a:pathLst>
                <a:path w="87758" h="138218">
                  <a:moveTo>
                    <a:pt x="76200" y="23917"/>
                  </a:moveTo>
                  <a:lnTo>
                    <a:pt x="76200" y="23917"/>
                  </a:lnTo>
                  <a:lnTo>
                    <a:pt x="81269" y="18142"/>
                  </a:lnTo>
                  <a:lnTo>
                    <a:pt x="86325" y="8722"/>
                  </a:lnTo>
                  <a:lnTo>
                    <a:pt x="87757" y="3523"/>
                  </a:lnTo>
                  <a:lnTo>
                    <a:pt x="86726" y="1854"/>
                  </a:lnTo>
                  <a:lnTo>
                    <a:pt x="84629" y="742"/>
                  </a:lnTo>
                  <a:lnTo>
                    <a:pt x="81818" y="0"/>
                  </a:lnTo>
                  <a:lnTo>
                    <a:pt x="74935" y="1057"/>
                  </a:lnTo>
                  <a:lnTo>
                    <a:pt x="71123" y="2327"/>
                  </a:lnTo>
                  <a:lnTo>
                    <a:pt x="65007" y="9382"/>
                  </a:lnTo>
                  <a:lnTo>
                    <a:pt x="60642" y="18868"/>
                  </a:lnTo>
                  <a:lnTo>
                    <a:pt x="57610" y="47485"/>
                  </a:lnTo>
                  <a:lnTo>
                    <a:pt x="57169" y="92206"/>
                  </a:lnTo>
                  <a:lnTo>
                    <a:pt x="57864" y="100834"/>
                  </a:lnTo>
                  <a:lnTo>
                    <a:pt x="60524" y="107021"/>
                  </a:lnTo>
                  <a:lnTo>
                    <a:pt x="60810" y="109659"/>
                  </a:lnTo>
                  <a:lnTo>
                    <a:pt x="59248" y="114470"/>
                  </a:lnTo>
                  <a:lnTo>
                    <a:pt x="47659" y="124517"/>
                  </a:lnTo>
                  <a:lnTo>
                    <a:pt x="30819" y="133060"/>
                  </a:lnTo>
                  <a:lnTo>
                    <a:pt x="0" y="13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79">
            <a:extLst>
              <a:ext uri="{FF2B5EF4-FFF2-40B4-BE49-F238E27FC236}">
                <a16:creationId xmlns:a16="http://schemas.microsoft.com/office/drawing/2014/main" xmlns="" id="{81A3B3EE-09D6-4C81-8BAE-5C7A700C7578}"/>
              </a:ext>
            </a:extLst>
          </p:cNvPr>
          <p:cNvGrpSpPr/>
          <p:nvPr/>
        </p:nvGrpSpPr>
        <p:grpSpPr>
          <a:xfrm>
            <a:off x="10569379" y="4425950"/>
            <a:ext cx="238322" cy="255533"/>
            <a:chOff x="10569379" y="4425950"/>
            <a:chExt cx="238322" cy="255533"/>
          </a:xfrm>
        </p:grpSpPr>
        <p:sp>
          <p:nvSpPr>
            <p:cNvPr id="176" name="SMARTInkShape-956">
              <a:extLst>
                <a:ext uri="{FF2B5EF4-FFF2-40B4-BE49-F238E27FC236}">
                  <a16:creationId xmlns:a16="http://schemas.microsoft.com/office/drawing/2014/main" xmlns="" id="{7247E848-13E1-4FB1-AF2C-38708680C47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668530" y="4425950"/>
              <a:ext cx="111601" cy="255533"/>
            </a:xfrm>
            <a:custGeom>
              <a:avLst/>
              <a:gdLst/>
              <a:ahLst/>
              <a:cxnLst/>
              <a:rect l="0" t="0" r="0" b="0"/>
              <a:pathLst>
                <a:path w="111601" h="255533">
                  <a:moveTo>
                    <a:pt x="43920" y="0"/>
                  </a:moveTo>
                  <a:lnTo>
                    <a:pt x="43920" y="0"/>
                  </a:lnTo>
                  <a:lnTo>
                    <a:pt x="37178" y="6742"/>
                  </a:lnTo>
                  <a:lnTo>
                    <a:pt x="21335" y="52097"/>
                  </a:lnTo>
                  <a:lnTo>
                    <a:pt x="8535" y="99397"/>
                  </a:lnTo>
                  <a:lnTo>
                    <a:pt x="3498" y="134487"/>
                  </a:lnTo>
                  <a:lnTo>
                    <a:pt x="1261" y="168898"/>
                  </a:lnTo>
                  <a:lnTo>
                    <a:pt x="0" y="213262"/>
                  </a:lnTo>
                  <a:lnTo>
                    <a:pt x="2998" y="243106"/>
                  </a:lnTo>
                  <a:lnTo>
                    <a:pt x="6760" y="248853"/>
                  </a:lnTo>
                  <a:lnTo>
                    <a:pt x="12091" y="252686"/>
                  </a:lnTo>
                  <a:lnTo>
                    <a:pt x="18467" y="255241"/>
                  </a:lnTo>
                  <a:lnTo>
                    <a:pt x="24834" y="255532"/>
                  </a:lnTo>
                  <a:lnTo>
                    <a:pt x="37554" y="252094"/>
                  </a:lnTo>
                  <a:lnTo>
                    <a:pt x="56615" y="238854"/>
                  </a:lnTo>
                  <a:lnTo>
                    <a:pt x="65554" y="221869"/>
                  </a:lnTo>
                  <a:lnTo>
                    <a:pt x="70468" y="203736"/>
                  </a:lnTo>
                  <a:lnTo>
                    <a:pt x="70301" y="193325"/>
                  </a:lnTo>
                  <a:lnTo>
                    <a:pt x="69268" y="190267"/>
                  </a:lnTo>
                  <a:lnTo>
                    <a:pt x="67874" y="188228"/>
                  </a:lnTo>
                  <a:lnTo>
                    <a:pt x="66239" y="186868"/>
                  </a:lnTo>
                  <a:lnTo>
                    <a:pt x="63738" y="187373"/>
                  </a:lnTo>
                  <a:lnTo>
                    <a:pt x="57197" y="191697"/>
                  </a:lnTo>
                  <a:lnTo>
                    <a:pt x="48951" y="205436"/>
                  </a:lnTo>
                  <a:lnTo>
                    <a:pt x="44914" y="228336"/>
                  </a:lnTo>
                  <a:lnTo>
                    <a:pt x="44051" y="248198"/>
                  </a:lnTo>
                  <a:lnTo>
                    <a:pt x="46124" y="249427"/>
                  </a:lnTo>
                  <a:lnTo>
                    <a:pt x="54072" y="248910"/>
                  </a:lnTo>
                  <a:lnTo>
                    <a:pt x="85333" y="238922"/>
                  </a:lnTo>
                  <a:lnTo>
                    <a:pt x="111572" y="212155"/>
                  </a:lnTo>
                  <a:lnTo>
                    <a:pt x="111600" y="205642"/>
                  </a:lnTo>
                  <a:lnTo>
                    <a:pt x="104104" y="188998"/>
                  </a:lnTo>
                  <a:lnTo>
                    <a:pt x="87602" y="175486"/>
                  </a:lnTo>
                  <a:lnTo>
                    <a:pt x="5662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957">
              <a:extLst>
                <a:ext uri="{FF2B5EF4-FFF2-40B4-BE49-F238E27FC236}">
                  <a16:creationId xmlns:a16="http://schemas.microsoft.com/office/drawing/2014/main" xmlns="" id="{CE871F94-F0A1-460B-9E04-65464D5E0B5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569379" y="4514850"/>
              <a:ext cx="238322" cy="25401"/>
            </a:xfrm>
            <a:custGeom>
              <a:avLst/>
              <a:gdLst/>
              <a:ahLst/>
              <a:cxnLst/>
              <a:rect l="0" t="0" r="0" b="0"/>
              <a:pathLst>
                <a:path w="2383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123" y="19625"/>
                  </a:lnTo>
                  <a:lnTo>
                    <a:pt x="8017" y="13191"/>
                  </a:lnTo>
                  <a:lnTo>
                    <a:pt x="44024" y="5006"/>
                  </a:lnTo>
                  <a:lnTo>
                    <a:pt x="84703" y="2224"/>
                  </a:lnTo>
                  <a:lnTo>
                    <a:pt x="108392" y="1483"/>
                  </a:lnTo>
                  <a:lnTo>
                    <a:pt x="133357" y="988"/>
                  </a:lnTo>
                  <a:lnTo>
                    <a:pt x="159173" y="659"/>
                  </a:lnTo>
                  <a:lnTo>
                    <a:pt x="203145" y="293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81">
            <a:extLst>
              <a:ext uri="{FF2B5EF4-FFF2-40B4-BE49-F238E27FC236}">
                <a16:creationId xmlns:a16="http://schemas.microsoft.com/office/drawing/2014/main" xmlns="" id="{4DD3450B-944E-4CB1-A01E-263F5975A87D}"/>
              </a:ext>
            </a:extLst>
          </p:cNvPr>
          <p:cNvGrpSpPr/>
          <p:nvPr/>
        </p:nvGrpSpPr>
        <p:grpSpPr>
          <a:xfrm>
            <a:off x="8192382" y="4859417"/>
            <a:ext cx="342019" cy="263114"/>
            <a:chOff x="8192382" y="4859417"/>
            <a:chExt cx="342019" cy="263114"/>
          </a:xfrm>
        </p:grpSpPr>
        <p:sp>
          <p:nvSpPr>
            <p:cNvPr id="179" name="SMARTInkShape-958">
              <a:extLst>
                <a:ext uri="{FF2B5EF4-FFF2-40B4-BE49-F238E27FC236}">
                  <a16:creationId xmlns:a16="http://schemas.microsoft.com/office/drawing/2014/main" xmlns="" id="{E69A62E0-29BA-47D5-BFD0-986BBF5E8C1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357124" y="4859417"/>
              <a:ext cx="177277" cy="246378"/>
            </a:xfrm>
            <a:custGeom>
              <a:avLst/>
              <a:gdLst/>
              <a:ahLst/>
              <a:cxnLst/>
              <a:rect l="0" t="0" r="0" b="0"/>
              <a:pathLst>
                <a:path w="177277" h="246378">
                  <a:moveTo>
                    <a:pt x="50276" y="23733"/>
                  </a:moveTo>
                  <a:lnTo>
                    <a:pt x="50276" y="23733"/>
                  </a:lnTo>
                  <a:lnTo>
                    <a:pt x="50276" y="3960"/>
                  </a:lnTo>
                  <a:lnTo>
                    <a:pt x="49570" y="2084"/>
                  </a:lnTo>
                  <a:lnTo>
                    <a:pt x="48394" y="834"/>
                  </a:lnTo>
                  <a:lnTo>
                    <a:pt x="46905" y="0"/>
                  </a:lnTo>
                  <a:lnTo>
                    <a:pt x="45912" y="1561"/>
                  </a:lnTo>
                  <a:lnTo>
                    <a:pt x="39736" y="41769"/>
                  </a:lnTo>
                  <a:lnTo>
                    <a:pt x="37510" y="77525"/>
                  </a:lnTo>
                  <a:lnTo>
                    <a:pt x="32696" y="122535"/>
                  </a:lnTo>
                  <a:lnTo>
                    <a:pt x="25390" y="166053"/>
                  </a:lnTo>
                  <a:lnTo>
                    <a:pt x="8436" y="209315"/>
                  </a:lnTo>
                  <a:lnTo>
                    <a:pt x="1246" y="228548"/>
                  </a:lnTo>
                  <a:lnTo>
                    <a:pt x="655" y="228010"/>
                  </a:lnTo>
                  <a:lnTo>
                    <a:pt x="0" y="221767"/>
                  </a:lnTo>
                  <a:lnTo>
                    <a:pt x="6372" y="202981"/>
                  </a:lnTo>
                  <a:lnTo>
                    <a:pt x="17199" y="182912"/>
                  </a:lnTo>
                  <a:lnTo>
                    <a:pt x="25227" y="175618"/>
                  </a:lnTo>
                  <a:lnTo>
                    <a:pt x="35799" y="171512"/>
                  </a:lnTo>
                  <a:lnTo>
                    <a:pt x="38508" y="170936"/>
                  </a:lnTo>
                  <a:lnTo>
                    <a:pt x="41019" y="171962"/>
                  </a:lnTo>
                  <a:lnTo>
                    <a:pt x="48630" y="180855"/>
                  </a:lnTo>
                  <a:lnTo>
                    <a:pt x="77438" y="224968"/>
                  </a:lnTo>
                  <a:lnTo>
                    <a:pt x="84220" y="229587"/>
                  </a:lnTo>
                  <a:lnTo>
                    <a:pt x="89586" y="231641"/>
                  </a:lnTo>
                  <a:lnTo>
                    <a:pt x="98085" y="226909"/>
                  </a:lnTo>
                  <a:lnTo>
                    <a:pt x="117418" y="206624"/>
                  </a:lnTo>
                  <a:lnTo>
                    <a:pt x="132190" y="169060"/>
                  </a:lnTo>
                  <a:lnTo>
                    <a:pt x="135366" y="154645"/>
                  </a:lnTo>
                  <a:lnTo>
                    <a:pt x="134425" y="145886"/>
                  </a:lnTo>
                  <a:lnTo>
                    <a:pt x="132480" y="143268"/>
                  </a:lnTo>
                  <a:lnTo>
                    <a:pt x="129773" y="141523"/>
                  </a:lnTo>
                  <a:lnTo>
                    <a:pt x="126557" y="140360"/>
                  </a:lnTo>
                  <a:lnTo>
                    <a:pt x="123003" y="141701"/>
                  </a:lnTo>
                  <a:lnTo>
                    <a:pt x="111257" y="153701"/>
                  </a:lnTo>
                  <a:lnTo>
                    <a:pt x="103013" y="164752"/>
                  </a:lnTo>
                  <a:lnTo>
                    <a:pt x="98409" y="178600"/>
                  </a:lnTo>
                  <a:lnTo>
                    <a:pt x="97068" y="194163"/>
                  </a:lnTo>
                  <a:lnTo>
                    <a:pt x="98824" y="210487"/>
                  </a:lnTo>
                  <a:lnTo>
                    <a:pt x="103838" y="223387"/>
                  </a:lnTo>
                  <a:lnTo>
                    <a:pt x="111475" y="233824"/>
                  </a:lnTo>
                  <a:lnTo>
                    <a:pt x="121926" y="243166"/>
                  </a:lnTo>
                  <a:lnTo>
                    <a:pt x="137389" y="246377"/>
                  </a:lnTo>
                  <a:lnTo>
                    <a:pt x="160284" y="244218"/>
                  </a:lnTo>
                  <a:lnTo>
                    <a:pt x="177276" y="2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959">
              <a:extLst>
                <a:ext uri="{FF2B5EF4-FFF2-40B4-BE49-F238E27FC236}">
                  <a16:creationId xmlns:a16="http://schemas.microsoft.com/office/drawing/2014/main" xmlns="" id="{AD93BF82-A85A-4094-A42D-96947C64A96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92382" y="4991100"/>
              <a:ext cx="138819" cy="6351"/>
            </a:xfrm>
            <a:custGeom>
              <a:avLst/>
              <a:gdLst/>
              <a:ahLst/>
              <a:cxnLst/>
              <a:rect l="0" t="0" r="0" b="0"/>
              <a:pathLst>
                <a:path w="1388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6121" y="2979"/>
                  </a:lnTo>
                  <a:lnTo>
                    <a:pt x="23614" y="883"/>
                  </a:lnTo>
                  <a:lnTo>
                    <a:pt x="64242" y="3833"/>
                  </a:lnTo>
                  <a:lnTo>
                    <a:pt x="106970" y="966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960">
              <a:extLst>
                <a:ext uri="{FF2B5EF4-FFF2-40B4-BE49-F238E27FC236}">
                  <a16:creationId xmlns:a16="http://schemas.microsoft.com/office/drawing/2014/main" xmlns="" id="{131E6B0A-6B1A-46B3-B6AE-C5869A9A5D2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221204" y="4861618"/>
              <a:ext cx="90947" cy="260913"/>
            </a:xfrm>
            <a:custGeom>
              <a:avLst/>
              <a:gdLst/>
              <a:ahLst/>
              <a:cxnLst/>
              <a:rect l="0" t="0" r="0" b="0"/>
              <a:pathLst>
                <a:path w="90947" h="260913">
                  <a:moveTo>
                    <a:pt x="46496" y="15182"/>
                  </a:moveTo>
                  <a:lnTo>
                    <a:pt x="46496" y="15182"/>
                  </a:lnTo>
                  <a:lnTo>
                    <a:pt x="51521" y="3248"/>
                  </a:lnTo>
                  <a:lnTo>
                    <a:pt x="52258" y="0"/>
                  </a:lnTo>
                  <a:lnTo>
                    <a:pt x="52454" y="122"/>
                  </a:lnTo>
                  <a:lnTo>
                    <a:pt x="52768" y="8758"/>
                  </a:lnTo>
                  <a:lnTo>
                    <a:pt x="37645" y="52382"/>
                  </a:lnTo>
                  <a:lnTo>
                    <a:pt x="29371" y="88058"/>
                  </a:lnTo>
                  <a:lnTo>
                    <a:pt x="18295" y="133044"/>
                  </a:lnTo>
                  <a:lnTo>
                    <a:pt x="6782" y="176555"/>
                  </a:lnTo>
                  <a:lnTo>
                    <a:pt x="0" y="211006"/>
                  </a:lnTo>
                  <a:lnTo>
                    <a:pt x="1831" y="234541"/>
                  </a:lnTo>
                  <a:lnTo>
                    <a:pt x="5009" y="245790"/>
                  </a:lnTo>
                  <a:lnTo>
                    <a:pt x="10654" y="253612"/>
                  </a:lnTo>
                  <a:lnTo>
                    <a:pt x="14134" y="256685"/>
                  </a:lnTo>
                  <a:lnTo>
                    <a:pt x="25528" y="260100"/>
                  </a:lnTo>
                  <a:lnTo>
                    <a:pt x="39999" y="260912"/>
                  </a:lnTo>
                  <a:lnTo>
                    <a:pt x="62601" y="256697"/>
                  </a:lnTo>
                  <a:lnTo>
                    <a:pt x="88163" y="242391"/>
                  </a:lnTo>
                  <a:lnTo>
                    <a:pt x="90501" y="238621"/>
                  </a:lnTo>
                  <a:lnTo>
                    <a:pt x="90946" y="21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182">
            <a:extLst>
              <a:ext uri="{FF2B5EF4-FFF2-40B4-BE49-F238E27FC236}">
                <a16:creationId xmlns:a16="http://schemas.microsoft.com/office/drawing/2014/main" xmlns="" id="{6A7ACC68-465F-4C1E-A0C3-C05E3B3D1AA8}"/>
              </a:ext>
            </a:extLst>
          </p:cNvPr>
          <p:cNvGrpSpPr/>
          <p:nvPr/>
        </p:nvGrpSpPr>
        <p:grpSpPr>
          <a:xfrm>
            <a:off x="8799316" y="4933150"/>
            <a:ext cx="592335" cy="220978"/>
            <a:chOff x="8799316" y="4933150"/>
            <a:chExt cx="592335" cy="220978"/>
          </a:xfrm>
        </p:grpSpPr>
        <p:sp>
          <p:nvSpPr>
            <p:cNvPr id="183" name="SMARTInkShape-961">
              <a:extLst>
                <a:ext uri="{FF2B5EF4-FFF2-40B4-BE49-F238E27FC236}">
                  <a16:creationId xmlns:a16="http://schemas.microsoft.com/office/drawing/2014/main" xmlns="" id="{BEC0C2A1-D79B-42E5-9EC1-9F05E18EE5F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799316" y="4933150"/>
              <a:ext cx="248665" cy="213724"/>
            </a:xfrm>
            <a:custGeom>
              <a:avLst/>
              <a:gdLst/>
              <a:ahLst/>
              <a:cxnLst/>
              <a:rect l="0" t="0" r="0" b="0"/>
              <a:pathLst>
                <a:path w="248665" h="213724">
                  <a:moveTo>
                    <a:pt x="58934" y="153200"/>
                  </a:moveTo>
                  <a:lnTo>
                    <a:pt x="58934" y="153200"/>
                  </a:lnTo>
                  <a:lnTo>
                    <a:pt x="58934" y="144361"/>
                  </a:lnTo>
                  <a:lnTo>
                    <a:pt x="60815" y="140335"/>
                  </a:lnTo>
                  <a:lnTo>
                    <a:pt x="63297" y="136193"/>
                  </a:lnTo>
                  <a:lnTo>
                    <a:pt x="64401" y="132001"/>
                  </a:lnTo>
                  <a:lnTo>
                    <a:pt x="61651" y="122302"/>
                  </a:lnTo>
                  <a:lnTo>
                    <a:pt x="56367" y="113863"/>
                  </a:lnTo>
                  <a:lnTo>
                    <a:pt x="52990" y="112864"/>
                  </a:lnTo>
                  <a:lnTo>
                    <a:pt x="43592" y="113636"/>
                  </a:lnTo>
                  <a:lnTo>
                    <a:pt x="26401" y="121408"/>
                  </a:lnTo>
                  <a:lnTo>
                    <a:pt x="16018" y="132485"/>
                  </a:lnTo>
                  <a:lnTo>
                    <a:pt x="4120" y="154588"/>
                  </a:lnTo>
                  <a:lnTo>
                    <a:pt x="0" y="169340"/>
                  </a:lnTo>
                  <a:lnTo>
                    <a:pt x="521" y="180599"/>
                  </a:lnTo>
                  <a:lnTo>
                    <a:pt x="3058" y="184872"/>
                  </a:lnTo>
                  <a:lnTo>
                    <a:pt x="11523" y="191500"/>
                  </a:lnTo>
                  <a:lnTo>
                    <a:pt x="31559" y="195828"/>
                  </a:lnTo>
                  <a:lnTo>
                    <a:pt x="45356" y="193077"/>
                  </a:lnTo>
                  <a:lnTo>
                    <a:pt x="57839" y="186446"/>
                  </a:lnTo>
                  <a:lnTo>
                    <a:pt x="71388" y="172222"/>
                  </a:lnTo>
                  <a:lnTo>
                    <a:pt x="76028" y="164324"/>
                  </a:lnTo>
                  <a:lnTo>
                    <a:pt x="76680" y="164144"/>
                  </a:lnTo>
                  <a:lnTo>
                    <a:pt x="77114" y="164729"/>
                  </a:lnTo>
                  <a:lnTo>
                    <a:pt x="79344" y="187494"/>
                  </a:lnTo>
                  <a:lnTo>
                    <a:pt x="84703" y="195723"/>
                  </a:lnTo>
                  <a:lnTo>
                    <a:pt x="95653" y="204919"/>
                  </a:lnTo>
                  <a:lnTo>
                    <a:pt x="109356" y="204173"/>
                  </a:lnTo>
                  <a:lnTo>
                    <a:pt x="143527" y="192197"/>
                  </a:lnTo>
                  <a:lnTo>
                    <a:pt x="168978" y="170242"/>
                  </a:lnTo>
                  <a:lnTo>
                    <a:pt x="187652" y="138023"/>
                  </a:lnTo>
                  <a:lnTo>
                    <a:pt x="202122" y="94924"/>
                  </a:lnTo>
                  <a:lnTo>
                    <a:pt x="215347" y="49776"/>
                  </a:lnTo>
                  <a:lnTo>
                    <a:pt x="223270" y="2705"/>
                  </a:lnTo>
                  <a:lnTo>
                    <a:pt x="223694" y="0"/>
                  </a:lnTo>
                  <a:lnTo>
                    <a:pt x="223808" y="267"/>
                  </a:lnTo>
                  <a:lnTo>
                    <a:pt x="215176" y="42849"/>
                  </a:lnTo>
                  <a:lnTo>
                    <a:pt x="205730" y="81540"/>
                  </a:lnTo>
                  <a:lnTo>
                    <a:pt x="197365" y="124285"/>
                  </a:lnTo>
                  <a:lnTo>
                    <a:pt x="184559" y="170719"/>
                  </a:lnTo>
                  <a:lnTo>
                    <a:pt x="180352" y="189044"/>
                  </a:lnTo>
                  <a:lnTo>
                    <a:pt x="178685" y="191912"/>
                  </a:lnTo>
                  <a:lnTo>
                    <a:pt x="176868" y="193825"/>
                  </a:lnTo>
                  <a:lnTo>
                    <a:pt x="176362" y="193689"/>
                  </a:lnTo>
                  <a:lnTo>
                    <a:pt x="190004" y="156073"/>
                  </a:lnTo>
                  <a:lnTo>
                    <a:pt x="212138" y="123272"/>
                  </a:lnTo>
                  <a:lnTo>
                    <a:pt x="222510" y="115204"/>
                  </a:lnTo>
                  <a:lnTo>
                    <a:pt x="227252" y="113052"/>
                  </a:lnTo>
                  <a:lnTo>
                    <a:pt x="231823" y="114440"/>
                  </a:lnTo>
                  <a:lnTo>
                    <a:pt x="240666" y="123509"/>
                  </a:lnTo>
                  <a:lnTo>
                    <a:pt x="245537" y="136947"/>
                  </a:lnTo>
                  <a:lnTo>
                    <a:pt x="248664" y="168569"/>
                  </a:lnTo>
                  <a:lnTo>
                    <a:pt x="245329" y="183314"/>
                  </a:lnTo>
                  <a:lnTo>
                    <a:pt x="235517" y="201633"/>
                  </a:lnTo>
                  <a:lnTo>
                    <a:pt x="231689" y="206656"/>
                  </a:lnTo>
                  <a:lnTo>
                    <a:pt x="221792" y="212236"/>
                  </a:lnTo>
                  <a:lnTo>
                    <a:pt x="216190" y="213723"/>
                  </a:lnTo>
                  <a:lnTo>
                    <a:pt x="211043" y="213304"/>
                  </a:lnTo>
                  <a:lnTo>
                    <a:pt x="201563" y="209076"/>
                  </a:lnTo>
                  <a:lnTo>
                    <a:pt x="188291" y="198762"/>
                  </a:lnTo>
                  <a:lnTo>
                    <a:pt x="183454" y="190854"/>
                  </a:lnTo>
                  <a:lnTo>
                    <a:pt x="182164" y="186769"/>
                  </a:lnTo>
                  <a:lnTo>
                    <a:pt x="182715" y="183340"/>
                  </a:lnTo>
                  <a:lnTo>
                    <a:pt x="184493" y="180350"/>
                  </a:lnTo>
                  <a:lnTo>
                    <a:pt x="192284" y="17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962">
              <a:extLst>
                <a:ext uri="{FF2B5EF4-FFF2-40B4-BE49-F238E27FC236}">
                  <a16:creationId xmlns:a16="http://schemas.microsoft.com/office/drawing/2014/main" xmlns="" id="{7B1C5EBA-AFBE-47AC-A897-B65C1D0E823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085230" y="5045247"/>
              <a:ext cx="84171" cy="95287"/>
            </a:xfrm>
            <a:custGeom>
              <a:avLst/>
              <a:gdLst/>
              <a:ahLst/>
              <a:cxnLst/>
              <a:rect l="0" t="0" r="0" b="0"/>
              <a:pathLst>
                <a:path w="84171" h="95287">
                  <a:moveTo>
                    <a:pt x="84170" y="22053"/>
                  </a:moveTo>
                  <a:lnTo>
                    <a:pt x="84170" y="22053"/>
                  </a:lnTo>
                  <a:lnTo>
                    <a:pt x="75332" y="13214"/>
                  </a:lnTo>
                  <a:lnTo>
                    <a:pt x="69423" y="11069"/>
                  </a:lnTo>
                  <a:lnTo>
                    <a:pt x="65872" y="10497"/>
                  </a:lnTo>
                  <a:lnTo>
                    <a:pt x="63505" y="9410"/>
                  </a:lnTo>
                  <a:lnTo>
                    <a:pt x="61926" y="7980"/>
                  </a:lnTo>
                  <a:lnTo>
                    <a:pt x="56021" y="615"/>
                  </a:lnTo>
                  <a:lnTo>
                    <a:pt x="52704" y="0"/>
                  </a:lnTo>
                  <a:lnTo>
                    <a:pt x="43374" y="1198"/>
                  </a:lnTo>
                  <a:lnTo>
                    <a:pt x="34053" y="5963"/>
                  </a:lnTo>
                  <a:lnTo>
                    <a:pt x="18990" y="20343"/>
                  </a:lnTo>
                  <a:lnTo>
                    <a:pt x="8635" y="34699"/>
                  </a:lnTo>
                  <a:lnTo>
                    <a:pt x="1680" y="50486"/>
                  </a:lnTo>
                  <a:lnTo>
                    <a:pt x="0" y="65029"/>
                  </a:lnTo>
                  <a:lnTo>
                    <a:pt x="2311" y="77843"/>
                  </a:lnTo>
                  <a:lnTo>
                    <a:pt x="8041" y="88241"/>
                  </a:lnTo>
                  <a:lnTo>
                    <a:pt x="13662" y="91578"/>
                  </a:lnTo>
                  <a:lnTo>
                    <a:pt x="29314" y="95286"/>
                  </a:lnTo>
                  <a:lnTo>
                    <a:pt x="44267" y="93172"/>
                  </a:lnTo>
                  <a:lnTo>
                    <a:pt x="62705" y="84047"/>
                  </a:lnTo>
                  <a:lnTo>
                    <a:pt x="67743" y="80316"/>
                  </a:lnTo>
                  <a:lnTo>
                    <a:pt x="75222" y="68644"/>
                  </a:lnTo>
                  <a:lnTo>
                    <a:pt x="79488" y="56166"/>
                  </a:lnTo>
                  <a:lnTo>
                    <a:pt x="79032" y="48268"/>
                  </a:lnTo>
                  <a:lnTo>
                    <a:pt x="77217" y="45174"/>
                  </a:lnTo>
                  <a:lnTo>
                    <a:pt x="65120" y="3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63">
              <a:extLst>
                <a:ext uri="{FF2B5EF4-FFF2-40B4-BE49-F238E27FC236}">
                  <a16:creationId xmlns:a16="http://schemas.microsoft.com/office/drawing/2014/main" xmlns="" id="{DED0753E-C6EC-4D59-9D6B-10DDD057864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213849" y="5054600"/>
              <a:ext cx="88902" cy="95447"/>
            </a:xfrm>
            <a:custGeom>
              <a:avLst/>
              <a:gdLst/>
              <a:ahLst/>
              <a:cxnLst/>
              <a:rect l="0" t="0" r="0" b="0"/>
              <a:pathLst>
                <a:path w="88902" h="95447">
                  <a:moveTo>
                    <a:pt x="1" y="0"/>
                  </a:moveTo>
                  <a:lnTo>
                    <a:pt x="1" y="0"/>
                  </a:lnTo>
                  <a:lnTo>
                    <a:pt x="0" y="42340"/>
                  </a:lnTo>
                  <a:lnTo>
                    <a:pt x="3371" y="81296"/>
                  </a:lnTo>
                  <a:lnTo>
                    <a:pt x="8790" y="90930"/>
                  </a:lnTo>
                  <a:lnTo>
                    <a:pt x="12210" y="94486"/>
                  </a:lnTo>
                  <a:lnTo>
                    <a:pt x="15196" y="95446"/>
                  </a:lnTo>
                  <a:lnTo>
                    <a:pt x="17892" y="94675"/>
                  </a:lnTo>
                  <a:lnTo>
                    <a:pt x="34031" y="79928"/>
                  </a:lnTo>
                  <a:lnTo>
                    <a:pt x="63801" y="38521"/>
                  </a:lnTo>
                  <a:lnTo>
                    <a:pt x="889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64">
              <a:extLst>
                <a:ext uri="{FF2B5EF4-FFF2-40B4-BE49-F238E27FC236}">
                  <a16:creationId xmlns:a16="http://schemas.microsoft.com/office/drawing/2014/main" xmlns="" id="{7440982E-0966-4B00-8D47-7C4E08285F1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09100" y="5046117"/>
              <a:ext cx="82551" cy="108011"/>
            </a:xfrm>
            <a:custGeom>
              <a:avLst/>
              <a:gdLst/>
              <a:ahLst/>
              <a:cxnLst/>
              <a:rect l="0" t="0" r="0" b="0"/>
              <a:pathLst>
                <a:path w="82551" h="108011">
                  <a:moveTo>
                    <a:pt x="0" y="46583"/>
                  </a:moveTo>
                  <a:lnTo>
                    <a:pt x="0" y="46583"/>
                  </a:lnTo>
                  <a:lnTo>
                    <a:pt x="3370" y="49954"/>
                  </a:lnTo>
                  <a:lnTo>
                    <a:pt x="6907" y="51609"/>
                  </a:lnTo>
                  <a:lnTo>
                    <a:pt x="8838" y="52050"/>
                  </a:lnTo>
                  <a:lnTo>
                    <a:pt x="18297" y="49300"/>
                  </a:lnTo>
                  <a:lnTo>
                    <a:pt x="30037" y="44017"/>
                  </a:lnTo>
                  <a:lnTo>
                    <a:pt x="51698" y="20792"/>
                  </a:lnTo>
                  <a:lnTo>
                    <a:pt x="54727" y="13719"/>
                  </a:lnTo>
                  <a:lnTo>
                    <a:pt x="55535" y="9857"/>
                  </a:lnTo>
                  <a:lnTo>
                    <a:pt x="54662" y="6577"/>
                  </a:lnTo>
                  <a:lnTo>
                    <a:pt x="49930" y="1051"/>
                  </a:lnTo>
                  <a:lnTo>
                    <a:pt x="46692" y="0"/>
                  </a:lnTo>
                  <a:lnTo>
                    <a:pt x="39331" y="714"/>
                  </a:lnTo>
                  <a:lnTo>
                    <a:pt x="31357" y="7147"/>
                  </a:lnTo>
                  <a:lnTo>
                    <a:pt x="23814" y="17062"/>
                  </a:lnTo>
                  <a:lnTo>
                    <a:pt x="16307" y="34544"/>
                  </a:lnTo>
                  <a:lnTo>
                    <a:pt x="14475" y="53834"/>
                  </a:lnTo>
                  <a:lnTo>
                    <a:pt x="18791" y="76404"/>
                  </a:lnTo>
                  <a:lnTo>
                    <a:pt x="25050" y="90176"/>
                  </a:lnTo>
                  <a:lnTo>
                    <a:pt x="34416" y="99589"/>
                  </a:lnTo>
                  <a:lnTo>
                    <a:pt x="45635" y="105419"/>
                  </a:lnTo>
                  <a:lnTo>
                    <a:pt x="57676" y="108010"/>
                  </a:lnTo>
                  <a:lnTo>
                    <a:pt x="68202" y="107280"/>
                  </a:lnTo>
                  <a:lnTo>
                    <a:pt x="82550" y="10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83">
            <a:extLst>
              <a:ext uri="{FF2B5EF4-FFF2-40B4-BE49-F238E27FC236}">
                <a16:creationId xmlns:a16="http://schemas.microsoft.com/office/drawing/2014/main" xmlns="" id="{EB57854A-FF36-4841-991C-5236635ACEA6}"/>
              </a:ext>
            </a:extLst>
          </p:cNvPr>
          <p:cNvGrpSpPr/>
          <p:nvPr/>
        </p:nvGrpSpPr>
        <p:grpSpPr>
          <a:xfrm>
            <a:off x="9696445" y="4976173"/>
            <a:ext cx="441115" cy="237178"/>
            <a:chOff x="9696445" y="4976173"/>
            <a:chExt cx="441115" cy="237178"/>
          </a:xfrm>
        </p:grpSpPr>
        <p:sp>
          <p:nvSpPr>
            <p:cNvPr id="188" name="SMARTInkShape-965">
              <a:extLst>
                <a:ext uri="{FF2B5EF4-FFF2-40B4-BE49-F238E27FC236}">
                  <a16:creationId xmlns:a16="http://schemas.microsoft.com/office/drawing/2014/main" xmlns="" id="{693C48DF-8CCF-4F33-8E50-0AA130ABCAE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696445" y="5001475"/>
              <a:ext cx="158906" cy="186476"/>
            </a:xfrm>
            <a:custGeom>
              <a:avLst/>
              <a:gdLst/>
              <a:ahLst/>
              <a:cxnLst/>
              <a:rect l="0" t="0" r="0" b="0"/>
              <a:pathLst>
                <a:path w="158906" h="186476">
                  <a:moveTo>
                    <a:pt x="82555" y="53125"/>
                  </a:moveTo>
                  <a:lnTo>
                    <a:pt x="82555" y="53125"/>
                  </a:lnTo>
                  <a:lnTo>
                    <a:pt x="99514" y="46217"/>
                  </a:lnTo>
                  <a:lnTo>
                    <a:pt x="104203" y="42294"/>
                  </a:lnTo>
                  <a:lnTo>
                    <a:pt x="106288" y="38198"/>
                  </a:lnTo>
                  <a:lnTo>
                    <a:pt x="105432" y="36118"/>
                  </a:lnTo>
                  <a:lnTo>
                    <a:pt x="100718" y="31925"/>
                  </a:lnTo>
                  <a:lnTo>
                    <a:pt x="92039" y="29592"/>
                  </a:lnTo>
                  <a:lnTo>
                    <a:pt x="86761" y="28969"/>
                  </a:lnTo>
                  <a:lnTo>
                    <a:pt x="65848" y="34835"/>
                  </a:lnTo>
                  <a:lnTo>
                    <a:pt x="41778" y="52253"/>
                  </a:lnTo>
                  <a:lnTo>
                    <a:pt x="20143" y="82029"/>
                  </a:lnTo>
                  <a:lnTo>
                    <a:pt x="3699" y="117663"/>
                  </a:lnTo>
                  <a:lnTo>
                    <a:pt x="0" y="138724"/>
                  </a:lnTo>
                  <a:lnTo>
                    <a:pt x="1" y="148291"/>
                  </a:lnTo>
                  <a:lnTo>
                    <a:pt x="2825" y="155375"/>
                  </a:lnTo>
                  <a:lnTo>
                    <a:pt x="7530" y="160803"/>
                  </a:lnTo>
                  <a:lnTo>
                    <a:pt x="13488" y="165126"/>
                  </a:lnTo>
                  <a:lnTo>
                    <a:pt x="31397" y="168049"/>
                  </a:lnTo>
                  <a:lnTo>
                    <a:pt x="67161" y="163847"/>
                  </a:lnTo>
                  <a:lnTo>
                    <a:pt x="94057" y="155251"/>
                  </a:lnTo>
                  <a:lnTo>
                    <a:pt x="120123" y="139672"/>
                  </a:lnTo>
                  <a:lnTo>
                    <a:pt x="142055" y="104055"/>
                  </a:lnTo>
                  <a:lnTo>
                    <a:pt x="156977" y="62355"/>
                  </a:lnTo>
                  <a:lnTo>
                    <a:pt x="158905" y="34414"/>
                  </a:lnTo>
                  <a:lnTo>
                    <a:pt x="156033" y="24423"/>
                  </a:lnTo>
                  <a:lnTo>
                    <a:pt x="145316" y="9559"/>
                  </a:lnTo>
                  <a:lnTo>
                    <a:pt x="129263" y="2013"/>
                  </a:lnTo>
                  <a:lnTo>
                    <a:pt x="120044" y="0"/>
                  </a:lnTo>
                  <a:lnTo>
                    <a:pt x="100393" y="3408"/>
                  </a:lnTo>
                  <a:lnTo>
                    <a:pt x="90213" y="7281"/>
                  </a:lnTo>
                  <a:lnTo>
                    <a:pt x="71377" y="26634"/>
                  </a:lnTo>
                  <a:lnTo>
                    <a:pt x="57125" y="51229"/>
                  </a:lnTo>
                  <a:lnTo>
                    <a:pt x="53144" y="71568"/>
                  </a:lnTo>
                  <a:lnTo>
                    <a:pt x="58239" y="98885"/>
                  </a:lnTo>
                  <a:lnTo>
                    <a:pt x="68687" y="121481"/>
                  </a:lnTo>
                  <a:lnTo>
                    <a:pt x="107527" y="166411"/>
                  </a:lnTo>
                  <a:lnTo>
                    <a:pt x="127005" y="186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966">
              <a:extLst>
                <a:ext uri="{FF2B5EF4-FFF2-40B4-BE49-F238E27FC236}">
                  <a16:creationId xmlns:a16="http://schemas.microsoft.com/office/drawing/2014/main" xmlns="" id="{F1B3CD1A-A317-472B-9601-8BB7F350060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912253" y="5097424"/>
              <a:ext cx="50015" cy="104402"/>
            </a:xfrm>
            <a:custGeom>
              <a:avLst/>
              <a:gdLst/>
              <a:ahLst/>
              <a:cxnLst/>
              <a:rect l="0" t="0" r="0" b="0"/>
              <a:pathLst>
                <a:path w="50015" h="104402">
                  <a:moveTo>
                    <a:pt x="44547" y="33376"/>
                  </a:moveTo>
                  <a:lnTo>
                    <a:pt x="44547" y="33376"/>
                  </a:lnTo>
                  <a:lnTo>
                    <a:pt x="47918" y="30005"/>
                  </a:lnTo>
                  <a:lnTo>
                    <a:pt x="50014" y="17796"/>
                  </a:lnTo>
                  <a:lnTo>
                    <a:pt x="48623" y="10459"/>
                  </a:lnTo>
                  <a:lnTo>
                    <a:pt x="47265" y="7515"/>
                  </a:lnTo>
                  <a:lnTo>
                    <a:pt x="41991" y="2361"/>
                  </a:lnTo>
                  <a:lnTo>
                    <a:pt x="38610" y="0"/>
                  </a:lnTo>
                  <a:lnTo>
                    <a:pt x="23564" y="6783"/>
                  </a:lnTo>
                  <a:lnTo>
                    <a:pt x="13625" y="13530"/>
                  </a:lnTo>
                  <a:lnTo>
                    <a:pt x="9821" y="21557"/>
                  </a:lnTo>
                  <a:lnTo>
                    <a:pt x="10107" y="30435"/>
                  </a:lnTo>
                  <a:lnTo>
                    <a:pt x="24103" y="63291"/>
                  </a:lnTo>
                  <a:lnTo>
                    <a:pt x="38340" y="85094"/>
                  </a:lnTo>
                  <a:lnTo>
                    <a:pt x="38731" y="94227"/>
                  </a:lnTo>
                  <a:lnTo>
                    <a:pt x="34320" y="97931"/>
                  </a:lnTo>
                  <a:lnTo>
                    <a:pt x="18129" y="103930"/>
                  </a:lnTo>
                  <a:lnTo>
                    <a:pt x="11413" y="104401"/>
                  </a:lnTo>
                  <a:lnTo>
                    <a:pt x="6230" y="103304"/>
                  </a:lnTo>
                  <a:lnTo>
                    <a:pt x="2068" y="101161"/>
                  </a:lnTo>
                  <a:lnTo>
                    <a:pt x="0" y="97616"/>
                  </a:lnTo>
                  <a:lnTo>
                    <a:pt x="97" y="77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967">
              <a:extLst>
                <a:ext uri="{FF2B5EF4-FFF2-40B4-BE49-F238E27FC236}">
                  <a16:creationId xmlns:a16="http://schemas.microsoft.com/office/drawing/2014/main" xmlns="" id="{033AD8BA-7E88-4554-AC93-5440672D150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064749" y="4976173"/>
              <a:ext cx="72811" cy="237178"/>
            </a:xfrm>
            <a:custGeom>
              <a:avLst/>
              <a:gdLst/>
              <a:ahLst/>
              <a:cxnLst/>
              <a:rect l="0" t="0" r="0" b="0"/>
              <a:pathLst>
                <a:path w="72811" h="237178">
                  <a:moveTo>
                    <a:pt x="1" y="14927"/>
                  </a:moveTo>
                  <a:lnTo>
                    <a:pt x="1" y="14927"/>
                  </a:lnTo>
                  <a:lnTo>
                    <a:pt x="0" y="6088"/>
                  </a:lnTo>
                  <a:lnTo>
                    <a:pt x="1412" y="4095"/>
                  </a:lnTo>
                  <a:lnTo>
                    <a:pt x="6743" y="0"/>
                  </a:lnTo>
                  <a:lnTo>
                    <a:pt x="41274" y="13954"/>
                  </a:lnTo>
                  <a:lnTo>
                    <a:pt x="59032" y="27194"/>
                  </a:lnTo>
                  <a:lnTo>
                    <a:pt x="68570" y="40135"/>
                  </a:lnTo>
                  <a:lnTo>
                    <a:pt x="72810" y="52941"/>
                  </a:lnTo>
                  <a:lnTo>
                    <a:pt x="71825" y="75423"/>
                  </a:lnTo>
                  <a:lnTo>
                    <a:pt x="60101" y="103233"/>
                  </a:lnTo>
                  <a:lnTo>
                    <a:pt x="40049" y="142241"/>
                  </a:lnTo>
                  <a:lnTo>
                    <a:pt x="33558" y="175228"/>
                  </a:lnTo>
                  <a:lnTo>
                    <a:pt x="25401" y="23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2" name="SMARTInkShape-968">
            <a:extLst>
              <a:ext uri="{FF2B5EF4-FFF2-40B4-BE49-F238E27FC236}">
                <a16:creationId xmlns:a16="http://schemas.microsoft.com/office/drawing/2014/main" xmlns="" id="{41F3144F-BF88-493C-A03C-345DE59BA2D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26649" y="5327650"/>
            <a:ext cx="19052" cy="25401"/>
          </a:xfrm>
          <a:custGeom>
            <a:avLst/>
            <a:gdLst/>
            <a:ahLst/>
            <a:cxnLst/>
            <a:rect l="0" t="0" r="0" b="0"/>
            <a:pathLst>
              <a:path w="19052" h="25401">
                <a:moveTo>
                  <a:pt x="1" y="25400"/>
                </a:moveTo>
                <a:lnTo>
                  <a:pt x="1" y="25400"/>
                </a:lnTo>
                <a:lnTo>
                  <a:pt x="0" y="22029"/>
                </a:lnTo>
                <a:lnTo>
                  <a:pt x="1882" y="18492"/>
                </a:lnTo>
                <a:lnTo>
                  <a:pt x="8839" y="10473"/>
                </a:lnTo>
                <a:lnTo>
                  <a:pt x="12866" y="8182"/>
                </a:lnTo>
                <a:lnTo>
                  <a:pt x="17829" y="6712"/>
                </a:lnTo>
                <a:lnTo>
                  <a:pt x="18236" y="5885"/>
                </a:lnTo>
                <a:lnTo>
                  <a:pt x="1905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8" name="SMARTInkShape-Group185">
            <a:extLst>
              <a:ext uri="{FF2B5EF4-FFF2-40B4-BE49-F238E27FC236}">
                <a16:creationId xmlns:a16="http://schemas.microsoft.com/office/drawing/2014/main" xmlns="" id="{411943E5-61AD-4E88-8EDB-7DC539BB43B9}"/>
              </a:ext>
            </a:extLst>
          </p:cNvPr>
          <p:cNvGrpSpPr/>
          <p:nvPr/>
        </p:nvGrpSpPr>
        <p:grpSpPr>
          <a:xfrm>
            <a:off x="2089150" y="5179896"/>
            <a:ext cx="3238501" cy="1471687"/>
            <a:chOff x="2089150" y="5179896"/>
            <a:chExt cx="3238501" cy="1471687"/>
          </a:xfrm>
        </p:grpSpPr>
        <p:sp>
          <p:nvSpPr>
            <p:cNvPr id="193" name="SMARTInkShape-969">
              <a:extLst>
                <a:ext uri="{FF2B5EF4-FFF2-40B4-BE49-F238E27FC236}">
                  <a16:creationId xmlns:a16="http://schemas.microsoft.com/office/drawing/2014/main" xmlns="" id="{219DF71F-9A8F-41DE-938E-2E40D676F95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175250" y="638175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79"/>
                  </a:lnTo>
                  <a:lnTo>
                    <a:pt x="11556" y="35975"/>
                  </a:lnTo>
                  <a:lnTo>
                    <a:pt x="5642" y="77741"/>
                  </a:lnTo>
                  <a:lnTo>
                    <a:pt x="1115" y="91791"/>
                  </a:lnTo>
                  <a:lnTo>
                    <a:pt x="1448" y="92238"/>
                  </a:lnTo>
                  <a:lnTo>
                    <a:pt x="3701" y="90854"/>
                  </a:lnTo>
                  <a:lnTo>
                    <a:pt x="18553" y="54620"/>
                  </a:lnTo>
                  <a:lnTo>
                    <a:pt x="47723" y="17688"/>
                  </a:lnTo>
                  <a:lnTo>
                    <a:pt x="65895" y="7862"/>
                  </a:lnTo>
                  <a:lnTo>
                    <a:pt x="75680" y="5241"/>
                  </a:lnTo>
                  <a:lnTo>
                    <a:pt x="94078" y="7974"/>
                  </a:lnTo>
                  <a:lnTo>
                    <a:pt x="102935" y="11666"/>
                  </a:lnTo>
                  <a:lnTo>
                    <a:pt x="128885" y="37088"/>
                  </a:lnTo>
                  <a:lnTo>
                    <a:pt x="147706" y="74803"/>
                  </a:lnTo>
                  <a:lnTo>
                    <a:pt x="151960" y="97215"/>
                  </a:lnTo>
                  <a:lnTo>
                    <a:pt x="1524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70">
              <a:extLst>
                <a:ext uri="{FF2B5EF4-FFF2-40B4-BE49-F238E27FC236}">
                  <a16:creationId xmlns:a16="http://schemas.microsoft.com/office/drawing/2014/main" xmlns="" id="{50AC3A0F-49EA-46DC-981F-D75F8AE820C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78689" y="6389506"/>
              <a:ext cx="58965" cy="90120"/>
            </a:xfrm>
            <a:custGeom>
              <a:avLst/>
              <a:gdLst/>
              <a:ahLst/>
              <a:cxnLst/>
              <a:rect l="0" t="0" r="0" b="0"/>
              <a:pathLst>
                <a:path w="58965" h="90120">
                  <a:moveTo>
                    <a:pt x="45761" y="17644"/>
                  </a:moveTo>
                  <a:lnTo>
                    <a:pt x="45761" y="17644"/>
                  </a:lnTo>
                  <a:lnTo>
                    <a:pt x="36922" y="3339"/>
                  </a:lnTo>
                  <a:lnTo>
                    <a:pt x="29132" y="703"/>
                  </a:lnTo>
                  <a:lnTo>
                    <a:pt x="24092" y="0"/>
                  </a:lnTo>
                  <a:lnTo>
                    <a:pt x="19321" y="1647"/>
                  </a:lnTo>
                  <a:lnTo>
                    <a:pt x="10255" y="9124"/>
                  </a:lnTo>
                  <a:lnTo>
                    <a:pt x="591" y="31974"/>
                  </a:lnTo>
                  <a:lnTo>
                    <a:pt x="0" y="57717"/>
                  </a:lnTo>
                  <a:lnTo>
                    <a:pt x="6373" y="72849"/>
                  </a:lnTo>
                  <a:lnTo>
                    <a:pt x="11035" y="79847"/>
                  </a:lnTo>
                  <a:lnTo>
                    <a:pt x="21861" y="87623"/>
                  </a:lnTo>
                  <a:lnTo>
                    <a:pt x="27711" y="89697"/>
                  </a:lnTo>
                  <a:lnTo>
                    <a:pt x="39856" y="90119"/>
                  </a:lnTo>
                  <a:lnTo>
                    <a:pt x="46057" y="89244"/>
                  </a:lnTo>
                  <a:lnTo>
                    <a:pt x="50897" y="86544"/>
                  </a:lnTo>
                  <a:lnTo>
                    <a:pt x="58157" y="77899"/>
                  </a:lnTo>
                  <a:lnTo>
                    <a:pt x="58964" y="71926"/>
                  </a:lnTo>
                  <a:lnTo>
                    <a:pt x="47610" y="26141"/>
                  </a:lnTo>
                  <a:lnTo>
                    <a:pt x="45761" y="112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71">
              <a:extLst>
                <a:ext uri="{FF2B5EF4-FFF2-40B4-BE49-F238E27FC236}">
                  <a16:creationId xmlns:a16="http://schemas.microsoft.com/office/drawing/2014/main" xmlns="" id="{050FEC3A-C580-43BF-8474-291197E3C79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933950" y="6356350"/>
              <a:ext cx="146051" cy="123772"/>
            </a:xfrm>
            <a:custGeom>
              <a:avLst/>
              <a:gdLst/>
              <a:ahLst/>
              <a:cxnLst/>
              <a:rect l="0" t="0" r="0" b="0"/>
              <a:pathLst>
                <a:path w="146051" h="123772">
                  <a:moveTo>
                    <a:pt x="0" y="44450"/>
                  </a:moveTo>
                  <a:lnTo>
                    <a:pt x="0" y="44450"/>
                  </a:lnTo>
                  <a:lnTo>
                    <a:pt x="43046" y="44450"/>
                  </a:lnTo>
                  <a:lnTo>
                    <a:pt x="90135" y="47821"/>
                  </a:lnTo>
                  <a:lnTo>
                    <a:pt x="106042" y="53289"/>
                  </a:lnTo>
                  <a:lnTo>
                    <a:pt x="108090" y="58103"/>
                  </a:lnTo>
                  <a:lnTo>
                    <a:pt x="107599" y="81029"/>
                  </a:lnTo>
                  <a:lnTo>
                    <a:pt x="101875" y="123771"/>
                  </a:lnTo>
                  <a:lnTo>
                    <a:pt x="102360" y="109743"/>
                  </a:lnTo>
                  <a:lnTo>
                    <a:pt x="113817" y="64459"/>
                  </a:lnTo>
                  <a:lnTo>
                    <a:pt x="133565" y="1819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972">
              <a:extLst>
                <a:ext uri="{FF2B5EF4-FFF2-40B4-BE49-F238E27FC236}">
                  <a16:creationId xmlns:a16="http://schemas.microsoft.com/office/drawing/2014/main" xmlns="" id="{7277AC85-450B-4B8A-B2A7-26CE5800158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795734" y="6240691"/>
              <a:ext cx="222114" cy="294327"/>
            </a:xfrm>
            <a:custGeom>
              <a:avLst/>
              <a:gdLst/>
              <a:ahLst/>
              <a:cxnLst/>
              <a:rect l="0" t="0" r="0" b="0"/>
              <a:pathLst>
                <a:path w="222114" h="294327">
                  <a:moveTo>
                    <a:pt x="17566" y="217259"/>
                  </a:moveTo>
                  <a:lnTo>
                    <a:pt x="17566" y="217259"/>
                  </a:lnTo>
                  <a:lnTo>
                    <a:pt x="14195" y="217259"/>
                  </a:lnTo>
                  <a:lnTo>
                    <a:pt x="13202" y="217964"/>
                  </a:lnTo>
                  <a:lnTo>
                    <a:pt x="12540" y="219140"/>
                  </a:lnTo>
                  <a:lnTo>
                    <a:pt x="267" y="263038"/>
                  </a:lnTo>
                  <a:lnTo>
                    <a:pt x="0" y="277822"/>
                  </a:lnTo>
                  <a:lnTo>
                    <a:pt x="2233" y="289096"/>
                  </a:lnTo>
                  <a:lnTo>
                    <a:pt x="5227" y="291961"/>
                  </a:lnTo>
                  <a:lnTo>
                    <a:pt x="9340" y="293166"/>
                  </a:lnTo>
                  <a:lnTo>
                    <a:pt x="14199" y="293263"/>
                  </a:lnTo>
                  <a:lnTo>
                    <a:pt x="23360" y="289609"/>
                  </a:lnTo>
                  <a:lnTo>
                    <a:pt x="27779" y="286659"/>
                  </a:lnTo>
                  <a:lnTo>
                    <a:pt x="45009" y="261646"/>
                  </a:lnTo>
                  <a:lnTo>
                    <a:pt x="62868" y="231318"/>
                  </a:lnTo>
                  <a:lnTo>
                    <a:pt x="64701" y="229453"/>
                  </a:lnTo>
                  <a:lnTo>
                    <a:pt x="65923" y="228916"/>
                  </a:lnTo>
                  <a:lnTo>
                    <a:pt x="66737" y="229264"/>
                  </a:lnTo>
                  <a:lnTo>
                    <a:pt x="79102" y="271832"/>
                  </a:lnTo>
                  <a:lnTo>
                    <a:pt x="83251" y="282906"/>
                  </a:lnTo>
                  <a:lnTo>
                    <a:pt x="89328" y="290650"/>
                  </a:lnTo>
                  <a:lnTo>
                    <a:pt x="92923" y="293703"/>
                  </a:lnTo>
                  <a:lnTo>
                    <a:pt x="96732" y="294326"/>
                  </a:lnTo>
                  <a:lnTo>
                    <a:pt x="100682" y="293332"/>
                  </a:lnTo>
                  <a:lnTo>
                    <a:pt x="104727" y="291258"/>
                  </a:lnTo>
                  <a:lnTo>
                    <a:pt x="127132" y="261169"/>
                  </a:lnTo>
                  <a:lnTo>
                    <a:pt x="149199" y="220235"/>
                  </a:lnTo>
                  <a:lnTo>
                    <a:pt x="162853" y="181423"/>
                  </a:lnTo>
                  <a:lnTo>
                    <a:pt x="170163" y="158090"/>
                  </a:lnTo>
                  <a:lnTo>
                    <a:pt x="177858" y="132658"/>
                  </a:lnTo>
                  <a:lnTo>
                    <a:pt x="185811" y="105825"/>
                  </a:lnTo>
                  <a:lnTo>
                    <a:pt x="200291" y="62840"/>
                  </a:lnTo>
                  <a:lnTo>
                    <a:pt x="216581" y="20281"/>
                  </a:lnTo>
                  <a:lnTo>
                    <a:pt x="221728" y="6241"/>
                  </a:lnTo>
                  <a:lnTo>
                    <a:pt x="222113" y="2497"/>
                  </a:lnTo>
                  <a:lnTo>
                    <a:pt x="221664" y="0"/>
                  </a:lnTo>
                  <a:lnTo>
                    <a:pt x="219248" y="1865"/>
                  </a:lnTo>
                  <a:lnTo>
                    <a:pt x="205734" y="24164"/>
                  </a:lnTo>
                  <a:lnTo>
                    <a:pt x="188325" y="70440"/>
                  </a:lnTo>
                  <a:lnTo>
                    <a:pt x="176009" y="108497"/>
                  </a:lnTo>
                  <a:lnTo>
                    <a:pt x="163480" y="148930"/>
                  </a:lnTo>
                  <a:lnTo>
                    <a:pt x="151561" y="188301"/>
                  </a:lnTo>
                  <a:lnTo>
                    <a:pt x="141560" y="222263"/>
                  </a:lnTo>
                  <a:lnTo>
                    <a:pt x="138109" y="259037"/>
                  </a:lnTo>
                  <a:lnTo>
                    <a:pt x="143813" y="274867"/>
                  </a:lnTo>
                  <a:lnTo>
                    <a:pt x="148297" y="281064"/>
                  </a:lnTo>
                  <a:lnTo>
                    <a:pt x="152698" y="284491"/>
                  </a:lnTo>
                  <a:lnTo>
                    <a:pt x="157043" y="286069"/>
                  </a:lnTo>
                  <a:lnTo>
                    <a:pt x="161351" y="286415"/>
                  </a:lnTo>
                  <a:lnTo>
                    <a:pt x="171781" y="281156"/>
                  </a:lnTo>
                  <a:lnTo>
                    <a:pt x="177526" y="276790"/>
                  </a:lnTo>
                  <a:lnTo>
                    <a:pt x="201716" y="2363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973">
              <a:extLst>
                <a:ext uri="{FF2B5EF4-FFF2-40B4-BE49-F238E27FC236}">
                  <a16:creationId xmlns:a16="http://schemas.microsoft.com/office/drawing/2014/main" xmlns="" id="{77A9C99E-4AC9-4FA3-9ECF-AE8B08B22E2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81048" y="6318250"/>
              <a:ext cx="85824" cy="251696"/>
            </a:xfrm>
            <a:custGeom>
              <a:avLst/>
              <a:gdLst/>
              <a:ahLst/>
              <a:cxnLst/>
              <a:rect l="0" t="0" r="0" b="0"/>
              <a:pathLst>
                <a:path w="85824" h="251696">
                  <a:moveTo>
                    <a:pt x="17952" y="0"/>
                  </a:moveTo>
                  <a:lnTo>
                    <a:pt x="17952" y="0"/>
                  </a:lnTo>
                  <a:lnTo>
                    <a:pt x="21323" y="6742"/>
                  </a:lnTo>
                  <a:lnTo>
                    <a:pt x="25791" y="52098"/>
                  </a:lnTo>
                  <a:lnTo>
                    <a:pt x="29197" y="83127"/>
                  </a:lnTo>
                  <a:lnTo>
                    <a:pt x="33063" y="120436"/>
                  </a:lnTo>
                  <a:lnTo>
                    <a:pt x="29606" y="160537"/>
                  </a:lnTo>
                  <a:lnTo>
                    <a:pt x="21720" y="198349"/>
                  </a:lnTo>
                  <a:lnTo>
                    <a:pt x="8923" y="243843"/>
                  </a:lnTo>
                  <a:lnTo>
                    <a:pt x="7700" y="249345"/>
                  </a:lnTo>
                  <a:lnTo>
                    <a:pt x="6178" y="251602"/>
                  </a:lnTo>
                  <a:lnTo>
                    <a:pt x="4458" y="251695"/>
                  </a:lnTo>
                  <a:lnTo>
                    <a:pt x="2606" y="250347"/>
                  </a:lnTo>
                  <a:lnTo>
                    <a:pt x="548" y="241322"/>
                  </a:lnTo>
                  <a:lnTo>
                    <a:pt x="0" y="234965"/>
                  </a:lnTo>
                  <a:lnTo>
                    <a:pt x="13622" y="195050"/>
                  </a:lnTo>
                  <a:lnTo>
                    <a:pt x="27096" y="165194"/>
                  </a:lnTo>
                  <a:lnTo>
                    <a:pt x="43474" y="147175"/>
                  </a:lnTo>
                  <a:lnTo>
                    <a:pt x="53049" y="139965"/>
                  </a:lnTo>
                  <a:lnTo>
                    <a:pt x="63890" y="136290"/>
                  </a:lnTo>
                  <a:lnTo>
                    <a:pt x="69743" y="135310"/>
                  </a:lnTo>
                  <a:lnTo>
                    <a:pt x="74352" y="136068"/>
                  </a:lnTo>
                  <a:lnTo>
                    <a:pt x="78130" y="137984"/>
                  </a:lnTo>
                  <a:lnTo>
                    <a:pt x="81354" y="140672"/>
                  </a:lnTo>
                  <a:lnTo>
                    <a:pt x="84937" y="149304"/>
                  </a:lnTo>
                  <a:lnTo>
                    <a:pt x="85823" y="160903"/>
                  </a:lnTo>
                  <a:lnTo>
                    <a:pt x="83865" y="175464"/>
                  </a:lnTo>
                  <a:lnTo>
                    <a:pt x="78761" y="187579"/>
                  </a:lnTo>
                  <a:lnTo>
                    <a:pt x="75424" y="192786"/>
                  </a:lnTo>
                  <a:lnTo>
                    <a:pt x="57245" y="206856"/>
                  </a:lnTo>
                  <a:lnTo>
                    <a:pt x="33984" y="216591"/>
                  </a:lnTo>
                  <a:lnTo>
                    <a:pt x="21315" y="217853"/>
                  </a:lnTo>
                  <a:lnTo>
                    <a:pt x="5252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74">
              <a:extLst>
                <a:ext uri="{FF2B5EF4-FFF2-40B4-BE49-F238E27FC236}">
                  <a16:creationId xmlns:a16="http://schemas.microsoft.com/office/drawing/2014/main" xmlns="" id="{185F5981-FE1C-4D90-8EC3-8CE6F556278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41850" y="6297380"/>
              <a:ext cx="12701" cy="8171"/>
            </a:xfrm>
            <a:custGeom>
              <a:avLst/>
              <a:gdLst/>
              <a:ahLst/>
              <a:cxnLst/>
              <a:rect l="0" t="0" r="0" b="0"/>
              <a:pathLst>
                <a:path w="12701" h="8171">
                  <a:moveTo>
                    <a:pt x="0" y="8170"/>
                  </a:moveTo>
                  <a:lnTo>
                    <a:pt x="0" y="8170"/>
                  </a:lnTo>
                  <a:lnTo>
                    <a:pt x="3371" y="1428"/>
                  </a:lnTo>
                  <a:lnTo>
                    <a:pt x="5069" y="147"/>
                  </a:lnTo>
                  <a:lnTo>
                    <a:pt x="6907" y="0"/>
                  </a:lnTo>
                  <a:lnTo>
                    <a:pt x="12700" y="18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975">
              <a:extLst>
                <a:ext uri="{FF2B5EF4-FFF2-40B4-BE49-F238E27FC236}">
                  <a16:creationId xmlns:a16="http://schemas.microsoft.com/office/drawing/2014/main" xmlns="" id="{36B9C65C-0789-437B-B1C8-D303461D7E0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616450" y="64643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976">
              <a:extLst>
                <a:ext uri="{FF2B5EF4-FFF2-40B4-BE49-F238E27FC236}">
                  <a16:creationId xmlns:a16="http://schemas.microsoft.com/office/drawing/2014/main" xmlns="" id="{1C04534D-0949-4FE4-BAEC-418BB737E1D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454329" y="6407150"/>
              <a:ext cx="104972" cy="118325"/>
            </a:xfrm>
            <a:custGeom>
              <a:avLst/>
              <a:gdLst/>
              <a:ahLst/>
              <a:cxnLst/>
              <a:rect l="0" t="0" r="0" b="0"/>
              <a:pathLst>
                <a:path w="104972" h="118325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8454" y="5069"/>
                  </a:lnTo>
                  <a:lnTo>
                    <a:pt x="39161" y="21669"/>
                  </a:lnTo>
                  <a:lnTo>
                    <a:pt x="56465" y="42247"/>
                  </a:lnTo>
                  <a:lnTo>
                    <a:pt x="62246" y="59934"/>
                  </a:lnTo>
                  <a:lnTo>
                    <a:pt x="63405" y="78849"/>
                  </a:lnTo>
                  <a:lnTo>
                    <a:pt x="59215" y="96662"/>
                  </a:lnTo>
                  <a:lnTo>
                    <a:pt x="52650" y="108343"/>
                  </a:lnTo>
                  <a:lnTo>
                    <a:pt x="45028" y="115180"/>
                  </a:lnTo>
                  <a:lnTo>
                    <a:pt x="36937" y="118219"/>
                  </a:lnTo>
                  <a:lnTo>
                    <a:pt x="33509" y="118324"/>
                  </a:lnTo>
                  <a:lnTo>
                    <a:pt x="27820" y="116559"/>
                  </a:lnTo>
                  <a:lnTo>
                    <a:pt x="26020" y="113689"/>
                  </a:lnTo>
                  <a:lnTo>
                    <a:pt x="24021" y="104856"/>
                  </a:lnTo>
                  <a:lnTo>
                    <a:pt x="33008" y="81240"/>
                  </a:lnTo>
                  <a:lnTo>
                    <a:pt x="60077" y="43773"/>
                  </a:lnTo>
                  <a:lnTo>
                    <a:pt x="82889" y="27003"/>
                  </a:lnTo>
                  <a:lnTo>
                    <a:pt x="10497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77">
              <a:extLst>
                <a:ext uri="{FF2B5EF4-FFF2-40B4-BE49-F238E27FC236}">
                  <a16:creationId xmlns:a16="http://schemas.microsoft.com/office/drawing/2014/main" xmlns="" id="{E5F0FEB6-D897-4A67-85E4-3EDA26B4356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356100" y="64071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5405" y="45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78">
              <a:extLst>
                <a:ext uri="{FF2B5EF4-FFF2-40B4-BE49-F238E27FC236}">
                  <a16:creationId xmlns:a16="http://schemas.microsoft.com/office/drawing/2014/main" xmlns="" id="{2553696D-93AC-4C33-BAC4-92B4BF9A291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343816" y="6267450"/>
              <a:ext cx="63085" cy="283530"/>
            </a:xfrm>
            <a:custGeom>
              <a:avLst/>
              <a:gdLst/>
              <a:ahLst/>
              <a:cxnLst/>
              <a:rect l="0" t="0" r="0" b="0"/>
              <a:pathLst>
                <a:path w="63085" h="283530">
                  <a:moveTo>
                    <a:pt x="44034" y="0"/>
                  </a:moveTo>
                  <a:lnTo>
                    <a:pt x="44034" y="0"/>
                  </a:lnTo>
                  <a:lnTo>
                    <a:pt x="40663" y="0"/>
                  </a:lnTo>
                  <a:lnTo>
                    <a:pt x="37126" y="5645"/>
                  </a:lnTo>
                  <a:lnTo>
                    <a:pt x="22365" y="39999"/>
                  </a:lnTo>
                  <a:lnTo>
                    <a:pt x="11900" y="86876"/>
                  </a:lnTo>
                  <a:lnTo>
                    <a:pt x="6704" y="122572"/>
                  </a:lnTo>
                  <a:lnTo>
                    <a:pt x="2748" y="159604"/>
                  </a:lnTo>
                  <a:lnTo>
                    <a:pt x="990" y="197230"/>
                  </a:lnTo>
                  <a:lnTo>
                    <a:pt x="0" y="243999"/>
                  </a:lnTo>
                  <a:lnTo>
                    <a:pt x="6449" y="274555"/>
                  </a:lnTo>
                  <a:lnTo>
                    <a:pt x="10511" y="279698"/>
                  </a:lnTo>
                  <a:lnTo>
                    <a:pt x="15335" y="282420"/>
                  </a:lnTo>
                  <a:lnTo>
                    <a:pt x="20668" y="283529"/>
                  </a:lnTo>
                  <a:lnTo>
                    <a:pt x="36001" y="277237"/>
                  </a:lnTo>
                  <a:lnTo>
                    <a:pt x="63084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979">
              <a:extLst>
                <a:ext uri="{FF2B5EF4-FFF2-40B4-BE49-F238E27FC236}">
                  <a16:creationId xmlns:a16="http://schemas.microsoft.com/office/drawing/2014/main" xmlns="" id="{4349764A-600F-46B3-9095-3EC2ECED543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91000" y="6420993"/>
              <a:ext cx="63501" cy="136904"/>
            </a:xfrm>
            <a:custGeom>
              <a:avLst/>
              <a:gdLst/>
              <a:ahLst/>
              <a:cxnLst/>
              <a:rect l="0" t="0" r="0" b="0"/>
              <a:pathLst>
                <a:path w="63501" h="136904">
                  <a:moveTo>
                    <a:pt x="63500" y="11557"/>
                  </a:moveTo>
                  <a:lnTo>
                    <a:pt x="63500" y="11557"/>
                  </a:lnTo>
                  <a:lnTo>
                    <a:pt x="57725" y="6488"/>
                  </a:lnTo>
                  <a:lnTo>
                    <a:pt x="51290" y="2718"/>
                  </a:lnTo>
                  <a:lnTo>
                    <a:pt x="36364" y="0"/>
                  </a:lnTo>
                  <a:lnTo>
                    <a:pt x="26510" y="3128"/>
                  </a:lnTo>
                  <a:lnTo>
                    <a:pt x="21907" y="5937"/>
                  </a:lnTo>
                  <a:lnTo>
                    <a:pt x="18838" y="9928"/>
                  </a:lnTo>
                  <a:lnTo>
                    <a:pt x="15428" y="20005"/>
                  </a:lnTo>
                  <a:lnTo>
                    <a:pt x="16879" y="37579"/>
                  </a:lnTo>
                  <a:lnTo>
                    <a:pt x="25148" y="59562"/>
                  </a:lnTo>
                  <a:lnTo>
                    <a:pt x="59417" y="105209"/>
                  </a:lnTo>
                  <a:lnTo>
                    <a:pt x="60778" y="109975"/>
                  </a:lnTo>
                  <a:lnTo>
                    <a:pt x="59569" y="114563"/>
                  </a:lnTo>
                  <a:lnTo>
                    <a:pt x="52581" y="123425"/>
                  </a:lnTo>
                  <a:lnTo>
                    <a:pt x="36746" y="132976"/>
                  </a:lnTo>
                  <a:lnTo>
                    <a:pt x="22020" y="136903"/>
                  </a:lnTo>
                  <a:lnTo>
                    <a:pt x="17502" y="135337"/>
                  </a:lnTo>
                  <a:lnTo>
                    <a:pt x="0" y="119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980">
              <a:extLst>
                <a:ext uri="{FF2B5EF4-FFF2-40B4-BE49-F238E27FC236}">
                  <a16:creationId xmlns:a16="http://schemas.microsoft.com/office/drawing/2014/main" xmlns="" id="{41D5E473-5D2D-4495-9253-C1C28A21030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36542" y="6432550"/>
              <a:ext cx="3659" cy="25401"/>
            </a:xfrm>
            <a:custGeom>
              <a:avLst/>
              <a:gdLst/>
              <a:ahLst/>
              <a:cxnLst/>
              <a:rect l="0" t="0" r="0" b="0"/>
              <a:pathLst>
                <a:path w="3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952" y="11602"/>
                  </a:lnTo>
                  <a:lnTo>
                    <a:pt x="0" y="3750"/>
                  </a:lnTo>
                  <a:lnTo>
                    <a:pt x="514" y="2501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81">
              <a:extLst>
                <a:ext uri="{FF2B5EF4-FFF2-40B4-BE49-F238E27FC236}">
                  <a16:creationId xmlns:a16="http://schemas.microsoft.com/office/drawing/2014/main" xmlns="" id="{964B07E2-09B5-4659-9371-404BDD0ABC1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24430" y="6540500"/>
              <a:ext cx="9421" cy="31751"/>
            </a:xfrm>
            <a:custGeom>
              <a:avLst/>
              <a:gdLst/>
              <a:ahLst/>
              <a:cxnLst/>
              <a:rect l="0" t="0" r="0" b="0"/>
              <a:pathLst>
                <a:path w="9421" h="31751">
                  <a:moveTo>
                    <a:pt x="9420" y="0"/>
                  </a:moveTo>
                  <a:lnTo>
                    <a:pt x="9420" y="0"/>
                  </a:lnTo>
                  <a:lnTo>
                    <a:pt x="4351" y="5775"/>
                  </a:lnTo>
                  <a:lnTo>
                    <a:pt x="582" y="12209"/>
                  </a:lnTo>
                  <a:lnTo>
                    <a:pt x="0" y="15901"/>
                  </a:lnTo>
                  <a:lnTo>
                    <a:pt x="307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82">
              <a:extLst>
                <a:ext uri="{FF2B5EF4-FFF2-40B4-BE49-F238E27FC236}">
                  <a16:creationId xmlns:a16="http://schemas.microsoft.com/office/drawing/2014/main" xmlns="" id="{3375E674-731E-44E6-BD35-B842A720A10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23260" y="6288479"/>
              <a:ext cx="153441" cy="363104"/>
            </a:xfrm>
            <a:custGeom>
              <a:avLst/>
              <a:gdLst/>
              <a:ahLst/>
              <a:cxnLst/>
              <a:rect l="0" t="0" r="0" b="0"/>
              <a:pathLst>
                <a:path w="153441" h="363104">
                  <a:moveTo>
                    <a:pt x="96290" y="277421"/>
                  </a:moveTo>
                  <a:lnTo>
                    <a:pt x="96290" y="277421"/>
                  </a:lnTo>
                  <a:lnTo>
                    <a:pt x="68678" y="235680"/>
                  </a:lnTo>
                  <a:lnTo>
                    <a:pt x="51185" y="222955"/>
                  </a:lnTo>
                  <a:lnTo>
                    <a:pt x="45053" y="219945"/>
                  </a:lnTo>
                  <a:lnTo>
                    <a:pt x="38849" y="220053"/>
                  </a:lnTo>
                  <a:lnTo>
                    <a:pt x="26311" y="225819"/>
                  </a:lnTo>
                  <a:lnTo>
                    <a:pt x="15564" y="242962"/>
                  </a:lnTo>
                  <a:lnTo>
                    <a:pt x="3462" y="282263"/>
                  </a:lnTo>
                  <a:lnTo>
                    <a:pt x="0" y="311323"/>
                  </a:lnTo>
                  <a:lnTo>
                    <a:pt x="3165" y="335997"/>
                  </a:lnTo>
                  <a:lnTo>
                    <a:pt x="11157" y="353078"/>
                  </a:lnTo>
                  <a:lnTo>
                    <a:pt x="16251" y="359610"/>
                  </a:lnTo>
                  <a:lnTo>
                    <a:pt x="21764" y="362552"/>
                  </a:lnTo>
                  <a:lnTo>
                    <a:pt x="27556" y="363103"/>
                  </a:lnTo>
                  <a:lnTo>
                    <a:pt x="33534" y="362058"/>
                  </a:lnTo>
                  <a:lnTo>
                    <a:pt x="47702" y="347728"/>
                  </a:lnTo>
                  <a:lnTo>
                    <a:pt x="73427" y="306249"/>
                  </a:lnTo>
                  <a:lnTo>
                    <a:pt x="91067" y="266244"/>
                  </a:lnTo>
                  <a:lnTo>
                    <a:pt x="97747" y="241748"/>
                  </a:lnTo>
                  <a:lnTo>
                    <a:pt x="103612" y="215538"/>
                  </a:lnTo>
                  <a:lnTo>
                    <a:pt x="108226" y="186072"/>
                  </a:lnTo>
                  <a:lnTo>
                    <a:pt x="112009" y="154432"/>
                  </a:lnTo>
                  <a:lnTo>
                    <a:pt x="115236" y="121346"/>
                  </a:lnTo>
                  <a:lnTo>
                    <a:pt x="118093" y="92938"/>
                  </a:lnTo>
                  <a:lnTo>
                    <a:pt x="120703" y="67649"/>
                  </a:lnTo>
                  <a:lnTo>
                    <a:pt x="124779" y="28261"/>
                  </a:lnTo>
                  <a:lnTo>
                    <a:pt x="127610" y="0"/>
                  </a:lnTo>
                  <a:lnTo>
                    <a:pt x="131613" y="37427"/>
                  </a:lnTo>
                  <a:lnTo>
                    <a:pt x="130098" y="76918"/>
                  </a:lnTo>
                  <a:lnTo>
                    <a:pt x="132718" y="122691"/>
                  </a:lnTo>
                  <a:lnTo>
                    <a:pt x="137174" y="169141"/>
                  </a:lnTo>
                  <a:lnTo>
                    <a:pt x="139155" y="210953"/>
                  </a:lnTo>
                  <a:lnTo>
                    <a:pt x="141917" y="245057"/>
                  </a:lnTo>
                  <a:lnTo>
                    <a:pt x="149439" y="291332"/>
                  </a:lnTo>
                  <a:lnTo>
                    <a:pt x="153440" y="309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83">
              <a:extLst>
                <a:ext uri="{FF2B5EF4-FFF2-40B4-BE49-F238E27FC236}">
                  <a16:creationId xmlns:a16="http://schemas.microsoft.com/office/drawing/2014/main" xmlns="" id="{CCCE062E-8B3F-4F74-B061-62A3E13F33F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89150" y="5179896"/>
              <a:ext cx="146051" cy="331621"/>
            </a:xfrm>
            <a:custGeom>
              <a:avLst/>
              <a:gdLst/>
              <a:ahLst/>
              <a:cxnLst/>
              <a:rect l="0" t="0" r="0" b="0"/>
              <a:pathLst>
                <a:path w="146051" h="331621">
                  <a:moveTo>
                    <a:pt x="146050" y="27104"/>
                  </a:moveTo>
                  <a:lnTo>
                    <a:pt x="146050" y="27104"/>
                  </a:lnTo>
                  <a:lnTo>
                    <a:pt x="135911" y="13306"/>
                  </a:lnTo>
                  <a:lnTo>
                    <a:pt x="128373" y="7331"/>
                  </a:lnTo>
                  <a:lnTo>
                    <a:pt x="106083" y="0"/>
                  </a:lnTo>
                  <a:lnTo>
                    <a:pt x="73765" y="3472"/>
                  </a:lnTo>
                  <a:lnTo>
                    <a:pt x="37379" y="23552"/>
                  </a:lnTo>
                  <a:lnTo>
                    <a:pt x="9899" y="51843"/>
                  </a:lnTo>
                  <a:lnTo>
                    <a:pt x="5894" y="61941"/>
                  </a:lnTo>
                  <a:lnTo>
                    <a:pt x="5206" y="82569"/>
                  </a:lnTo>
                  <a:lnTo>
                    <a:pt x="13368" y="103495"/>
                  </a:lnTo>
                  <a:lnTo>
                    <a:pt x="37592" y="135111"/>
                  </a:lnTo>
                  <a:lnTo>
                    <a:pt x="73463" y="166821"/>
                  </a:lnTo>
                  <a:lnTo>
                    <a:pt x="111607" y="200440"/>
                  </a:lnTo>
                  <a:lnTo>
                    <a:pt x="131448" y="224792"/>
                  </a:lnTo>
                  <a:lnTo>
                    <a:pt x="142617" y="249726"/>
                  </a:lnTo>
                  <a:lnTo>
                    <a:pt x="144289" y="271156"/>
                  </a:lnTo>
                  <a:lnTo>
                    <a:pt x="142759" y="280822"/>
                  </a:lnTo>
                  <a:lnTo>
                    <a:pt x="133534" y="297207"/>
                  </a:lnTo>
                  <a:lnTo>
                    <a:pt x="117909" y="311544"/>
                  </a:lnTo>
                  <a:lnTo>
                    <a:pt x="94502" y="324972"/>
                  </a:lnTo>
                  <a:lnTo>
                    <a:pt x="69518" y="330469"/>
                  </a:lnTo>
                  <a:lnTo>
                    <a:pt x="25726" y="331620"/>
                  </a:lnTo>
                  <a:lnTo>
                    <a:pt x="13080" y="328015"/>
                  </a:lnTo>
                  <a:lnTo>
                    <a:pt x="0" y="3192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84">
              <a:extLst>
                <a:ext uri="{FF2B5EF4-FFF2-40B4-BE49-F238E27FC236}">
                  <a16:creationId xmlns:a16="http://schemas.microsoft.com/office/drawing/2014/main" xmlns="" id="{80417C3E-FC1D-4C01-BA79-A68AA9E3451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43814" y="5397851"/>
              <a:ext cx="141601" cy="107693"/>
            </a:xfrm>
            <a:custGeom>
              <a:avLst/>
              <a:gdLst/>
              <a:ahLst/>
              <a:cxnLst/>
              <a:rect l="0" t="0" r="0" b="0"/>
              <a:pathLst>
                <a:path w="141601" h="107693">
                  <a:moveTo>
                    <a:pt x="92986" y="37749"/>
                  </a:moveTo>
                  <a:lnTo>
                    <a:pt x="92986" y="37749"/>
                  </a:lnTo>
                  <a:lnTo>
                    <a:pt x="81053" y="23934"/>
                  </a:lnTo>
                  <a:lnTo>
                    <a:pt x="78680" y="20072"/>
                  </a:lnTo>
                  <a:lnTo>
                    <a:pt x="70400" y="13900"/>
                  </a:lnTo>
                  <a:lnTo>
                    <a:pt x="65229" y="11267"/>
                  </a:lnTo>
                  <a:lnTo>
                    <a:pt x="51957" y="12103"/>
                  </a:lnTo>
                  <a:lnTo>
                    <a:pt x="36651" y="17884"/>
                  </a:lnTo>
                  <a:lnTo>
                    <a:pt x="20441" y="27509"/>
                  </a:lnTo>
                  <a:lnTo>
                    <a:pt x="7592" y="42605"/>
                  </a:lnTo>
                  <a:lnTo>
                    <a:pt x="2190" y="51570"/>
                  </a:lnTo>
                  <a:lnTo>
                    <a:pt x="0" y="60368"/>
                  </a:lnTo>
                  <a:lnTo>
                    <a:pt x="1329" y="77671"/>
                  </a:lnTo>
                  <a:lnTo>
                    <a:pt x="6481" y="84825"/>
                  </a:lnTo>
                  <a:lnTo>
                    <a:pt x="23495" y="96536"/>
                  </a:lnTo>
                  <a:lnTo>
                    <a:pt x="60245" y="107692"/>
                  </a:lnTo>
                  <a:lnTo>
                    <a:pt x="88077" y="105524"/>
                  </a:lnTo>
                  <a:lnTo>
                    <a:pt x="102413" y="101982"/>
                  </a:lnTo>
                  <a:lnTo>
                    <a:pt x="123987" y="88640"/>
                  </a:lnTo>
                  <a:lnTo>
                    <a:pt x="132703" y="80143"/>
                  </a:lnTo>
                  <a:lnTo>
                    <a:pt x="137808" y="70950"/>
                  </a:lnTo>
                  <a:lnTo>
                    <a:pt x="141600" y="51329"/>
                  </a:lnTo>
                  <a:lnTo>
                    <a:pt x="135288" y="32731"/>
                  </a:lnTo>
                  <a:lnTo>
                    <a:pt x="122370" y="16469"/>
                  </a:lnTo>
                  <a:lnTo>
                    <a:pt x="104870" y="4537"/>
                  </a:lnTo>
                  <a:lnTo>
                    <a:pt x="89095" y="175"/>
                  </a:lnTo>
                  <a:lnTo>
                    <a:pt x="81926" y="0"/>
                  </a:lnTo>
                  <a:lnTo>
                    <a:pt x="66433" y="5449"/>
                  </a:lnTo>
                  <a:lnTo>
                    <a:pt x="42186" y="186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85">
              <a:extLst>
                <a:ext uri="{FF2B5EF4-FFF2-40B4-BE49-F238E27FC236}">
                  <a16:creationId xmlns:a16="http://schemas.microsoft.com/office/drawing/2014/main" xmlns="" id="{9727B38A-47F2-49DD-85AC-D8DCE2D8826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46300" y="5613400"/>
              <a:ext cx="1079501" cy="88901"/>
            </a:xfrm>
            <a:custGeom>
              <a:avLst/>
              <a:gdLst/>
              <a:ahLst/>
              <a:cxnLst/>
              <a:rect l="0" t="0" r="0" b="0"/>
              <a:pathLst>
                <a:path w="1079501" h="88901">
                  <a:moveTo>
                    <a:pt x="0" y="88900"/>
                  </a:moveTo>
                  <a:lnTo>
                    <a:pt x="0" y="88900"/>
                  </a:lnTo>
                  <a:lnTo>
                    <a:pt x="39537" y="81992"/>
                  </a:lnTo>
                  <a:lnTo>
                    <a:pt x="60225" y="80062"/>
                  </a:lnTo>
                  <a:lnTo>
                    <a:pt x="91655" y="76657"/>
                  </a:lnTo>
                  <a:lnTo>
                    <a:pt x="130248" y="72272"/>
                  </a:lnTo>
                  <a:lnTo>
                    <a:pt x="173615" y="67231"/>
                  </a:lnTo>
                  <a:lnTo>
                    <a:pt x="225810" y="61048"/>
                  </a:lnTo>
                  <a:lnTo>
                    <a:pt x="283890" y="54104"/>
                  </a:lnTo>
                  <a:lnTo>
                    <a:pt x="345893" y="46653"/>
                  </a:lnTo>
                  <a:lnTo>
                    <a:pt x="413334" y="39569"/>
                  </a:lnTo>
                  <a:lnTo>
                    <a:pt x="484401" y="32729"/>
                  </a:lnTo>
                  <a:lnTo>
                    <a:pt x="557884" y="26053"/>
                  </a:lnTo>
                  <a:lnTo>
                    <a:pt x="631567" y="21602"/>
                  </a:lnTo>
                  <a:lnTo>
                    <a:pt x="705383" y="18635"/>
                  </a:lnTo>
                  <a:lnTo>
                    <a:pt x="779289" y="16656"/>
                  </a:lnTo>
                  <a:lnTo>
                    <a:pt x="841259" y="14632"/>
                  </a:lnTo>
                  <a:lnTo>
                    <a:pt x="895273" y="12577"/>
                  </a:lnTo>
                  <a:lnTo>
                    <a:pt x="943982" y="10501"/>
                  </a:lnTo>
                  <a:lnTo>
                    <a:pt x="980688" y="8412"/>
                  </a:lnTo>
                  <a:lnTo>
                    <a:pt x="1009392" y="6313"/>
                  </a:lnTo>
                  <a:lnTo>
                    <a:pt x="1048340" y="2805"/>
                  </a:lnTo>
                  <a:lnTo>
                    <a:pt x="1079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986">
              <a:extLst>
                <a:ext uri="{FF2B5EF4-FFF2-40B4-BE49-F238E27FC236}">
                  <a16:creationId xmlns:a16="http://schemas.microsoft.com/office/drawing/2014/main" xmlns="" id="{62297BAB-7E57-430C-91B5-008C08A44AE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89023" y="5575300"/>
              <a:ext cx="712978" cy="147755"/>
            </a:xfrm>
            <a:custGeom>
              <a:avLst/>
              <a:gdLst/>
              <a:ahLst/>
              <a:cxnLst/>
              <a:rect l="0" t="0" r="0" b="0"/>
              <a:pathLst>
                <a:path w="712978" h="147755">
                  <a:moveTo>
                    <a:pt x="52577" y="120650"/>
                  </a:moveTo>
                  <a:lnTo>
                    <a:pt x="52577" y="120650"/>
                  </a:lnTo>
                  <a:lnTo>
                    <a:pt x="5462" y="137609"/>
                  </a:lnTo>
                  <a:lnTo>
                    <a:pt x="0" y="140423"/>
                  </a:lnTo>
                  <a:lnTo>
                    <a:pt x="2709" y="143004"/>
                  </a:lnTo>
                  <a:lnTo>
                    <a:pt x="22652" y="147754"/>
                  </a:lnTo>
                  <a:lnTo>
                    <a:pt x="44621" y="146480"/>
                  </a:lnTo>
                  <a:lnTo>
                    <a:pt x="73379" y="142809"/>
                  </a:lnTo>
                  <a:lnTo>
                    <a:pt x="106661" y="137539"/>
                  </a:lnTo>
                  <a:lnTo>
                    <a:pt x="146489" y="130498"/>
                  </a:lnTo>
                  <a:lnTo>
                    <a:pt x="190679" y="122277"/>
                  </a:lnTo>
                  <a:lnTo>
                    <a:pt x="237778" y="113268"/>
                  </a:lnTo>
                  <a:lnTo>
                    <a:pt x="288228" y="103028"/>
                  </a:lnTo>
                  <a:lnTo>
                    <a:pt x="340911" y="91969"/>
                  </a:lnTo>
                  <a:lnTo>
                    <a:pt x="395083" y="80363"/>
                  </a:lnTo>
                  <a:lnTo>
                    <a:pt x="445309" y="69803"/>
                  </a:lnTo>
                  <a:lnTo>
                    <a:pt x="492904" y="59941"/>
                  </a:lnTo>
                  <a:lnTo>
                    <a:pt x="538745" y="50544"/>
                  </a:lnTo>
                  <a:lnTo>
                    <a:pt x="578478" y="40751"/>
                  </a:lnTo>
                  <a:lnTo>
                    <a:pt x="614139" y="30695"/>
                  </a:lnTo>
                  <a:lnTo>
                    <a:pt x="647085" y="20463"/>
                  </a:lnTo>
                  <a:lnTo>
                    <a:pt x="7129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987">
              <a:extLst>
                <a:ext uri="{FF2B5EF4-FFF2-40B4-BE49-F238E27FC236}">
                  <a16:creationId xmlns:a16="http://schemas.microsoft.com/office/drawing/2014/main" xmlns="" id="{8FEABC0D-244B-414B-91DC-C7FCA6B54B4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41700" y="5378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988">
              <a:extLst>
                <a:ext uri="{FF2B5EF4-FFF2-40B4-BE49-F238E27FC236}">
                  <a16:creationId xmlns:a16="http://schemas.microsoft.com/office/drawing/2014/main" xmlns="" id="{CE646902-3A09-489E-8A60-E36504472E7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29000" y="5543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89">
              <a:extLst>
                <a:ext uri="{FF2B5EF4-FFF2-40B4-BE49-F238E27FC236}">
                  <a16:creationId xmlns:a16="http://schemas.microsoft.com/office/drawing/2014/main" xmlns="" id="{646B97C9-AE30-4E72-9C76-F5B28C20BBF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402669" y="5937809"/>
              <a:ext cx="191432" cy="341270"/>
            </a:xfrm>
            <a:custGeom>
              <a:avLst/>
              <a:gdLst/>
              <a:ahLst/>
              <a:cxnLst/>
              <a:rect l="0" t="0" r="0" b="0"/>
              <a:pathLst>
                <a:path w="191432" h="341270">
                  <a:moveTo>
                    <a:pt x="191431" y="31191"/>
                  </a:moveTo>
                  <a:lnTo>
                    <a:pt x="191431" y="31191"/>
                  </a:lnTo>
                  <a:lnTo>
                    <a:pt x="176684" y="5461"/>
                  </a:lnTo>
                  <a:lnTo>
                    <a:pt x="173133" y="1337"/>
                  </a:lnTo>
                  <a:lnTo>
                    <a:pt x="166533" y="0"/>
                  </a:lnTo>
                  <a:lnTo>
                    <a:pt x="147909" y="2276"/>
                  </a:lnTo>
                  <a:lnTo>
                    <a:pt x="110253" y="24976"/>
                  </a:lnTo>
                  <a:lnTo>
                    <a:pt x="67817" y="71996"/>
                  </a:lnTo>
                  <a:lnTo>
                    <a:pt x="40536" y="114238"/>
                  </a:lnTo>
                  <a:lnTo>
                    <a:pt x="17122" y="160528"/>
                  </a:lnTo>
                  <a:lnTo>
                    <a:pt x="2012" y="206972"/>
                  </a:lnTo>
                  <a:lnTo>
                    <a:pt x="0" y="247839"/>
                  </a:lnTo>
                  <a:lnTo>
                    <a:pt x="6867" y="282701"/>
                  </a:lnTo>
                  <a:lnTo>
                    <a:pt x="19327" y="309954"/>
                  </a:lnTo>
                  <a:lnTo>
                    <a:pt x="34272" y="328182"/>
                  </a:lnTo>
                  <a:lnTo>
                    <a:pt x="42208" y="335018"/>
                  </a:lnTo>
                  <a:lnTo>
                    <a:pt x="56671" y="340733"/>
                  </a:lnTo>
                  <a:lnTo>
                    <a:pt x="63491" y="341269"/>
                  </a:lnTo>
                  <a:lnTo>
                    <a:pt x="78594" y="336220"/>
                  </a:lnTo>
                  <a:lnTo>
                    <a:pt x="94009" y="326215"/>
                  </a:lnTo>
                  <a:lnTo>
                    <a:pt x="133385" y="281177"/>
                  </a:lnTo>
                  <a:lnTo>
                    <a:pt x="153796" y="250769"/>
                  </a:lnTo>
                  <a:lnTo>
                    <a:pt x="157938" y="236970"/>
                  </a:lnTo>
                  <a:lnTo>
                    <a:pt x="157025" y="230129"/>
                  </a:lnTo>
                  <a:lnTo>
                    <a:pt x="155793" y="227316"/>
                  </a:lnTo>
                  <a:lnTo>
                    <a:pt x="150662" y="222310"/>
                  </a:lnTo>
                  <a:lnTo>
                    <a:pt x="139242" y="213346"/>
                  </a:lnTo>
                  <a:lnTo>
                    <a:pt x="136177" y="212599"/>
                  </a:lnTo>
                  <a:lnTo>
                    <a:pt x="129009" y="213652"/>
                  </a:lnTo>
                  <a:lnTo>
                    <a:pt x="108881" y="2216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90">
              <a:extLst>
                <a:ext uri="{FF2B5EF4-FFF2-40B4-BE49-F238E27FC236}">
                  <a16:creationId xmlns:a16="http://schemas.microsoft.com/office/drawing/2014/main" xmlns="" id="{46B01BA5-C57F-4A15-9D40-84085500ADD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625850" y="61531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9434" y="15914"/>
                  </a:lnTo>
                  <a:lnTo>
                    <a:pt x="16941" y="43622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91">
              <a:extLst>
                <a:ext uri="{FF2B5EF4-FFF2-40B4-BE49-F238E27FC236}">
                  <a16:creationId xmlns:a16="http://schemas.microsoft.com/office/drawing/2014/main" xmlns="" id="{40618439-0100-4376-9E9D-D65451DAEE7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625354" y="6076950"/>
              <a:ext cx="13197" cy="19051"/>
            </a:xfrm>
            <a:custGeom>
              <a:avLst/>
              <a:gdLst/>
              <a:ahLst/>
              <a:cxnLst/>
              <a:rect l="0" t="0" r="0" b="0"/>
              <a:pathLst>
                <a:path w="13197" h="19051">
                  <a:moveTo>
                    <a:pt x="13196" y="19050"/>
                  </a:moveTo>
                  <a:lnTo>
                    <a:pt x="13196" y="19050"/>
                  </a:lnTo>
                  <a:lnTo>
                    <a:pt x="3083" y="12308"/>
                  </a:lnTo>
                  <a:lnTo>
                    <a:pt x="810" y="9616"/>
                  </a:lnTo>
                  <a:lnTo>
                    <a:pt x="0" y="7117"/>
                  </a:lnTo>
                  <a:lnTo>
                    <a:pt x="4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992">
              <a:extLst>
                <a:ext uri="{FF2B5EF4-FFF2-40B4-BE49-F238E27FC236}">
                  <a16:creationId xmlns:a16="http://schemas.microsoft.com/office/drawing/2014/main" xmlns="" id="{63F20AFC-C257-4809-848E-FB8D304F37A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724079" y="6089649"/>
              <a:ext cx="124022" cy="121901"/>
            </a:xfrm>
            <a:custGeom>
              <a:avLst/>
              <a:gdLst/>
              <a:ahLst/>
              <a:cxnLst/>
              <a:rect l="0" t="0" r="0" b="0"/>
              <a:pathLst>
                <a:path w="124022" h="121901">
                  <a:moveTo>
                    <a:pt x="3371" y="1"/>
                  </a:moveTo>
                  <a:lnTo>
                    <a:pt x="3371" y="1"/>
                  </a:lnTo>
                  <a:lnTo>
                    <a:pt x="0" y="0"/>
                  </a:lnTo>
                  <a:lnTo>
                    <a:pt x="418" y="1412"/>
                  </a:lnTo>
                  <a:lnTo>
                    <a:pt x="7043" y="11551"/>
                  </a:lnTo>
                  <a:lnTo>
                    <a:pt x="21484" y="54274"/>
                  </a:lnTo>
                  <a:lnTo>
                    <a:pt x="36600" y="99061"/>
                  </a:lnTo>
                  <a:lnTo>
                    <a:pt x="47049" y="121467"/>
                  </a:lnTo>
                  <a:lnTo>
                    <a:pt x="48717" y="121900"/>
                  </a:lnTo>
                  <a:lnTo>
                    <a:pt x="50535" y="121484"/>
                  </a:lnTo>
                  <a:lnTo>
                    <a:pt x="59836" y="107413"/>
                  </a:lnTo>
                  <a:lnTo>
                    <a:pt x="79760" y="64196"/>
                  </a:lnTo>
                  <a:lnTo>
                    <a:pt x="96541" y="33143"/>
                  </a:lnTo>
                  <a:lnTo>
                    <a:pt x="124021" y="6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993">
              <a:extLst>
                <a:ext uri="{FF2B5EF4-FFF2-40B4-BE49-F238E27FC236}">
                  <a16:creationId xmlns:a16="http://schemas.microsoft.com/office/drawing/2014/main" xmlns="" id="{23ED4364-132C-48AD-BC5C-B680F362C37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73500" y="6064717"/>
              <a:ext cx="273051" cy="115219"/>
            </a:xfrm>
            <a:custGeom>
              <a:avLst/>
              <a:gdLst/>
              <a:ahLst/>
              <a:cxnLst/>
              <a:rect l="0" t="0" r="0" b="0"/>
              <a:pathLst>
                <a:path w="273051" h="115219">
                  <a:moveTo>
                    <a:pt x="0" y="75733"/>
                  </a:moveTo>
                  <a:lnTo>
                    <a:pt x="0" y="75733"/>
                  </a:lnTo>
                  <a:lnTo>
                    <a:pt x="8838" y="75733"/>
                  </a:lnTo>
                  <a:lnTo>
                    <a:pt x="18297" y="68991"/>
                  </a:lnTo>
                  <a:lnTo>
                    <a:pt x="42453" y="37040"/>
                  </a:lnTo>
                  <a:lnTo>
                    <a:pt x="45208" y="24670"/>
                  </a:lnTo>
                  <a:lnTo>
                    <a:pt x="44956" y="18407"/>
                  </a:lnTo>
                  <a:lnTo>
                    <a:pt x="43376" y="13527"/>
                  </a:lnTo>
                  <a:lnTo>
                    <a:pt x="37858" y="6223"/>
                  </a:lnTo>
                  <a:lnTo>
                    <a:pt x="34410" y="4699"/>
                  </a:lnTo>
                  <a:lnTo>
                    <a:pt x="26818" y="4886"/>
                  </a:lnTo>
                  <a:lnTo>
                    <a:pt x="16858" y="12966"/>
                  </a:lnTo>
                  <a:lnTo>
                    <a:pt x="11238" y="19071"/>
                  </a:lnTo>
                  <a:lnTo>
                    <a:pt x="4995" y="35262"/>
                  </a:lnTo>
                  <a:lnTo>
                    <a:pt x="3631" y="53512"/>
                  </a:lnTo>
                  <a:lnTo>
                    <a:pt x="10797" y="78949"/>
                  </a:lnTo>
                  <a:lnTo>
                    <a:pt x="17969" y="93390"/>
                  </a:lnTo>
                  <a:lnTo>
                    <a:pt x="31505" y="103101"/>
                  </a:lnTo>
                  <a:lnTo>
                    <a:pt x="40053" y="106678"/>
                  </a:lnTo>
                  <a:lnTo>
                    <a:pt x="57078" y="106890"/>
                  </a:lnTo>
                  <a:lnTo>
                    <a:pt x="74051" y="101575"/>
                  </a:lnTo>
                  <a:lnTo>
                    <a:pt x="98062" y="86682"/>
                  </a:lnTo>
                  <a:lnTo>
                    <a:pt x="113330" y="69570"/>
                  </a:lnTo>
                  <a:lnTo>
                    <a:pt x="123056" y="49773"/>
                  </a:lnTo>
                  <a:lnTo>
                    <a:pt x="123665" y="50666"/>
                  </a:lnTo>
                  <a:lnTo>
                    <a:pt x="115862" y="93789"/>
                  </a:lnTo>
                  <a:lnTo>
                    <a:pt x="115700" y="105630"/>
                  </a:lnTo>
                  <a:lnTo>
                    <a:pt x="117980" y="113245"/>
                  </a:lnTo>
                  <a:lnTo>
                    <a:pt x="118869" y="114852"/>
                  </a:lnTo>
                  <a:lnTo>
                    <a:pt x="119463" y="115218"/>
                  </a:lnTo>
                  <a:lnTo>
                    <a:pt x="119859" y="114756"/>
                  </a:lnTo>
                  <a:lnTo>
                    <a:pt x="136161" y="71819"/>
                  </a:lnTo>
                  <a:lnTo>
                    <a:pt x="163669" y="26982"/>
                  </a:lnTo>
                  <a:lnTo>
                    <a:pt x="177164" y="12673"/>
                  </a:lnTo>
                  <a:lnTo>
                    <a:pt x="203403" y="55"/>
                  </a:lnTo>
                  <a:lnTo>
                    <a:pt x="219518" y="0"/>
                  </a:lnTo>
                  <a:lnTo>
                    <a:pt x="226779" y="1961"/>
                  </a:lnTo>
                  <a:lnTo>
                    <a:pt x="250481" y="18206"/>
                  </a:lnTo>
                  <a:lnTo>
                    <a:pt x="261373" y="38641"/>
                  </a:lnTo>
                  <a:lnTo>
                    <a:pt x="270744" y="85260"/>
                  </a:lnTo>
                  <a:lnTo>
                    <a:pt x="273050" y="107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86">
            <a:extLst>
              <a:ext uri="{FF2B5EF4-FFF2-40B4-BE49-F238E27FC236}">
                <a16:creationId xmlns:a16="http://schemas.microsoft.com/office/drawing/2014/main" xmlns="" id="{04E579C9-98C8-44E5-83FF-AD3BB62AB66F}"/>
              </a:ext>
            </a:extLst>
          </p:cNvPr>
          <p:cNvGrpSpPr/>
          <p:nvPr/>
        </p:nvGrpSpPr>
        <p:grpSpPr>
          <a:xfrm>
            <a:off x="2852033" y="5110438"/>
            <a:ext cx="494418" cy="378098"/>
            <a:chOff x="2852033" y="5110438"/>
            <a:chExt cx="494418" cy="378098"/>
          </a:xfrm>
        </p:grpSpPr>
        <p:sp>
          <p:nvSpPr>
            <p:cNvPr id="219" name="SMARTInkShape-994">
              <a:extLst>
                <a:ext uri="{FF2B5EF4-FFF2-40B4-BE49-F238E27FC236}">
                  <a16:creationId xmlns:a16="http://schemas.microsoft.com/office/drawing/2014/main" xmlns="" id="{AC24DF49-5193-45A9-9F0E-7BBB5ACDC55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52033" y="5110438"/>
              <a:ext cx="240418" cy="378098"/>
            </a:xfrm>
            <a:custGeom>
              <a:avLst/>
              <a:gdLst/>
              <a:ahLst/>
              <a:cxnLst/>
              <a:rect l="0" t="0" r="0" b="0"/>
              <a:pathLst>
                <a:path w="240418" h="378098">
                  <a:moveTo>
                    <a:pt x="145167" y="20362"/>
                  </a:moveTo>
                  <a:lnTo>
                    <a:pt x="145167" y="20362"/>
                  </a:lnTo>
                  <a:lnTo>
                    <a:pt x="138425" y="10249"/>
                  </a:lnTo>
                  <a:lnTo>
                    <a:pt x="127589" y="3402"/>
                  </a:lnTo>
                  <a:lnTo>
                    <a:pt x="120748" y="589"/>
                  </a:lnTo>
                  <a:lnTo>
                    <a:pt x="94266" y="0"/>
                  </a:lnTo>
                  <a:lnTo>
                    <a:pt x="76213" y="10136"/>
                  </a:lnTo>
                  <a:lnTo>
                    <a:pt x="67448" y="17778"/>
                  </a:lnTo>
                  <a:lnTo>
                    <a:pt x="48369" y="52130"/>
                  </a:lnTo>
                  <a:lnTo>
                    <a:pt x="40292" y="86927"/>
                  </a:lnTo>
                  <a:lnTo>
                    <a:pt x="35056" y="128969"/>
                  </a:lnTo>
                  <a:lnTo>
                    <a:pt x="32729" y="175876"/>
                  </a:lnTo>
                  <a:lnTo>
                    <a:pt x="35457" y="221183"/>
                  </a:lnTo>
                  <a:lnTo>
                    <a:pt x="40668" y="262721"/>
                  </a:lnTo>
                  <a:lnTo>
                    <a:pt x="45336" y="297646"/>
                  </a:lnTo>
                  <a:lnTo>
                    <a:pt x="51931" y="341703"/>
                  </a:lnTo>
                  <a:lnTo>
                    <a:pt x="51611" y="368085"/>
                  </a:lnTo>
                  <a:lnTo>
                    <a:pt x="49636" y="372827"/>
                  </a:lnTo>
                  <a:lnTo>
                    <a:pt x="46907" y="375989"/>
                  </a:lnTo>
                  <a:lnTo>
                    <a:pt x="43677" y="378097"/>
                  </a:lnTo>
                  <a:lnTo>
                    <a:pt x="38701" y="376679"/>
                  </a:lnTo>
                  <a:lnTo>
                    <a:pt x="25647" y="367579"/>
                  </a:lnTo>
                  <a:lnTo>
                    <a:pt x="9173" y="346589"/>
                  </a:lnTo>
                  <a:lnTo>
                    <a:pt x="2096" y="329237"/>
                  </a:lnTo>
                  <a:lnTo>
                    <a:pt x="0" y="311788"/>
                  </a:lnTo>
                  <a:lnTo>
                    <a:pt x="1116" y="307074"/>
                  </a:lnTo>
                  <a:lnTo>
                    <a:pt x="6120" y="299954"/>
                  </a:lnTo>
                  <a:lnTo>
                    <a:pt x="53412" y="281777"/>
                  </a:lnTo>
                  <a:lnTo>
                    <a:pt x="92423" y="273188"/>
                  </a:lnTo>
                  <a:lnTo>
                    <a:pt x="131891" y="269546"/>
                  </a:lnTo>
                  <a:lnTo>
                    <a:pt x="172309" y="267610"/>
                  </a:lnTo>
                  <a:lnTo>
                    <a:pt x="193190" y="263032"/>
                  </a:lnTo>
                  <a:lnTo>
                    <a:pt x="201318" y="259214"/>
                  </a:lnTo>
                  <a:lnTo>
                    <a:pt x="203768" y="256502"/>
                  </a:lnTo>
                  <a:lnTo>
                    <a:pt x="206490" y="249727"/>
                  </a:lnTo>
                  <a:lnTo>
                    <a:pt x="205804" y="246649"/>
                  </a:lnTo>
                  <a:lnTo>
                    <a:pt x="190799" y="231027"/>
                  </a:lnTo>
                  <a:lnTo>
                    <a:pt x="179088" y="226880"/>
                  </a:lnTo>
                  <a:lnTo>
                    <a:pt x="172015" y="225774"/>
                  </a:lnTo>
                  <a:lnTo>
                    <a:pt x="165887" y="227153"/>
                  </a:lnTo>
                  <a:lnTo>
                    <a:pt x="155317" y="234330"/>
                  </a:lnTo>
                  <a:lnTo>
                    <a:pt x="147797" y="246457"/>
                  </a:lnTo>
                  <a:lnTo>
                    <a:pt x="142808" y="261960"/>
                  </a:lnTo>
                  <a:lnTo>
                    <a:pt x="140705" y="289110"/>
                  </a:lnTo>
                  <a:lnTo>
                    <a:pt x="142713" y="304200"/>
                  </a:lnTo>
                  <a:lnTo>
                    <a:pt x="147839" y="316080"/>
                  </a:lnTo>
                  <a:lnTo>
                    <a:pt x="151182" y="321224"/>
                  </a:lnTo>
                  <a:lnTo>
                    <a:pt x="154821" y="323948"/>
                  </a:lnTo>
                  <a:lnTo>
                    <a:pt x="158659" y="325058"/>
                  </a:lnTo>
                  <a:lnTo>
                    <a:pt x="162628" y="325093"/>
                  </a:lnTo>
                  <a:lnTo>
                    <a:pt x="166686" y="322999"/>
                  </a:lnTo>
                  <a:lnTo>
                    <a:pt x="174957" y="315029"/>
                  </a:lnTo>
                  <a:lnTo>
                    <a:pt x="193612" y="281326"/>
                  </a:lnTo>
                  <a:lnTo>
                    <a:pt x="195808" y="280417"/>
                  </a:lnTo>
                  <a:lnTo>
                    <a:pt x="206032" y="282505"/>
                  </a:lnTo>
                  <a:lnTo>
                    <a:pt x="222468" y="289475"/>
                  </a:lnTo>
                  <a:lnTo>
                    <a:pt x="240417" y="299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995">
              <a:extLst>
                <a:ext uri="{FF2B5EF4-FFF2-40B4-BE49-F238E27FC236}">
                  <a16:creationId xmlns:a16="http://schemas.microsoft.com/office/drawing/2014/main" xmlns="" id="{5116AD67-959B-497B-B171-C6B9099FE1A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36900" y="5316715"/>
              <a:ext cx="209551" cy="157563"/>
            </a:xfrm>
            <a:custGeom>
              <a:avLst/>
              <a:gdLst/>
              <a:ahLst/>
              <a:cxnLst/>
              <a:rect l="0" t="0" r="0" b="0"/>
              <a:pathLst>
                <a:path w="209551" h="157563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2117" y="2207"/>
                  </a:lnTo>
                  <a:lnTo>
                    <a:pt x="10113" y="0"/>
                  </a:lnTo>
                  <a:lnTo>
                    <a:pt x="33256" y="8871"/>
                  </a:lnTo>
                  <a:lnTo>
                    <a:pt x="62457" y="31647"/>
                  </a:lnTo>
                  <a:lnTo>
                    <a:pt x="75501" y="54477"/>
                  </a:lnTo>
                  <a:lnTo>
                    <a:pt x="79968" y="67480"/>
                  </a:lnTo>
                  <a:lnTo>
                    <a:pt x="79286" y="93216"/>
                  </a:lnTo>
                  <a:lnTo>
                    <a:pt x="67001" y="127742"/>
                  </a:lnTo>
                  <a:lnTo>
                    <a:pt x="51837" y="150202"/>
                  </a:lnTo>
                  <a:lnTo>
                    <a:pt x="47258" y="154579"/>
                  </a:lnTo>
                  <a:lnTo>
                    <a:pt x="43500" y="156793"/>
                  </a:lnTo>
                  <a:lnTo>
                    <a:pt x="40289" y="157562"/>
                  </a:lnTo>
                  <a:lnTo>
                    <a:pt x="37442" y="157369"/>
                  </a:lnTo>
                  <a:lnTo>
                    <a:pt x="36251" y="153008"/>
                  </a:lnTo>
                  <a:lnTo>
                    <a:pt x="36808" y="136873"/>
                  </a:lnTo>
                  <a:lnTo>
                    <a:pt x="51201" y="100618"/>
                  </a:lnTo>
                  <a:lnTo>
                    <a:pt x="83453" y="58596"/>
                  </a:lnTo>
                  <a:lnTo>
                    <a:pt x="131030" y="28349"/>
                  </a:lnTo>
                  <a:lnTo>
                    <a:pt x="178602" y="16095"/>
                  </a:lnTo>
                  <a:lnTo>
                    <a:pt x="209550" y="10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996">
            <a:extLst>
              <a:ext uri="{FF2B5EF4-FFF2-40B4-BE49-F238E27FC236}">
                <a16:creationId xmlns:a16="http://schemas.microsoft.com/office/drawing/2014/main" xmlns="" id="{B7D82516-6F9F-4E77-8A67-97E7EF6E57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66282" y="6067371"/>
            <a:ext cx="151769" cy="131689"/>
          </a:xfrm>
          <a:custGeom>
            <a:avLst/>
            <a:gdLst/>
            <a:ahLst/>
            <a:cxnLst/>
            <a:rect l="0" t="0" r="0" b="0"/>
            <a:pathLst>
              <a:path w="151769" h="131689">
                <a:moveTo>
                  <a:pt x="94618" y="60379"/>
                </a:moveTo>
                <a:lnTo>
                  <a:pt x="94618" y="60379"/>
                </a:lnTo>
                <a:lnTo>
                  <a:pt x="91247" y="25025"/>
                </a:lnTo>
                <a:lnTo>
                  <a:pt x="83948" y="12681"/>
                </a:lnTo>
                <a:lnTo>
                  <a:pt x="79038" y="7414"/>
                </a:lnTo>
                <a:lnTo>
                  <a:pt x="67938" y="1562"/>
                </a:lnTo>
                <a:lnTo>
                  <a:pt x="62015" y="0"/>
                </a:lnTo>
                <a:lnTo>
                  <a:pt x="54538" y="3193"/>
                </a:lnTo>
                <a:lnTo>
                  <a:pt x="36823" y="18030"/>
                </a:lnTo>
                <a:lnTo>
                  <a:pt x="13758" y="53553"/>
                </a:lnTo>
                <a:lnTo>
                  <a:pt x="261" y="91988"/>
                </a:lnTo>
                <a:lnTo>
                  <a:pt x="0" y="111822"/>
                </a:lnTo>
                <a:lnTo>
                  <a:pt x="3882" y="125576"/>
                </a:lnTo>
                <a:lnTo>
                  <a:pt x="7960" y="131688"/>
                </a:lnTo>
                <a:lnTo>
                  <a:pt x="11446" y="130496"/>
                </a:lnTo>
                <a:lnTo>
                  <a:pt x="20964" y="121646"/>
                </a:lnTo>
                <a:lnTo>
                  <a:pt x="50503" y="74875"/>
                </a:lnTo>
                <a:lnTo>
                  <a:pt x="68892" y="49680"/>
                </a:lnTo>
                <a:lnTo>
                  <a:pt x="72528" y="47602"/>
                </a:lnTo>
                <a:lnTo>
                  <a:pt x="76364" y="46922"/>
                </a:lnTo>
                <a:lnTo>
                  <a:pt x="80332" y="47175"/>
                </a:lnTo>
                <a:lnTo>
                  <a:pt x="84388" y="50165"/>
                </a:lnTo>
                <a:lnTo>
                  <a:pt x="119604" y="94632"/>
                </a:lnTo>
                <a:lnTo>
                  <a:pt x="151768" y="12387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188">
            <a:extLst>
              <a:ext uri="{FF2B5EF4-FFF2-40B4-BE49-F238E27FC236}">
                <a16:creationId xmlns:a16="http://schemas.microsoft.com/office/drawing/2014/main" xmlns="" id="{1E2FBD13-1BC3-4094-9506-482052511180}"/>
              </a:ext>
            </a:extLst>
          </p:cNvPr>
          <p:cNvGrpSpPr/>
          <p:nvPr/>
        </p:nvGrpSpPr>
        <p:grpSpPr>
          <a:xfrm>
            <a:off x="5803403" y="5608816"/>
            <a:ext cx="959348" cy="684035"/>
            <a:chOff x="5803403" y="5608816"/>
            <a:chExt cx="959348" cy="684035"/>
          </a:xfrm>
        </p:grpSpPr>
        <p:sp>
          <p:nvSpPr>
            <p:cNvPr id="223" name="SMARTInkShape-997">
              <a:extLst>
                <a:ext uri="{FF2B5EF4-FFF2-40B4-BE49-F238E27FC236}">
                  <a16:creationId xmlns:a16="http://schemas.microsoft.com/office/drawing/2014/main" xmlns="" id="{2EDF1565-B26A-45B4-B38D-9BF8BCAE276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81750" y="5848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98">
              <a:extLst>
                <a:ext uri="{FF2B5EF4-FFF2-40B4-BE49-F238E27FC236}">
                  <a16:creationId xmlns:a16="http://schemas.microsoft.com/office/drawing/2014/main" xmlns="" id="{6737D445-7DBC-4FF7-AAE4-ED7193C1FB2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178550" y="5608816"/>
              <a:ext cx="106214" cy="271140"/>
            </a:xfrm>
            <a:custGeom>
              <a:avLst/>
              <a:gdLst/>
              <a:ahLst/>
              <a:cxnLst/>
              <a:rect l="0" t="0" r="0" b="0"/>
              <a:pathLst>
                <a:path w="106214" h="271140">
                  <a:moveTo>
                    <a:pt x="57150" y="10934"/>
                  </a:moveTo>
                  <a:lnTo>
                    <a:pt x="57150" y="10934"/>
                  </a:lnTo>
                  <a:lnTo>
                    <a:pt x="51683" y="0"/>
                  </a:lnTo>
                  <a:lnTo>
                    <a:pt x="47506" y="41759"/>
                  </a:lnTo>
                  <a:lnTo>
                    <a:pt x="43927" y="75198"/>
                  </a:lnTo>
                  <a:lnTo>
                    <a:pt x="39984" y="112874"/>
                  </a:lnTo>
                  <a:lnTo>
                    <a:pt x="35880" y="150785"/>
                  </a:lnTo>
                  <a:lnTo>
                    <a:pt x="31704" y="186920"/>
                  </a:lnTo>
                  <a:lnTo>
                    <a:pt x="25386" y="229589"/>
                  </a:lnTo>
                  <a:lnTo>
                    <a:pt x="20302" y="252857"/>
                  </a:lnTo>
                  <a:lnTo>
                    <a:pt x="19884" y="253354"/>
                  </a:lnTo>
                  <a:lnTo>
                    <a:pt x="19421" y="250145"/>
                  </a:lnTo>
                  <a:lnTo>
                    <a:pt x="22531" y="230292"/>
                  </a:lnTo>
                  <a:lnTo>
                    <a:pt x="44405" y="189025"/>
                  </a:lnTo>
                  <a:lnTo>
                    <a:pt x="63487" y="166713"/>
                  </a:lnTo>
                  <a:lnTo>
                    <a:pt x="76195" y="158251"/>
                  </a:lnTo>
                  <a:lnTo>
                    <a:pt x="81840" y="157123"/>
                  </a:lnTo>
                  <a:lnTo>
                    <a:pt x="87016" y="157782"/>
                  </a:lnTo>
                  <a:lnTo>
                    <a:pt x="91877" y="159632"/>
                  </a:lnTo>
                  <a:lnTo>
                    <a:pt x="99159" y="167333"/>
                  </a:lnTo>
                  <a:lnTo>
                    <a:pt x="102090" y="172350"/>
                  </a:lnTo>
                  <a:lnTo>
                    <a:pt x="106213" y="196266"/>
                  </a:lnTo>
                  <a:lnTo>
                    <a:pt x="104065" y="225695"/>
                  </a:lnTo>
                  <a:lnTo>
                    <a:pt x="95169" y="242556"/>
                  </a:lnTo>
                  <a:lnTo>
                    <a:pt x="74294" y="262066"/>
                  </a:lnTo>
                  <a:lnTo>
                    <a:pt x="66463" y="267256"/>
                  </a:lnTo>
                  <a:lnTo>
                    <a:pt x="48354" y="271139"/>
                  </a:lnTo>
                  <a:lnTo>
                    <a:pt x="0" y="264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99">
              <a:extLst>
                <a:ext uri="{FF2B5EF4-FFF2-40B4-BE49-F238E27FC236}">
                  <a16:creationId xmlns:a16="http://schemas.microsoft.com/office/drawing/2014/main" xmlns="" id="{7F5FDFC7-1B82-4565-84DC-E2AC09A7925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087744" y="5735067"/>
              <a:ext cx="50304" cy="118234"/>
            </a:xfrm>
            <a:custGeom>
              <a:avLst/>
              <a:gdLst/>
              <a:ahLst/>
              <a:cxnLst/>
              <a:rect l="0" t="0" r="0" b="0"/>
              <a:pathLst>
                <a:path w="50304" h="118234">
                  <a:moveTo>
                    <a:pt x="40006" y="37083"/>
                  </a:moveTo>
                  <a:lnTo>
                    <a:pt x="40006" y="37083"/>
                  </a:lnTo>
                  <a:lnTo>
                    <a:pt x="40005" y="2416"/>
                  </a:lnTo>
                  <a:lnTo>
                    <a:pt x="39301" y="1271"/>
                  </a:lnTo>
                  <a:lnTo>
                    <a:pt x="38124" y="508"/>
                  </a:lnTo>
                  <a:lnTo>
                    <a:pt x="36635" y="0"/>
                  </a:lnTo>
                  <a:lnTo>
                    <a:pt x="24426" y="12768"/>
                  </a:lnTo>
                  <a:lnTo>
                    <a:pt x="7112" y="52506"/>
                  </a:lnTo>
                  <a:lnTo>
                    <a:pt x="0" y="86573"/>
                  </a:lnTo>
                  <a:lnTo>
                    <a:pt x="1732" y="109602"/>
                  </a:lnTo>
                  <a:lnTo>
                    <a:pt x="4887" y="118233"/>
                  </a:lnTo>
                  <a:lnTo>
                    <a:pt x="8127" y="117994"/>
                  </a:lnTo>
                  <a:lnTo>
                    <a:pt x="17370" y="110203"/>
                  </a:lnTo>
                  <a:lnTo>
                    <a:pt x="35482" y="85863"/>
                  </a:lnTo>
                  <a:lnTo>
                    <a:pt x="46975" y="59925"/>
                  </a:lnTo>
                  <a:lnTo>
                    <a:pt x="50303" y="39618"/>
                  </a:lnTo>
                  <a:lnTo>
                    <a:pt x="46356" y="24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00">
              <a:extLst>
                <a:ext uri="{FF2B5EF4-FFF2-40B4-BE49-F238E27FC236}">
                  <a16:creationId xmlns:a16="http://schemas.microsoft.com/office/drawing/2014/main" xmlns="" id="{FD40E86C-2BEF-4D2D-9D66-F0EAFCE694D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70765" y="5720490"/>
              <a:ext cx="118886" cy="134044"/>
            </a:xfrm>
            <a:custGeom>
              <a:avLst/>
              <a:gdLst/>
              <a:ahLst/>
              <a:cxnLst/>
              <a:rect l="0" t="0" r="0" b="0"/>
              <a:pathLst>
                <a:path w="118886" h="134044">
                  <a:moveTo>
                    <a:pt x="10935" y="26260"/>
                  </a:moveTo>
                  <a:lnTo>
                    <a:pt x="10935" y="26260"/>
                  </a:lnTo>
                  <a:lnTo>
                    <a:pt x="0" y="20793"/>
                  </a:lnTo>
                  <a:lnTo>
                    <a:pt x="117" y="20498"/>
                  </a:lnTo>
                  <a:lnTo>
                    <a:pt x="2129" y="20171"/>
                  </a:lnTo>
                  <a:lnTo>
                    <a:pt x="13971" y="23359"/>
                  </a:lnTo>
                  <a:lnTo>
                    <a:pt x="23103" y="30615"/>
                  </a:lnTo>
                  <a:lnTo>
                    <a:pt x="31866" y="42307"/>
                  </a:lnTo>
                  <a:lnTo>
                    <a:pt x="43320" y="69428"/>
                  </a:lnTo>
                  <a:lnTo>
                    <a:pt x="46494" y="92013"/>
                  </a:lnTo>
                  <a:lnTo>
                    <a:pt x="44144" y="110517"/>
                  </a:lnTo>
                  <a:lnTo>
                    <a:pt x="34506" y="132901"/>
                  </a:lnTo>
                  <a:lnTo>
                    <a:pt x="31588" y="134043"/>
                  </a:lnTo>
                  <a:lnTo>
                    <a:pt x="28232" y="133393"/>
                  </a:lnTo>
                  <a:lnTo>
                    <a:pt x="24583" y="131548"/>
                  </a:lnTo>
                  <a:lnTo>
                    <a:pt x="18647" y="121974"/>
                  </a:lnTo>
                  <a:lnTo>
                    <a:pt x="14363" y="107605"/>
                  </a:lnTo>
                  <a:lnTo>
                    <a:pt x="12459" y="89460"/>
                  </a:lnTo>
                  <a:lnTo>
                    <a:pt x="24871" y="45927"/>
                  </a:lnTo>
                  <a:lnTo>
                    <a:pt x="42528" y="22301"/>
                  </a:lnTo>
                  <a:lnTo>
                    <a:pt x="63076" y="6862"/>
                  </a:lnTo>
                  <a:lnTo>
                    <a:pt x="81616" y="0"/>
                  </a:lnTo>
                  <a:lnTo>
                    <a:pt x="97382" y="713"/>
                  </a:lnTo>
                  <a:lnTo>
                    <a:pt x="118885" y="72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01">
              <a:extLst>
                <a:ext uri="{FF2B5EF4-FFF2-40B4-BE49-F238E27FC236}">
                  <a16:creationId xmlns:a16="http://schemas.microsoft.com/office/drawing/2014/main" xmlns="" id="{F93514E0-8867-4DAD-BBE3-FF89C38D42C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35650" y="5710317"/>
              <a:ext cx="110380" cy="325030"/>
            </a:xfrm>
            <a:custGeom>
              <a:avLst/>
              <a:gdLst/>
              <a:ahLst/>
              <a:cxnLst/>
              <a:rect l="0" t="0" r="0" b="0"/>
              <a:pathLst>
                <a:path w="110380" h="325030">
                  <a:moveTo>
                    <a:pt x="31750" y="118983"/>
                  </a:moveTo>
                  <a:lnTo>
                    <a:pt x="31750" y="118983"/>
                  </a:lnTo>
                  <a:lnTo>
                    <a:pt x="31750" y="102581"/>
                  </a:lnTo>
                  <a:lnTo>
                    <a:pt x="38492" y="110830"/>
                  </a:lnTo>
                  <a:lnTo>
                    <a:pt x="49426" y="143535"/>
                  </a:lnTo>
                  <a:lnTo>
                    <a:pt x="55598" y="176932"/>
                  </a:lnTo>
                  <a:lnTo>
                    <a:pt x="59282" y="214588"/>
                  </a:lnTo>
                  <a:lnTo>
                    <a:pt x="58568" y="252492"/>
                  </a:lnTo>
                  <a:lnTo>
                    <a:pt x="54200" y="299417"/>
                  </a:lnTo>
                  <a:lnTo>
                    <a:pt x="51807" y="323276"/>
                  </a:lnTo>
                  <a:lnTo>
                    <a:pt x="50766" y="325029"/>
                  </a:lnTo>
                  <a:lnTo>
                    <a:pt x="49366" y="324080"/>
                  </a:lnTo>
                  <a:lnTo>
                    <a:pt x="35308" y="293866"/>
                  </a:lnTo>
                  <a:lnTo>
                    <a:pt x="27922" y="256916"/>
                  </a:lnTo>
                  <a:lnTo>
                    <a:pt x="24964" y="234221"/>
                  </a:lnTo>
                  <a:lnTo>
                    <a:pt x="22992" y="207097"/>
                  </a:lnTo>
                  <a:lnTo>
                    <a:pt x="21679" y="177021"/>
                  </a:lnTo>
                  <a:lnTo>
                    <a:pt x="20803" y="144974"/>
                  </a:lnTo>
                  <a:lnTo>
                    <a:pt x="23041" y="116554"/>
                  </a:lnTo>
                  <a:lnTo>
                    <a:pt x="27355" y="90553"/>
                  </a:lnTo>
                  <a:lnTo>
                    <a:pt x="38263" y="47786"/>
                  </a:lnTo>
                  <a:lnTo>
                    <a:pt x="52337" y="13221"/>
                  </a:lnTo>
                  <a:lnTo>
                    <a:pt x="61126" y="1892"/>
                  </a:lnTo>
                  <a:lnTo>
                    <a:pt x="66856" y="0"/>
                  </a:lnTo>
                  <a:lnTo>
                    <a:pt x="80749" y="1661"/>
                  </a:lnTo>
                  <a:lnTo>
                    <a:pt x="94449" y="12747"/>
                  </a:lnTo>
                  <a:lnTo>
                    <a:pt x="101067" y="20642"/>
                  </a:lnTo>
                  <a:lnTo>
                    <a:pt x="108419" y="42585"/>
                  </a:lnTo>
                  <a:lnTo>
                    <a:pt x="110379" y="55351"/>
                  </a:lnTo>
                  <a:lnTo>
                    <a:pt x="105031" y="80824"/>
                  </a:lnTo>
                  <a:lnTo>
                    <a:pt x="84272" y="117084"/>
                  </a:lnTo>
                  <a:lnTo>
                    <a:pt x="64970" y="137895"/>
                  </a:lnTo>
                  <a:lnTo>
                    <a:pt x="32421" y="159394"/>
                  </a:lnTo>
                  <a:lnTo>
                    <a:pt x="0" y="1697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02">
              <a:extLst>
                <a:ext uri="{FF2B5EF4-FFF2-40B4-BE49-F238E27FC236}">
                  <a16:creationId xmlns:a16="http://schemas.microsoft.com/office/drawing/2014/main" xmlns="" id="{85FC1BF0-8383-4621-A83F-142CEE25F71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48757" y="6059306"/>
              <a:ext cx="177781" cy="233545"/>
            </a:xfrm>
            <a:custGeom>
              <a:avLst/>
              <a:gdLst/>
              <a:ahLst/>
              <a:cxnLst/>
              <a:rect l="0" t="0" r="0" b="0"/>
              <a:pathLst>
                <a:path w="177781" h="233545">
                  <a:moveTo>
                    <a:pt x="99693" y="17644"/>
                  </a:moveTo>
                  <a:lnTo>
                    <a:pt x="99693" y="17644"/>
                  </a:lnTo>
                  <a:lnTo>
                    <a:pt x="62612" y="10902"/>
                  </a:lnTo>
                  <a:lnTo>
                    <a:pt x="22698" y="3339"/>
                  </a:lnTo>
                  <a:lnTo>
                    <a:pt x="2012" y="0"/>
                  </a:lnTo>
                  <a:lnTo>
                    <a:pt x="0" y="942"/>
                  </a:lnTo>
                  <a:lnTo>
                    <a:pt x="70" y="2982"/>
                  </a:lnTo>
                  <a:lnTo>
                    <a:pt x="1527" y="5753"/>
                  </a:lnTo>
                  <a:lnTo>
                    <a:pt x="36400" y="26113"/>
                  </a:lnTo>
                  <a:lnTo>
                    <a:pt x="83056" y="47827"/>
                  </a:lnTo>
                  <a:lnTo>
                    <a:pt x="127376" y="68685"/>
                  </a:lnTo>
                  <a:lnTo>
                    <a:pt x="161361" y="92425"/>
                  </a:lnTo>
                  <a:lnTo>
                    <a:pt x="175549" y="108971"/>
                  </a:lnTo>
                  <a:lnTo>
                    <a:pt x="177780" y="118039"/>
                  </a:lnTo>
                  <a:lnTo>
                    <a:pt x="174614" y="137524"/>
                  </a:lnTo>
                  <a:lnTo>
                    <a:pt x="157562" y="168326"/>
                  </a:lnTo>
                  <a:lnTo>
                    <a:pt x="113253" y="212108"/>
                  </a:lnTo>
                  <a:lnTo>
                    <a:pt x="86993" y="233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003">
              <a:extLst>
                <a:ext uri="{FF2B5EF4-FFF2-40B4-BE49-F238E27FC236}">
                  <a16:creationId xmlns:a16="http://schemas.microsoft.com/office/drawing/2014/main" xmlns="" id="{7AE8AAA3-00EC-4EB8-876C-F5282AFF94C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803403" y="6134100"/>
              <a:ext cx="959348" cy="74985"/>
            </a:xfrm>
            <a:custGeom>
              <a:avLst/>
              <a:gdLst/>
              <a:ahLst/>
              <a:cxnLst/>
              <a:rect l="0" t="0" r="0" b="0"/>
              <a:pathLst>
                <a:path w="959348" h="74985">
                  <a:moveTo>
                    <a:pt x="13197" y="63500"/>
                  </a:moveTo>
                  <a:lnTo>
                    <a:pt x="13197" y="63500"/>
                  </a:lnTo>
                  <a:lnTo>
                    <a:pt x="810" y="59136"/>
                  </a:lnTo>
                  <a:lnTo>
                    <a:pt x="0" y="58474"/>
                  </a:lnTo>
                  <a:lnTo>
                    <a:pt x="166" y="58033"/>
                  </a:lnTo>
                  <a:lnTo>
                    <a:pt x="33541" y="62394"/>
                  </a:lnTo>
                  <a:lnTo>
                    <a:pt x="55687" y="64174"/>
                  </a:lnTo>
                  <a:lnTo>
                    <a:pt x="81740" y="66066"/>
                  </a:lnTo>
                  <a:lnTo>
                    <a:pt x="116748" y="68033"/>
                  </a:lnTo>
                  <a:lnTo>
                    <a:pt x="157726" y="70049"/>
                  </a:lnTo>
                  <a:lnTo>
                    <a:pt x="202683" y="72099"/>
                  </a:lnTo>
                  <a:lnTo>
                    <a:pt x="255231" y="73467"/>
                  </a:lnTo>
                  <a:lnTo>
                    <a:pt x="312842" y="74378"/>
                  </a:lnTo>
                  <a:lnTo>
                    <a:pt x="373827" y="74984"/>
                  </a:lnTo>
                  <a:lnTo>
                    <a:pt x="434944" y="74684"/>
                  </a:lnTo>
                  <a:lnTo>
                    <a:pt x="496151" y="73779"/>
                  </a:lnTo>
                  <a:lnTo>
                    <a:pt x="557416" y="72469"/>
                  </a:lnTo>
                  <a:lnTo>
                    <a:pt x="613782" y="70184"/>
                  </a:lnTo>
                  <a:lnTo>
                    <a:pt x="666881" y="67250"/>
                  </a:lnTo>
                  <a:lnTo>
                    <a:pt x="717803" y="63884"/>
                  </a:lnTo>
                  <a:lnTo>
                    <a:pt x="762334" y="60228"/>
                  </a:lnTo>
                  <a:lnTo>
                    <a:pt x="802605" y="56380"/>
                  </a:lnTo>
                  <a:lnTo>
                    <a:pt x="840036" y="52403"/>
                  </a:lnTo>
                  <a:lnTo>
                    <a:pt x="869928" y="47635"/>
                  </a:lnTo>
                  <a:lnTo>
                    <a:pt x="916312" y="36693"/>
                  </a:lnTo>
                  <a:lnTo>
                    <a:pt x="940220" y="22893"/>
                  </a:lnTo>
                  <a:lnTo>
                    <a:pt x="9593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189">
            <a:extLst>
              <a:ext uri="{FF2B5EF4-FFF2-40B4-BE49-F238E27FC236}">
                <a16:creationId xmlns:a16="http://schemas.microsoft.com/office/drawing/2014/main" xmlns="" id="{37A73706-1689-4BF5-B861-5982B6F754D3}"/>
              </a:ext>
            </a:extLst>
          </p:cNvPr>
          <p:cNvGrpSpPr/>
          <p:nvPr/>
        </p:nvGrpSpPr>
        <p:grpSpPr>
          <a:xfrm>
            <a:off x="7202350" y="5951617"/>
            <a:ext cx="741501" cy="404734"/>
            <a:chOff x="7202350" y="5951617"/>
            <a:chExt cx="741501" cy="404734"/>
          </a:xfrm>
        </p:grpSpPr>
        <p:sp>
          <p:nvSpPr>
            <p:cNvPr id="231" name="SMARTInkShape-1004">
              <a:extLst>
                <a:ext uri="{FF2B5EF4-FFF2-40B4-BE49-F238E27FC236}">
                  <a16:creationId xmlns:a16="http://schemas.microsoft.com/office/drawing/2014/main" xmlns="" id="{3F6F54A2-6023-4F3B-9356-75545849AC5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99400" y="63500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44450" y="0"/>
                  </a:moveTo>
                  <a:lnTo>
                    <a:pt x="444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05">
              <a:extLst>
                <a:ext uri="{FF2B5EF4-FFF2-40B4-BE49-F238E27FC236}">
                  <a16:creationId xmlns:a16="http://schemas.microsoft.com/office/drawing/2014/main" xmlns="" id="{F2A1D35A-BE09-42CB-96B8-301795C45C3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43341" y="5983419"/>
              <a:ext cx="149257" cy="264982"/>
            </a:xfrm>
            <a:custGeom>
              <a:avLst/>
              <a:gdLst/>
              <a:ahLst/>
              <a:cxnLst/>
              <a:rect l="0" t="0" r="0" b="0"/>
              <a:pathLst>
                <a:path w="149257" h="264982">
                  <a:moveTo>
                    <a:pt x="3659" y="42731"/>
                  </a:moveTo>
                  <a:lnTo>
                    <a:pt x="3659" y="42731"/>
                  </a:lnTo>
                  <a:lnTo>
                    <a:pt x="288" y="35989"/>
                  </a:lnTo>
                  <a:lnTo>
                    <a:pt x="0" y="33297"/>
                  </a:lnTo>
                  <a:lnTo>
                    <a:pt x="1563" y="28426"/>
                  </a:lnTo>
                  <a:lnTo>
                    <a:pt x="39801" y="15516"/>
                  </a:lnTo>
                  <a:lnTo>
                    <a:pt x="87076" y="3410"/>
                  </a:lnTo>
                  <a:lnTo>
                    <a:pt x="121266" y="0"/>
                  </a:lnTo>
                  <a:lnTo>
                    <a:pt x="132599" y="2102"/>
                  </a:lnTo>
                  <a:lnTo>
                    <a:pt x="142340" y="9152"/>
                  </a:lnTo>
                  <a:lnTo>
                    <a:pt x="146912" y="13994"/>
                  </a:lnTo>
                  <a:lnTo>
                    <a:pt x="149256" y="20751"/>
                  </a:lnTo>
                  <a:lnTo>
                    <a:pt x="147947" y="60705"/>
                  </a:lnTo>
                  <a:lnTo>
                    <a:pt x="140955" y="101444"/>
                  </a:lnTo>
                  <a:lnTo>
                    <a:pt x="131828" y="144794"/>
                  </a:lnTo>
                  <a:lnTo>
                    <a:pt x="124655" y="185155"/>
                  </a:lnTo>
                  <a:lnTo>
                    <a:pt x="121825" y="215693"/>
                  </a:lnTo>
                  <a:lnTo>
                    <a:pt x="124616" y="231081"/>
                  </a:lnTo>
                  <a:lnTo>
                    <a:pt x="130560" y="244975"/>
                  </a:lnTo>
                  <a:lnTo>
                    <a:pt x="137906" y="254444"/>
                  </a:lnTo>
                  <a:lnTo>
                    <a:pt x="147377" y="262899"/>
                  </a:lnTo>
                  <a:lnTo>
                    <a:pt x="146743" y="263593"/>
                  </a:lnTo>
                  <a:lnTo>
                    <a:pt x="142275" y="264364"/>
                  </a:lnTo>
                  <a:lnTo>
                    <a:pt x="99401" y="259873"/>
                  </a:lnTo>
                  <a:lnTo>
                    <a:pt x="54948" y="262247"/>
                  </a:lnTo>
                  <a:lnTo>
                    <a:pt x="35409" y="2649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06">
              <a:extLst>
                <a:ext uri="{FF2B5EF4-FFF2-40B4-BE49-F238E27FC236}">
                  <a16:creationId xmlns:a16="http://schemas.microsoft.com/office/drawing/2014/main" xmlns="" id="{C2CC6C9E-9B28-4AF2-89B1-89DBD7CBC21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94600" y="6105329"/>
              <a:ext cx="152401" cy="187522"/>
            </a:xfrm>
            <a:custGeom>
              <a:avLst/>
              <a:gdLst/>
              <a:ahLst/>
              <a:cxnLst/>
              <a:rect l="0" t="0" r="0" b="0"/>
              <a:pathLst>
                <a:path w="152401" h="187522">
                  <a:moveTo>
                    <a:pt x="152400" y="3371"/>
                  </a:moveTo>
                  <a:lnTo>
                    <a:pt x="152400" y="3371"/>
                  </a:lnTo>
                  <a:lnTo>
                    <a:pt x="149029" y="0"/>
                  </a:lnTo>
                  <a:lnTo>
                    <a:pt x="139848" y="226"/>
                  </a:lnTo>
                  <a:lnTo>
                    <a:pt x="133449" y="1275"/>
                  </a:lnTo>
                  <a:lnTo>
                    <a:pt x="110958" y="16234"/>
                  </a:lnTo>
                  <a:lnTo>
                    <a:pt x="73710" y="62487"/>
                  </a:lnTo>
                  <a:lnTo>
                    <a:pt x="47789" y="107513"/>
                  </a:lnTo>
                  <a:lnTo>
                    <a:pt x="26389" y="146176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07">
              <a:extLst>
                <a:ext uri="{FF2B5EF4-FFF2-40B4-BE49-F238E27FC236}">
                  <a16:creationId xmlns:a16="http://schemas.microsoft.com/office/drawing/2014/main" xmlns="" id="{7BBA55AC-91BE-4DB0-81EB-05F6EBCA137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05480" y="6082908"/>
              <a:ext cx="103421" cy="171843"/>
            </a:xfrm>
            <a:custGeom>
              <a:avLst/>
              <a:gdLst/>
              <a:ahLst/>
              <a:cxnLst/>
              <a:rect l="0" t="0" r="0" b="0"/>
              <a:pathLst>
                <a:path w="103421" h="171843">
                  <a:moveTo>
                    <a:pt x="8170" y="6742"/>
                  </a:moveTo>
                  <a:lnTo>
                    <a:pt x="8170" y="6742"/>
                  </a:lnTo>
                  <a:lnTo>
                    <a:pt x="1428" y="0"/>
                  </a:lnTo>
                  <a:lnTo>
                    <a:pt x="147" y="130"/>
                  </a:lnTo>
                  <a:lnTo>
                    <a:pt x="0" y="2335"/>
                  </a:lnTo>
                  <a:lnTo>
                    <a:pt x="607" y="5921"/>
                  </a:lnTo>
                  <a:lnTo>
                    <a:pt x="18906" y="38434"/>
                  </a:lnTo>
                  <a:lnTo>
                    <a:pt x="48745" y="76966"/>
                  </a:lnTo>
                  <a:lnTo>
                    <a:pt x="78125" y="118958"/>
                  </a:lnTo>
                  <a:lnTo>
                    <a:pt x="103420" y="171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08">
              <a:extLst>
                <a:ext uri="{FF2B5EF4-FFF2-40B4-BE49-F238E27FC236}">
                  <a16:creationId xmlns:a16="http://schemas.microsoft.com/office/drawing/2014/main" xmlns="" id="{228D26EE-3F6C-4A71-AB39-8BFC3DCC392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00589" y="5951617"/>
              <a:ext cx="225762" cy="327652"/>
            </a:xfrm>
            <a:custGeom>
              <a:avLst/>
              <a:gdLst/>
              <a:ahLst/>
              <a:cxnLst/>
              <a:rect l="0" t="0" r="0" b="0"/>
              <a:pathLst>
                <a:path w="225762" h="327652">
                  <a:moveTo>
                    <a:pt x="225761" y="23733"/>
                  </a:moveTo>
                  <a:lnTo>
                    <a:pt x="225761" y="23733"/>
                  </a:lnTo>
                  <a:lnTo>
                    <a:pt x="219019" y="13620"/>
                  </a:lnTo>
                  <a:lnTo>
                    <a:pt x="210065" y="6774"/>
                  </a:lnTo>
                  <a:lnTo>
                    <a:pt x="204713" y="3959"/>
                  </a:lnTo>
                  <a:lnTo>
                    <a:pt x="180327" y="0"/>
                  </a:lnTo>
                  <a:lnTo>
                    <a:pt x="147387" y="2198"/>
                  </a:lnTo>
                  <a:lnTo>
                    <a:pt x="128840" y="9223"/>
                  </a:lnTo>
                  <a:lnTo>
                    <a:pt x="103056" y="27609"/>
                  </a:lnTo>
                  <a:lnTo>
                    <a:pt x="88823" y="43931"/>
                  </a:lnTo>
                  <a:lnTo>
                    <a:pt x="76441" y="79254"/>
                  </a:lnTo>
                  <a:lnTo>
                    <a:pt x="69413" y="114737"/>
                  </a:lnTo>
                  <a:lnTo>
                    <a:pt x="62156" y="156217"/>
                  </a:lnTo>
                  <a:lnTo>
                    <a:pt x="50677" y="200493"/>
                  </a:lnTo>
                  <a:lnTo>
                    <a:pt x="34184" y="246929"/>
                  </a:lnTo>
                  <a:lnTo>
                    <a:pt x="11530" y="289652"/>
                  </a:lnTo>
                  <a:lnTo>
                    <a:pt x="1418" y="305488"/>
                  </a:lnTo>
                  <a:lnTo>
                    <a:pt x="0" y="308936"/>
                  </a:lnTo>
                  <a:lnTo>
                    <a:pt x="464" y="311941"/>
                  </a:lnTo>
                  <a:lnTo>
                    <a:pt x="2185" y="314649"/>
                  </a:lnTo>
                  <a:lnTo>
                    <a:pt x="8566" y="319540"/>
                  </a:lnTo>
                  <a:lnTo>
                    <a:pt x="18458" y="324066"/>
                  </a:lnTo>
                  <a:lnTo>
                    <a:pt x="54310" y="327651"/>
                  </a:lnTo>
                  <a:lnTo>
                    <a:pt x="96957" y="327566"/>
                  </a:lnTo>
                  <a:lnTo>
                    <a:pt x="155911" y="322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09">
              <a:extLst>
                <a:ext uri="{FF2B5EF4-FFF2-40B4-BE49-F238E27FC236}">
                  <a16:creationId xmlns:a16="http://schemas.microsoft.com/office/drawing/2014/main" xmlns="" id="{B3D5C2A0-C58E-47DB-A5C1-B28ACFDC8BC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229279" y="6127750"/>
              <a:ext cx="149422" cy="44451"/>
            </a:xfrm>
            <a:custGeom>
              <a:avLst/>
              <a:gdLst/>
              <a:ahLst/>
              <a:cxnLst/>
              <a:rect l="0" t="0" r="0" b="0"/>
              <a:pathLst>
                <a:path w="1494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39380"/>
                  </a:lnTo>
                  <a:lnTo>
                    <a:pt x="4645" y="35611"/>
                  </a:lnTo>
                  <a:lnTo>
                    <a:pt x="46090" y="23469"/>
                  </a:lnTo>
                  <a:lnTo>
                    <a:pt x="78096" y="16075"/>
                  </a:lnTo>
                  <a:lnTo>
                    <a:pt x="125465" y="5390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10">
              <a:extLst>
                <a:ext uri="{FF2B5EF4-FFF2-40B4-BE49-F238E27FC236}">
                  <a16:creationId xmlns:a16="http://schemas.microsoft.com/office/drawing/2014/main" xmlns="" id="{152EC5E2-64B6-4658-B8F7-E4857346700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02350" y="5964056"/>
              <a:ext cx="189051" cy="308104"/>
            </a:xfrm>
            <a:custGeom>
              <a:avLst/>
              <a:gdLst/>
              <a:ahLst/>
              <a:cxnLst/>
              <a:rect l="0" t="0" r="0" b="0"/>
              <a:pathLst>
                <a:path w="189051" h="308104">
                  <a:moveTo>
                    <a:pt x="189050" y="17644"/>
                  </a:moveTo>
                  <a:lnTo>
                    <a:pt x="189050" y="17644"/>
                  </a:lnTo>
                  <a:lnTo>
                    <a:pt x="173135" y="8210"/>
                  </a:lnTo>
                  <a:lnTo>
                    <a:pt x="150781" y="1757"/>
                  </a:lnTo>
                  <a:lnTo>
                    <a:pt x="132060" y="0"/>
                  </a:lnTo>
                  <a:lnTo>
                    <a:pt x="113862" y="4863"/>
                  </a:lnTo>
                  <a:lnTo>
                    <a:pt x="97777" y="14786"/>
                  </a:lnTo>
                  <a:lnTo>
                    <a:pt x="85926" y="28603"/>
                  </a:lnTo>
                  <a:lnTo>
                    <a:pt x="66113" y="72726"/>
                  </a:lnTo>
                  <a:lnTo>
                    <a:pt x="54683" y="104919"/>
                  </a:lnTo>
                  <a:lnTo>
                    <a:pt x="44429" y="140394"/>
                  </a:lnTo>
                  <a:lnTo>
                    <a:pt x="34463" y="175916"/>
                  </a:lnTo>
                  <a:lnTo>
                    <a:pt x="18363" y="222270"/>
                  </a:lnTo>
                  <a:lnTo>
                    <a:pt x="5887" y="268372"/>
                  </a:lnTo>
                  <a:lnTo>
                    <a:pt x="0" y="294751"/>
                  </a:lnTo>
                  <a:lnTo>
                    <a:pt x="1075" y="301434"/>
                  </a:lnTo>
                  <a:lnTo>
                    <a:pt x="2350" y="304204"/>
                  </a:lnTo>
                  <a:lnTo>
                    <a:pt x="31113" y="308103"/>
                  </a:lnTo>
                  <a:lnTo>
                    <a:pt x="61706" y="305252"/>
                  </a:lnTo>
                  <a:lnTo>
                    <a:pt x="96469" y="299281"/>
                  </a:lnTo>
                  <a:lnTo>
                    <a:pt x="133086" y="291923"/>
                  </a:lnTo>
                  <a:lnTo>
                    <a:pt x="170000" y="284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190">
            <a:extLst>
              <a:ext uri="{FF2B5EF4-FFF2-40B4-BE49-F238E27FC236}">
                <a16:creationId xmlns:a16="http://schemas.microsoft.com/office/drawing/2014/main" xmlns="" id="{C7564DDE-2416-449C-9468-FA3E9EFF470C}"/>
              </a:ext>
            </a:extLst>
          </p:cNvPr>
          <p:cNvGrpSpPr/>
          <p:nvPr/>
        </p:nvGrpSpPr>
        <p:grpSpPr>
          <a:xfrm>
            <a:off x="8217782" y="5975182"/>
            <a:ext cx="1097669" cy="381169"/>
            <a:chOff x="8217782" y="5975182"/>
            <a:chExt cx="1097669" cy="381169"/>
          </a:xfrm>
        </p:grpSpPr>
        <p:sp>
          <p:nvSpPr>
            <p:cNvPr id="239" name="SMARTInkShape-1011">
              <a:extLst>
                <a:ext uri="{FF2B5EF4-FFF2-40B4-BE49-F238E27FC236}">
                  <a16:creationId xmlns:a16="http://schemas.microsoft.com/office/drawing/2014/main" xmlns="" id="{1E816C74-4FBE-4038-90D8-3957E6776D7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32900" y="6295829"/>
              <a:ext cx="82551" cy="3372"/>
            </a:xfrm>
            <a:custGeom>
              <a:avLst/>
              <a:gdLst/>
              <a:ahLst/>
              <a:cxnLst/>
              <a:rect l="0" t="0" r="0" b="0"/>
              <a:pathLst>
                <a:path w="82551" h="33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50112" y="1275"/>
                  </a:lnTo>
                  <a:lnTo>
                    <a:pt x="82550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12">
              <a:extLst>
                <a:ext uri="{FF2B5EF4-FFF2-40B4-BE49-F238E27FC236}">
                  <a16:creationId xmlns:a16="http://schemas.microsoft.com/office/drawing/2014/main" xmlns="" id="{DA644914-18FE-49CF-9A72-CD7832F8943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04300" y="63119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4689" y="3470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13">
              <a:extLst>
                <a:ext uri="{FF2B5EF4-FFF2-40B4-BE49-F238E27FC236}">
                  <a16:creationId xmlns:a16="http://schemas.microsoft.com/office/drawing/2014/main" xmlns="" id="{24A41D70-6294-4770-A005-812F988CC7D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47150" y="5997379"/>
              <a:ext cx="111004" cy="320872"/>
            </a:xfrm>
            <a:custGeom>
              <a:avLst/>
              <a:gdLst/>
              <a:ahLst/>
              <a:cxnLst/>
              <a:rect l="0" t="0" r="0" b="0"/>
              <a:pathLst>
                <a:path w="111004" h="320872">
                  <a:moveTo>
                    <a:pt x="50800" y="3371"/>
                  </a:moveTo>
                  <a:lnTo>
                    <a:pt x="50800" y="3371"/>
                  </a:lnTo>
                  <a:lnTo>
                    <a:pt x="57542" y="0"/>
                  </a:lnTo>
                  <a:lnTo>
                    <a:pt x="61644" y="418"/>
                  </a:lnTo>
                  <a:lnTo>
                    <a:pt x="71848" y="4646"/>
                  </a:lnTo>
                  <a:lnTo>
                    <a:pt x="89491" y="25072"/>
                  </a:lnTo>
                  <a:lnTo>
                    <a:pt x="104754" y="60209"/>
                  </a:lnTo>
                  <a:lnTo>
                    <a:pt x="110058" y="91427"/>
                  </a:lnTo>
                  <a:lnTo>
                    <a:pt x="111003" y="127174"/>
                  </a:lnTo>
                  <a:lnTo>
                    <a:pt x="106720" y="166580"/>
                  </a:lnTo>
                  <a:lnTo>
                    <a:pt x="94468" y="205730"/>
                  </a:lnTo>
                  <a:lnTo>
                    <a:pt x="76558" y="242181"/>
                  </a:lnTo>
                  <a:lnTo>
                    <a:pt x="43380" y="284385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14">
              <a:extLst>
                <a:ext uri="{FF2B5EF4-FFF2-40B4-BE49-F238E27FC236}">
                  <a16:creationId xmlns:a16="http://schemas.microsoft.com/office/drawing/2014/main" xmlns="" id="{7970E01D-E15C-43CE-9CB8-B4DB8E1F78F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82050" y="6086279"/>
              <a:ext cx="165101" cy="181172"/>
            </a:xfrm>
            <a:custGeom>
              <a:avLst/>
              <a:gdLst/>
              <a:ahLst/>
              <a:cxnLst/>
              <a:rect l="0" t="0" r="0" b="0"/>
              <a:pathLst>
                <a:path w="165101" h="181172">
                  <a:moveTo>
                    <a:pt x="165100" y="3371"/>
                  </a:moveTo>
                  <a:lnTo>
                    <a:pt x="165100" y="3371"/>
                  </a:lnTo>
                  <a:lnTo>
                    <a:pt x="158358" y="0"/>
                  </a:lnTo>
                  <a:lnTo>
                    <a:pt x="149403" y="226"/>
                  </a:lnTo>
                  <a:lnTo>
                    <a:pt x="144052" y="1275"/>
                  </a:lnTo>
                  <a:lnTo>
                    <a:pt x="119666" y="16234"/>
                  </a:lnTo>
                  <a:lnTo>
                    <a:pt x="79821" y="61781"/>
                  </a:lnTo>
                  <a:lnTo>
                    <a:pt x="49206" y="103149"/>
                  </a:lnTo>
                  <a:lnTo>
                    <a:pt x="23361" y="141120"/>
                  </a:lnTo>
                  <a:lnTo>
                    <a:pt x="0" y="181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15">
              <a:extLst>
                <a:ext uri="{FF2B5EF4-FFF2-40B4-BE49-F238E27FC236}">
                  <a16:creationId xmlns:a16="http://schemas.microsoft.com/office/drawing/2014/main" xmlns="" id="{24B5A70B-8EEB-4F61-82BA-0C77DEBDC22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51900" y="6070600"/>
              <a:ext cx="63501" cy="158751"/>
            </a:xfrm>
            <a:custGeom>
              <a:avLst/>
              <a:gdLst/>
              <a:ahLst/>
              <a:cxnLst/>
              <a:rect l="0" t="0" r="0" b="0"/>
              <a:pathLst>
                <a:path w="63501" h="158751">
                  <a:moveTo>
                    <a:pt x="0" y="0"/>
                  </a:moveTo>
                  <a:lnTo>
                    <a:pt x="0" y="0"/>
                  </a:lnTo>
                  <a:lnTo>
                    <a:pt x="7186" y="26759"/>
                  </a:lnTo>
                  <a:lnTo>
                    <a:pt x="25333" y="65000"/>
                  </a:lnTo>
                  <a:lnTo>
                    <a:pt x="43724" y="109648"/>
                  </a:lnTo>
                  <a:lnTo>
                    <a:pt x="635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16">
              <a:extLst>
                <a:ext uri="{FF2B5EF4-FFF2-40B4-BE49-F238E27FC236}">
                  <a16:creationId xmlns:a16="http://schemas.microsoft.com/office/drawing/2014/main" xmlns="" id="{0AF1DAC5-9884-4650-9F13-077B09AD2EC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58666" y="5975182"/>
              <a:ext cx="117035" cy="285919"/>
            </a:xfrm>
            <a:custGeom>
              <a:avLst/>
              <a:gdLst/>
              <a:ahLst/>
              <a:cxnLst/>
              <a:rect l="0" t="0" r="0" b="0"/>
              <a:pathLst>
                <a:path w="117035" h="285919">
                  <a:moveTo>
                    <a:pt x="117034" y="31918"/>
                  </a:moveTo>
                  <a:lnTo>
                    <a:pt x="117034" y="31918"/>
                  </a:lnTo>
                  <a:lnTo>
                    <a:pt x="99357" y="3307"/>
                  </a:lnTo>
                  <a:lnTo>
                    <a:pt x="93960" y="849"/>
                  </a:lnTo>
                  <a:lnTo>
                    <a:pt x="80438" y="0"/>
                  </a:lnTo>
                  <a:lnTo>
                    <a:pt x="63139" y="11382"/>
                  </a:lnTo>
                  <a:lnTo>
                    <a:pt x="44397" y="33374"/>
                  </a:lnTo>
                  <a:lnTo>
                    <a:pt x="26660" y="66667"/>
                  </a:lnTo>
                  <a:lnTo>
                    <a:pt x="13133" y="110627"/>
                  </a:lnTo>
                  <a:lnTo>
                    <a:pt x="7549" y="135191"/>
                  </a:lnTo>
                  <a:lnTo>
                    <a:pt x="1346" y="181299"/>
                  </a:lnTo>
                  <a:lnTo>
                    <a:pt x="0" y="222487"/>
                  </a:lnTo>
                  <a:lnTo>
                    <a:pt x="5766" y="265242"/>
                  </a:lnTo>
                  <a:lnTo>
                    <a:pt x="9084" y="2859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17">
              <a:extLst>
                <a:ext uri="{FF2B5EF4-FFF2-40B4-BE49-F238E27FC236}">
                  <a16:creationId xmlns:a16="http://schemas.microsoft.com/office/drawing/2014/main" xmlns="" id="{84C728A2-1B21-4619-9F3E-2BEFC0AA778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40735" y="6102350"/>
              <a:ext cx="244466" cy="128482"/>
            </a:xfrm>
            <a:custGeom>
              <a:avLst/>
              <a:gdLst/>
              <a:ahLst/>
              <a:cxnLst/>
              <a:rect l="0" t="0" r="0" b="0"/>
              <a:pathLst>
                <a:path w="244466" h="128482">
                  <a:moveTo>
                    <a:pt x="60315" y="82550"/>
                  </a:moveTo>
                  <a:lnTo>
                    <a:pt x="60315" y="82550"/>
                  </a:lnTo>
                  <a:lnTo>
                    <a:pt x="39300" y="35053"/>
                  </a:lnTo>
                  <a:lnTo>
                    <a:pt x="34982" y="29690"/>
                  </a:lnTo>
                  <a:lnTo>
                    <a:pt x="32842" y="28260"/>
                  </a:lnTo>
                  <a:lnTo>
                    <a:pt x="29300" y="28718"/>
                  </a:lnTo>
                  <a:lnTo>
                    <a:pt x="19719" y="32989"/>
                  </a:lnTo>
                  <a:lnTo>
                    <a:pt x="10288" y="47117"/>
                  </a:lnTo>
                  <a:lnTo>
                    <a:pt x="807" y="75108"/>
                  </a:lnTo>
                  <a:lnTo>
                    <a:pt x="0" y="91943"/>
                  </a:lnTo>
                  <a:lnTo>
                    <a:pt x="4345" y="106480"/>
                  </a:lnTo>
                  <a:lnTo>
                    <a:pt x="10980" y="116233"/>
                  </a:lnTo>
                  <a:lnTo>
                    <a:pt x="14725" y="119823"/>
                  </a:lnTo>
                  <a:lnTo>
                    <a:pt x="19338" y="120803"/>
                  </a:lnTo>
                  <a:lnTo>
                    <a:pt x="30108" y="118131"/>
                  </a:lnTo>
                  <a:lnTo>
                    <a:pt x="51729" y="102870"/>
                  </a:lnTo>
                  <a:lnTo>
                    <a:pt x="56499" y="97931"/>
                  </a:lnTo>
                  <a:lnTo>
                    <a:pt x="59889" y="91890"/>
                  </a:lnTo>
                  <a:lnTo>
                    <a:pt x="105266" y="68541"/>
                  </a:lnTo>
                  <a:lnTo>
                    <a:pt x="115760" y="64496"/>
                  </a:lnTo>
                  <a:lnTo>
                    <a:pt x="119765" y="63942"/>
                  </a:lnTo>
                  <a:lnTo>
                    <a:pt x="121821" y="65206"/>
                  </a:lnTo>
                  <a:lnTo>
                    <a:pt x="125985" y="70373"/>
                  </a:lnTo>
                  <a:lnTo>
                    <a:pt x="138636" y="105573"/>
                  </a:lnTo>
                  <a:lnTo>
                    <a:pt x="139104" y="115831"/>
                  </a:lnTo>
                  <a:lnTo>
                    <a:pt x="137026" y="128164"/>
                  </a:lnTo>
                  <a:lnTo>
                    <a:pt x="135445" y="128481"/>
                  </a:lnTo>
                  <a:lnTo>
                    <a:pt x="129925" y="125071"/>
                  </a:lnTo>
                  <a:lnTo>
                    <a:pt x="126530" y="116971"/>
                  </a:lnTo>
                  <a:lnTo>
                    <a:pt x="125625" y="111846"/>
                  </a:lnTo>
                  <a:lnTo>
                    <a:pt x="131094" y="84410"/>
                  </a:lnTo>
                  <a:lnTo>
                    <a:pt x="151763" y="52841"/>
                  </a:lnTo>
                  <a:lnTo>
                    <a:pt x="183601" y="24515"/>
                  </a:lnTo>
                  <a:lnTo>
                    <a:pt x="228052" y="5574"/>
                  </a:lnTo>
                  <a:lnTo>
                    <a:pt x="24446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18">
              <a:extLst>
                <a:ext uri="{FF2B5EF4-FFF2-40B4-BE49-F238E27FC236}">
                  <a16:creationId xmlns:a16="http://schemas.microsoft.com/office/drawing/2014/main" xmlns="" id="{20811440-EED8-47AE-9435-D6939DE9F9E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17782" y="5975350"/>
              <a:ext cx="126119" cy="271301"/>
            </a:xfrm>
            <a:custGeom>
              <a:avLst/>
              <a:gdLst/>
              <a:ahLst/>
              <a:cxnLst/>
              <a:rect l="0" t="0" r="0" b="0"/>
              <a:pathLst>
                <a:path w="126119" h="271301">
                  <a:moveTo>
                    <a:pt x="5468" y="38100"/>
                  </a:moveTo>
                  <a:lnTo>
                    <a:pt x="5468" y="38100"/>
                  </a:lnTo>
                  <a:lnTo>
                    <a:pt x="2097" y="34729"/>
                  </a:lnTo>
                  <a:lnTo>
                    <a:pt x="1104" y="35147"/>
                  </a:lnTo>
                  <a:lnTo>
                    <a:pt x="0" y="39375"/>
                  </a:lnTo>
                  <a:lnTo>
                    <a:pt x="5067" y="81051"/>
                  </a:lnTo>
                  <a:lnTo>
                    <a:pt x="11404" y="115985"/>
                  </a:lnTo>
                  <a:lnTo>
                    <a:pt x="17043" y="156912"/>
                  </a:lnTo>
                  <a:lnTo>
                    <a:pt x="22606" y="198150"/>
                  </a:lnTo>
                  <a:lnTo>
                    <a:pt x="32261" y="245605"/>
                  </a:lnTo>
                  <a:lnTo>
                    <a:pt x="36565" y="271300"/>
                  </a:lnTo>
                  <a:lnTo>
                    <a:pt x="53002" y="228620"/>
                  </a:lnTo>
                  <a:lnTo>
                    <a:pt x="67047" y="185335"/>
                  </a:lnTo>
                  <a:lnTo>
                    <a:pt x="74742" y="159539"/>
                  </a:lnTo>
                  <a:lnTo>
                    <a:pt x="82695" y="131760"/>
                  </a:lnTo>
                  <a:lnTo>
                    <a:pt x="90819" y="102657"/>
                  </a:lnTo>
                  <a:lnTo>
                    <a:pt x="103609" y="57149"/>
                  </a:lnTo>
                  <a:lnTo>
                    <a:pt x="116861" y="16933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8" name="SMARTInkShape-1019">
            <a:extLst>
              <a:ext uri="{FF2B5EF4-FFF2-40B4-BE49-F238E27FC236}">
                <a16:creationId xmlns:a16="http://schemas.microsoft.com/office/drawing/2014/main" xmlns="" id="{33A8CEF7-CC36-4A46-B735-A1F5FF5553E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75800" y="6337300"/>
            <a:ext cx="44451" cy="3659"/>
          </a:xfrm>
          <a:custGeom>
            <a:avLst/>
            <a:gdLst/>
            <a:ahLst/>
            <a:cxnLst/>
            <a:rect l="0" t="0" r="0" b="0"/>
            <a:pathLst>
              <a:path w="44451" h="3659">
                <a:moveTo>
                  <a:pt x="0" y="0"/>
                </a:moveTo>
                <a:lnTo>
                  <a:pt x="0" y="0"/>
                </a:lnTo>
                <a:lnTo>
                  <a:pt x="19572" y="3658"/>
                </a:lnTo>
                <a:lnTo>
                  <a:pt x="4445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92">
            <a:extLst>
              <a:ext uri="{FF2B5EF4-FFF2-40B4-BE49-F238E27FC236}">
                <a16:creationId xmlns:a16="http://schemas.microsoft.com/office/drawing/2014/main" xmlns="" id="{25CC1514-8FDC-4C96-8EC5-DE560037196E}"/>
              </a:ext>
            </a:extLst>
          </p:cNvPr>
          <p:cNvGrpSpPr/>
          <p:nvPr/>
        </p:nvGrpSpPr>
        <p:grpSpPr>
          <a:xfrm>
            <a:off x="1282700" y="801432"/>
            <a:ext cx="1416051" cy="452407"/>
            <a:chOff x="1282700" y="801432"/>
            <a:chExt cx="1416051" cy="452407"/>
          </a:xfrm>
        </p:grpSpPr>
        <p:sp>
          <p:nvSpPr>
            <p:cNvPr id="2" name="SMARTInkShape-1020">
              <a:extLst>
                <a:ext uri="{FF2B5EF4-FFF2-40B4-BE49-F238E27FC236}">
                  <a16:creationId xmlns:a16="http://schemas.microsoft.com/office/drawing/2014/main" xmlns="" id="{DA478726-59E3-4482-9FC4-7582EC37551F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282700" y="801432"/>
              <a:ext cx="127161" cy="452407"/>
            </a:xfrm>
            <a:custGeom>
              <a:avLst/>
              <a:gdLst/>
              <a:ahLst/>
              <a:cxnLst/>
              <a:rect l="0" t="0" r="0" b="0"/>
              <a:pathLst>
                <a:path w="127161" h="452407">
                  <a:moveTo>
                    <a:pt x="6350" y="106618"/>
                  </a:moveTo>
                  <a:lnTo>
                    <a:pt x="6350" y="106618"/>
                  </a:lnTo>
                  <a:lnTo>
                    <a:pt x="9721" y="143246"/>
                  </a:lnTo>
                  <a:lnTo>
                    <a:pt x="13258" y="173462"/>
                  </a:lnTo>
                  <a:lnTo>
                    <a:pt x="17887" y="219582"/>
                  </a:lnTo>
                  <a:lnTo>
                    <a:pt x="21097" y="254599"/>
                  </a:lnTo>
                  <a:lnTo>
                    <a:pt x="24648" y="294172"/>
                  </a:lnTo>
                  <a:lnTo>
                    <a:pt x="27721" y="326199"/>
                  </a:lnTo>
                  <a:lnTo>
                    <a:pt x="30475" y="353194"/>
                  </a:lnTo>
                  <a:lnTo>
                    <a:pt x="34711" y="396124"/>
                  </a:lnTo>
                  <a:lnTo>
                    <a:pt x="37096" y="437304"/>
                  </a:lnTo>
                  <a:lnTo>
                    <a:pt x="37654" y="450675"/>
                  </a:lnTo>
                  <a:lnTo>
                    <a:pt x="37097" y="452406"/>
                  </a:lnTo>
                  <a:lnTo>
                    <a:pt x="36020" y="451443"/>
                  </a:lnTo>
                  <a:lnTo>
                    <a:pt x="25852" y="417835"/>
                  </a:lnTo>
                  <a:lnTo>
                    <a:pt x="18310" y="379227"/>
                  </a:lnTo>
                  <a:lnTo>
                    <a:pt x="14323" y="356091"/>
                  </a:lnTo>
                  <a:lnTo>
                    <a:pt x="10960" y="328672"/>
                  </a:lnTo>
                  <a:lnTo>
                    <a:pt x="8012" y="298399"/>
                  </a:lnTo>
                  <a:lnTo>
                    <a:pt x="5341" y="266222"/>
                  </a:lnTo>
                  <a:lnTo>
                    <a:pt x="3561" y="235598"/>
                  </a:lnTo>
                  <a:lnTo>
                    <a:pt x="2374" y="206010"/>
                  </a:lnTo>
                  <a:lnTo>
                    <a:pt x="1583" y="177113"/>
                  </a:lnTo>
                  <a:lnTo>
                    <a:pt x="703" y="129953"/>
                  </a:lnTo>
                  <a:lnTo>
                    <a:pt x="1018" y="90883"/>
                  </a:lnTo>
                  <a:lnTo>
                    <a:pt x="3510" y="57056"/>
                  </a:lnTo>
                  <a:lnTo>
                    <a:pt x="11564" y="12423"/>
                  </a:lnTo>
                  <a:lnTo>
                    <a:pt x="18310" y="1724"/>
                  </a:lnTo>
                  <a:lnTo>
                    <a:pt x="23496" y="0"/>
                  </a:lnTo>
                  <a:lnTo>
                    <a:pt x="36783" y="1847"/>
                  </a:lnTo>
                  <a:lnTo>
                    <a:pt x="63502" y="27675"/>
                  </a:lnTo>
                  <a:lnTo>
                    <a:pt x="90390" y="69979"/>
                  </a:lnTo>
                  <a:lnTo>
                    <a:pt x="105790" y="101858"/>
                  </a:lnTo>
                  <a:lnTo>
                    <a:pt x="122597" y="147776"/>
                  </a:lnTo>
                  <a:lnTo>
                    <a:pt x="127160" y="175005"/>
                  </a:lnTo>
                  <a:lnTo>
                    <a:pt x="124484" y="201218"/>
                  </a:lnTo>
                  <a:lnTo>
                    <a:pt x="114828" y="223216"/>
                  </a:lnTo>
                  <a:lnTo>
                    <a:pt x="100424" y="241695"/>
                  </a:lnTo>
                  <a:lnTo>
                    <a:pt x="82262" y="256963"/>
                  </a:lnTo>
                  <a:lnTo>
                    <a:pt x="48833" y="270717"/>
                  </a:lnTo>
                  <a:lnTo>
                    <a:pt x="28289" y="269156"/>
                  </a:lnTo>
                  <a:lnTo>
                    <a:pt x="0" y="25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21">
              <a:extLst>
                <a:ext uri="{FF2B5EF4-FFF2-40B4-BE49-F238E27FC236}">
                  <a16:creationId xmlns:a16="http://schemas.microsoft.com/office/drawing/2014/main" xmlns="" id="{61180146-C70E-405A-9C2C-E3BBF09C585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436750" y="1107082"/>
              <a:ext cx="125351" cy="139419"/>
            </a:xfrm>
            <a:custGeom>
              <a:avLst/>
              <a:gdLst/>
              <a:ahLst/>
              <a:cxnLst/>
              <a:rect l="0" t="0" r="0" b="0"/>
              <a:pathLst>
                <a:path w="125351" h="139419">
                  <a:moveTo>
                    <a:pt x="61850" y="29568"/>
                  </a:moveTo>
                  <a:lnTo>
                    <a:pt x="61850" y="29568"/>
                  </a:lnTo>
                  <a:lnTo>
                    <a:pt x="46923" y="5182"/>
                  </a:lnTo>
                  <a:lnTo>
                    <a:pt x="42751" y="1091"/>
                  </a:lnTo>
                  <a:lnTo>
                    <a:pt x="40651" y="0"/>
                  </a:lnTo>
                  <a:lnTo>
                    <a:pt x="34554" y="669"/>
                  </a:lnTo>
                  <a:lnTo>
                    <a:pt x="30953" y="1835"/>
                  </a:lnTo>
                  <a:lnTo>
                    <a:pt x="19142" y="13590"/>
                  </a:lnTo>
                  <a:lnTo>
                    <a:pt x="6706" y="37220"/>
                  </a:lnTo>
                  <a:lnTo>
                    <a:pt x="0" y="81174"/>
                  </a:lnTo>
                  <a:lnTo>
                    <a:pt x="557" y="120796"/>
                  </a:lnTo>
                  <a:lnTo>
                    <a:pt x="1938" y="128487"/>
                  </a:lnTo>
                  <a:lnTo>
                    <a:pt x="4270" y="133614"/>
                  </a:lnTo>
                  <a:lnTo>
                    <a:pt x="7236" y="137032"/>
                  </a:lnTo>
                  <a:lnTo>
                    <a:pt x="10624" y="139311"/>
                  </a:lnTo>
                  <a:lnTo>
                    <a:pt x="14999" y="139418"/>
                  </a:lnTo>
                  <a:lnTo>
                    <a:pt x="25505" y="135776"/>
                  </a:lnTo>
                  <a:lnTo>
                    <a:pt x="35349" y="125690"/>
                  </a:lnTo>
                  <a:lnTo>
                    <a:pt x="46942" y="104145"/>
                  </a:lnTo>
                  <a:lnTo>
                    <a:pt x="59775" y="60470"/>
                  </a:lnTo>
                  <a:lnTo>
                    <a:pt x="61440" y="50959"/>
                  </a:lnTo>
                  <a:lnTo>
                    <a:pt x="67601" y="86318"/>
                  </a:lnTo>
                  <a:lnTo>
                    <a:pt x="78449" y="109099"/>
                  </a:lnTo>
                  <a:lnTo>
                    <a:pt x="88983" y="120419"/>
                  </a:lnTo>
                  <a:lnTo>
                    <a:pt x="102602" y="126390"/>
                  </a:lnTo>
                  <a:lnTo>
                    <a:pt x="125350" y="131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22">
              <a:extLst>
                <a:ext uri="{FF2B5EF4-FFF2-40B4-BE49-F238E27FC236}">
                  <a16:creationId xmlns:a16="http://schemas.microsoft.com/office/drawing/2014/main" xmlns="" id="{C176D737-E25F-4DAE-9A52-2AE0ACB4F11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551165" y="1092200"/>
              <a:ext cx="112536" cy="143621"/>
            </a:xfrm>
            <a:custGeom>
              <a:avLst/>
              <a:gdLst/>
              <a:ahLst/>
              <a:cxnLst/>
              <a:rect l="0" t="0" r="0" b="0"/>
              <a:pathLst>
                <a:path w="112536" h="143621">
                  <a:moveTo>
                    <a:pt x="10935" y="50800"/>
                  </a:moveTo>
                  <a:lnTo>
                    <a:pt x="10935" y="50800"/>
                  </a:lnTo>
                  <a:lnTo>
                    <a:pt x="0" y="45333"/>
                  </a:lnTo>
                  <a:lnTo>
                    <a:pt x="117" y="44333"/>
                  </a:lnTo>
                  <a:lnTo>
                    <a:pt x="2129" y="41340"/>
                  </a:lnTo>
                  <a:lnTo>
                    <a:pt x="13970" y="35689"/>
                  </a:lnTo>
                  <a:lnTo>
                    <a:pt x="34255" y="36288"/>
                  </a:lnTo>
                  <a:lnTo>
                    <a:pt x="61511" y="47676"/>
                  </a:lnTo>
                  <a:lnTo>
                    <a:pt x="88558" y="67827"/>
                  </a:lnTo>
                  <a:lnTo>
                    <a:pt x="100232" y="85414"/>
                  </a:lnTo>
                  <a:lnTo>
                    <a:pt x="108890" y="113267"/>
                  </a:lnTo>
                  <a:lnTo>
                    <a:pt x="110105" y="122078"/>
                  </a:lnTo>
                  <a:lnTo>
                    <a:pt x="109504" y="128658"/>
                  </a:lnTo>
                  <a:lnTo>
                    <a:pt x="107692" y="133749"/>
                  </a:lnTo>
                  <a:lnTo>
                    <a:pt x="105073" y="137850"/>
                  </a:lnTo>
                  <a:lnTo>
                    <a:pt x="101916" y="140583"/>
                  </a:lnTo>
                  <a:lnTo>
                    <a:pt x="94645" y="143620"/>
                  </a:lnTo>
                  <a:lnTo>
                    <a:pt x="90025" y="142313"/>
                  </a:lnTo>
                  <a:lnTo>
                    <a:pt x="79247" y="135217"/>
                  </a:lnTo>
                  <a:lnTo>
                    <a:pt x="71164" y="119363"/>
                  </a:lnTo>
                  <a:lnTo>
                    <a:pt x="66631" y="96795"/>
                  </a:lnTo>
                  <a:lnTo>
                    <a:pt x="69457" y="55177"/>
                  </a:lnTo>
                  <a:lnTo>
                    <a:pt x="77867" y="33460"/>
                  </a:lnTo>
                  <a:lnTo>
                    <a:pt x="90542" y="18164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23">
              <a:extLst>
                <a:ext uri="{FF2B5EF4-FFF2-40B4-BE49-F238E27FC236}">
                  <a16:creationId xmlns:a16="http://schemas.microsoft.com/office/drawing/2014/main" xmlns="" id="{F1B24D81-8C40-406A-88E6-8E5296D1F92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710647" y="1094643"/>
              <a:ext cx="118154" cy="136799"/>
            </a:xfrm>
            <a:custGeom>
              <a:avLst/>
              <a:gdLst/>
              <a:ahLst/>
              <a:cxnLst/>
              <a:rect l="0" t="0" r="0" b="0"/>
              <a:pathLst>
                <a:path w="118154" h="136799">
                  <a:moveTo>
                    <a:pt x="61003" y="35657"/>
                  </a:moveTo>
                  <a:lnTo>
                    <a:pt x="61003" y="35657"/>
                  </a:lnTo>
                  <a:lnTo>
                    <a:pt x="56639" y="25518"/>
                  </a:lnTo>
                  <a:lnTo>
                    <a:pt x="51543" y="5803"/>
                  </a:lnTo>
                  <a:lnTo>
                    <a:pt x="49052" y="3055"/>
                  </a:lnTo>
                  <a:lnTo>
                    <a:pt x="42521" y="0"/>
                  </a:lnTo>
                  <a:lnTo>
                    <a:pt x="38804" y="597"/>
                  </a:lnTo>
                  <a:lnTo>
                    <a:pt x="30911" y="5023"/>
                  </a:lnTo>
                  <a:lnTo>
                    <a:pt x="18533" y="18819"/>
                  </a:lnTo>
                  <a:lnTo>
                    <a:pt x="5929" y="46425"/>
                  </a:lnTo>
                  <a:lnTo>
                    <a:pt x="0" y="81416"/>
                  </a:lnTo>
                  <a:lnTo>
                    <a:pt x="1614" y="111853"/>
                  </a:lnTo>
                  <a:lnTo>
                    <a:pt x="8502" y="126201"/>
                  </a:lnTo>
                  <a:lnTo>
                    <a:pt x="13302" y="132003"/>
                  </a:lnTo>
                  <a:lnTo>
                    <a:pt x="18619" y="135166"/>
                  </a:lnTo>
                  <a:lnTo>
                    <a:pt x="30171" y="136798"/>
                  </a:lnTo>
                  <a:lnTo>
                    <a:pt x="35510" y="134129"/>
                  </a:lnTo>
                  <a:lnTo>
                    <a:pt x="45204" y="123637"/>
                  </a:lnTo>
                  <a:lnTo>
                    <a:pt x="61514" y="90247"/>
                  </a:lnTo>
                  <a:lnTo>
                    <a:pt x="72592" y="48014"/>
                  </a:lnTo>
                  <a:lnTo>
                    <a:pt x="73668" y="46717"/>
                  </a:lnTo>
                  <a:lnTo>
                    <a:pt x="75091" y="46558"/>
                  </a:lnTo>
                  <a:lnTo>
                    <a:pt x="76745" y="47158"/>
                  </a:lnTo>
                  <a:lnTo>
                    <a:pt x="80464" y="51587"/>
                  </a:lnTo>
                  <a:lnTo>
                    <a:pt x="94349" y="75019"/>
                  </a:lnTo>
                  <a:lnTo>
                    <a:pt x="99105" y="92475"/>
                  </a:lnTo>
                  <a:lnTo>
                    <a:pt x="105219" y="102302"/>
                  </a:lnTo>
                  <a:lnTo>
                    <a:pt x="110758" y="107610"/>
                  </a:lnTo>
                  <a:lnTo>
                    <a:pt x="118153" y="11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24">
              <a:extLst>
                <a:ext uri="{FF2B5EF4-FFF2-40B4-BE49-F238E27FC236}">
                  <a16:creationId xmlns:a16="http://schemas.microsoft.com/office/drawing/2014/main" xmlns="" id="{1EA439C9-F92E-4A2C-B81A-87A3E97D2DC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854200" y="1083265"/>
              <a:ext cx="146051" cy="136686"/>
            </a:xfrm>
            <a:custGeom>
              <a:avLst/>
              <a:gdLst/>
              <a:ahLst/>
              <a:cxnLst/>
              <a:rect l="0" t="0" r="0" b="0"/>
              <a:pathLst>
                <a:path w="146051" h="136686">
                  <a:moveTo>
                    <a:pt x="0" y="27985"/>
                  </a:moveTo>
                  <a:lnTo>
                    <a:pt x="0" y="27985"/>
                  </a:lnTo>
                  <a:lnTo>
                    <a:pt x="6907" y="69412"/>
                  </a:lnTo>
                  <a:lnTo>
                    <a:pt x="12643" y="112959"/>
                  </a:lnTo>
                  <a:lnTo>
                    <a:pt x="18394" y="136685"/>
                  </a:lnTo>
                  <a:lnTo>
                    <a:pt x="24492" y="91220"/>
                  </a:lnTo>
                  <a:lnTo>
                    <a:pt x="30996" y="47845"/>
                  </a:lnTo>
                  <a:lnTo>
                    <a:pt x="40542" y="25873"/>
                  </a:lnTo>
                  <a:lnTo>
                    <a:pt x="45770" y="19991"/>
                  </a:lnTo>
                  <a:lnTo>
                    <a:pt x="48152" y="20539"/>
                  </a:lnTo>
                  <a:lnTo>
                    <a:pt x="52681" y="26792"/>
                  </a:lnTo>
                  <a:lnTo>
                    <a:pt x="56267" y="53123"/>
                  </a:lnTo>
                  <a:lnTo>
                    <a:pt x="58857" y="81738"/>
                  </a:lnTo>
                  <a:lnTo>
                    <a:pt x="62583" y="94655"/>
                  </a:lnTo>
                  <a:lnTo>
                    <a:pt x="63594" y="93599"/>
                  </a:lnTo>
                  <a:lnTo>
                    <a:pt x="83237" y="48445"/>
                  </a:lnTo>
                  <a:lnTo>
                    <a:pt x="99443" y="6560"/>
                  </a:lnTo>
                  <a:lnTo>
                    <a:pt x="102984" y="3118"/>
                  </a:lnTo>
                  <a:lnTo>
                    <a:pt x="106756" y="824"/>
                  </a:lnTo>
                  <a:lnTo>
                    <a:pt x="109976" y="0"/>
                  </a:lnTo>
                  <a:lnTo>
                    <a:pt x="112829" y="156"/>
                  </a:lnTo>
                  <a:lnTo>
                    <a:pt x="115436" y="966"/>
                  </a:lnTo>
                  <a:lnTo>
                    <a:pt x="129053" y="40705"/>
                  </a:lnTo>
                  <a:lnTo>
                    <a:pt x="139269" y="80958"/>
                  </a:lnTo>
                  <a:lnTo>
                    <a:pt x="146050" y="104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25">
              <a:extLst>
                <a:ext uri="{FF2B5EF4-FFF2-40B4-BE49-F238E27FC236}">
                  <a16:creationId xmlns:a16="http://schemas.microsoft.com/office/drawing/2014/main" xmlns="" id="{B3F0D589-4B80-4281-8556-C29488ADFF9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045014" y="875798"/>
              <a:ext cx="228287" cy="320079"/>
            </a:xfrm>
            <a:custGeom>
              <a:avLst/>
              <a:gdLst/>
              <a:ahLst/>
              <a:cxnLst/>
              <a:rect l="0" t="0" r="0" b="0"/>
              <a:pathLst>
                <a:path w="228287" h="320079">
                  <a:moveTo>
                    <a:pt x="12386" y="248152"/>
                  </a:moveTo>
                  <a:lnTo>
                    <a:pt x="12386" y="248152"/>
                  </a:lnTo>
                  <a:lnTo>
                    <a:pt x="22525" y="247446"/>
                  </a:lnTo>
                  <a:lnTo>
                    <a:pt x="30063" y="244781"/>
                  </a:lnTo>
                  <a:lnTo>
                    <a:pt x="36235" y="239363"/>
                  </a:lnTo>
                  <a:lnTo>
                    <a:pt x="43676" y="226498"/>
                  </a:lnTo>
                  <a:lnTo>
                    <a:pt x="47459" y="215245"/>
                  </a:lnTo>
                  <a:lnTo>
                    <a:pt x="49141" y="203188"/>
                  </a:lnTo>
                  <a:lnTo>
                    <a:pt x="48178" y="198420"/>
                  </a:lnTo>
                  <a:lnTo>
                    <a:pt x="43346" y="191242"/>
                  </a:lnTo>
                  <a:lnTo>
                    <a:pt x="39376" y="190456"/>
                  </a:lnTo>
                  <a:lnTo>
                    <a:pt x="29320" y="193346"/>
                  </a:lnTo>
                  <a:lnTo>
                    <a:pt x="11759" y="206278"/>
                  </a:lnTo>
                  <a:lnTo>
                    <a:pt x="5052" y="219428"/>
                  </a:lnTo>
                  <a:lnTo>
                    <a:pt x="746" y="257608"/>
                  </a:lnTo>
                  <a:lnTo>
                    <a:pt x="0" y="286780"/>
                  </a:lnTo>
                  <a:lnTo>
                    <a:pt x="5470" y="302715"/>
                  </a:lnTo>
                  <a:lnTo>
                    <a:pt x="9892" y="309927"/>
                  </a:lnTo>
                  <a:lnTo>
                    <a:pt x="14957" y="314735"/>
                  </a:lnTo>
                  <a:lnTo>
                    <a:pt x="26229" y="320078"/>
                  </a:lnTo>
                  <a:lnTo>
                    <a:pt x="32903" y="318680"/>
                  </a:lnTo>
                  <a:lnTo>
                    <a:pt x="47845" y="309602"/>
                  </a:lnTo>
                  <a:lnTo>
                    <a:pt x="86209" y="267816"/>
                  </a:lnTo>
                  <a:lnTo>
                    <a:pt x="109402" y="233373"/>
                  </a:lnTo>
                  <a:lnTo>
                    <a:pt x="130058" y="192665"/>
                  </a:lnTo>
                  <a:lnTo>
                    <a:pt x="147235" y="150113"/>
                  </a:lnTo>
                  <a:lnTo>
                    <a:pt x="159572" y="110035"/>
                  </a:lnTo>
                  <a:lnTo>
                    <a:pt x="169760" y="72937"/>
                  </a:lnTo>
                  <a:lnTo>
                    <a:pt x="179665" y="27844"/>
                  </a:lnTo>
                  <a:lnTo>
                    <a:pt x="181277" y="9126"/>
                  </a:lnTo>
                  <a:lnTo>
                    <a:pt x="179641" y="807"/>
                  </a:lnTo>
                  <a:lnTo>
                    <a:pt x="178217" y="0"/>
                  </a:lnTo>
                  <a:lnTo>
                    <a:pt x="176562" y="873"/>
                  </a:lnTo>
                  <a:lnTo>
                    <a:pt x="174753" y="2866"/>
                  </a:lnTo>
                  <a:lnTo>
                    <a:pt x="162417" y="48032"/>
                  </a:lnTo>
                  <a:lnTo>
                    <a:pt x="157148" y="83950"/>
                  </a:lnTo>
                  <a:lnTo>
                    <a:pt x="152454" y="123433"/>
                  </a:lnTo>
                  <a:lnTo>
                    <a:pt x="148722" y="163088"/>
                  </a:lnTo>
                  <a:lnTo>
                    <a:pt x="147063" y="199527"/>
                  </a:lnTo>
                  <a:lnTo>
                    <a:pt x="146129" y="241663"/>
                  </a:lnTo>
                  <a:lnTo>
                    <a:pt x="149224" y="269748"/>
                  </a:lnTo>
                  <a:lnTo>
                    <a:pt x="153000" y="275249"/>
                  </a:lnTo>
                  <a:lnTo>
                    <a:pt x="158340" y="278917"/>
                  </a:lnTo>
                  <a:lnTo>
                    <a:pt x="164722" y="281362"/>
                  </a:lnTo>
                  <a:lnTo>
                    <a:pt x="179339" y="280315"/>
                  </a:lnTo>
                  <a:lnTo>
                    <a:pt x="195243" y="273736"/>
                  </a:lnTo>
                  <a:lnTo>
                    <a:pt x="228286" y="248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26">
              <a:extLst>
                <a:ext uri="{FF2B5EF4-FFF2-40B4-BE49-F238E27FC236}">
                  <a16:creationId xmlns:a16="http://schemas.microsoft.com/office/drawing/2014/main" xmlns="" id="{927640D3-DC62-43C3-8FA5-1E015C92D4A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159000" y="1022350"/>
              <a:ext cx="127001" cy="63501"/>
            </a:xfrm>
            <a:custGeom>
              <a:avLst/>
              <a:gdLst/>
              <a:ahLst/>
              <a:cxnLst/>
              <a:rect l="0" t="0" r="0" b="0"/>
              <a:pathLst>
                <a:path w="127001" h="63501">
                  <a:moveTo>
                    <a:pt x="0" y="63500"/>
                  </a:moveTo>
                  <a:lnTo>
                    <a:pt x="0" y="63500"/>
                  </a:lnTo>
                  <a:lnTo>
                    <a:pt x="45190" y="39964"/>
                  </a:lnTo>
                  <a:lnTo>
                    <a:pt x="84651" y="1960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27">
              <a:extLst>
                <a:ext uri="{FF2B5EF4-FFF2-40B4-BE49-F238E27FC236}">
                  <a16:creationId xmlns:a16="http://schemas.microsoft.com/office/drawing/2014/main" xmlns="" id="{9F5810F1-DE19-475A-B6FA-1C42BD0915A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298700" y="1016000"/>
              <a:ext cx="133351" cy="126844"/>
            </a:xfrm>
            <a:custGeom>
              <a:avLst/>
              <a:gdLst/>
              <a:ahLst/>
              <a:cxnLst/>
              <a:rect l="0" t="0" r="0" b="0"/>
              <a:pathLst>
                <a:path w="133351" h="126844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1" y="7674"/>
                  </a:lnTo>
                  <a:lnTo>
                    <a:pt x="3371" y="7233"/>
                  </a:lnTo>
                  <a:lnTo>
                    <a:pt x="15580" y="9982"/>
                  </a:lnTo>
                  <a:lnTo>
                    <a:pt x="47397" y="32441"/>
                  </a:lnTo>
                  <a:lnTo>
                    <a:pt x="61987" y="47815"/>
                  </a:lnTo>
                  <a:lnTo>
                    <a:pt x="75360" y="79078"/>
                  </a:lnTo>
                  <a:lnTo>
                    <a:pt x="80420" y="105040"/>
                  </a:lnTo>
                  <a:lnTo>
                    <a:pt x="77840" y="117475"/>
                  </a:lnTo>
                  <a:lnTo>
                    <a:pt x="75177" y="122767"/>
                  </a:lnTo>
                  <a:lnTo>
                    <a:pt x="71990" y="125589"/>
                  </a:lnTo>
                  <a:lnTo>
                    <a:pt x="68454" y="126765"/>
                  </a:lnTo>
                  <a:lnTo>
                    <a:pt x="64686" y="126843"/>
                  </a:lnTo>
                  <a:lnTo>
                    <a:pt x="60763" y="124779"/>
                  </a:lnTo>
                  <a:lnTo>
                    <a:pt x="52641" y="116841"/>
                  </a:lnTo>
                  <a:lnTo>
                    <a:pt x="48090" y="102494"/>
                  </a:lnTo>
                  <a:lnTo>
                    <a:pt x="47479" y="85064"/>
                  </a:lnTo>
                  <a:lnTo>
                    <a:pt x="55774" y="59384"/>
                  </a:lnTo>
                  <a:lnTo>
                    <a:pt x="71324" y="35313"/>
                  </a:lnTo>
                  <a:lnTo>
                    <a:pt x="101794" y="9215"/>
                  </a:lnTo>
                  <a:lnTo>
                    <a:pt x="114386" y="409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28">
              <a:extLst>
                <a:ext uri="{FF2B5EF4-FFF2-40B4-BE49-F238E27FC236}">
                  <a16:creationId xmlns:a16="http://schemas.microsoft.com/office/drawing/2014/main" xmlns="" id="{D2FC2741-C052-4370-A13B-31CDC30BB21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466779" y="1016000"/>
              <a:ext cx="16072" cy="95251"/>
            </a:xfrm>
            <a:custGeom>
              <a:avLst/>
              <a:gdLst/>
              <a:ahLst/>
              <a:cxnLst/>
              <a:rect l="0" t="0" r="0" b="0"/>
              <a:pathLst>
                <a:path w="16072" h="952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8654" y="56520"/>
                  </a:lnTo>
                  <a:lnTo>
                    <a:pt x="1607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29">
              <a:extLst>
                <a:ext uri="{FF2B5EF4-FFF2-40B4-BE49-F238E27FC236}">
                  <a16:creationId xmlns:a16="http://schemas.microsoft.com/office/drawing/2014/main" xmlns="" id="{00A969BE-FD45-4248-B962-03DAD88E8E1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463800" y="95067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1411" y="149"/>
                  </a:lnTo>
                  <a:lnTo>
                    <a:pt x="3763" y="0"/>
                  </a:lnTo>
                  <a:lnTo>
                    <a:pt x="1270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30">
              <a:extLst>
                <a:ext uri="{FF2B5EF4-FFF2-40B4-BE49-F238E27FC236}">
                  <a16:creationId xmlns:a16="http://schemas.microsoft.com/office/drawing/2014/main" xmlns="" id="{7C6C7D73-AB9B-4148-9E80-C8CDFE58E19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522922" y="966606"/>
              <a:ext cx="175829" cy="134813"/>
            </a:xfrm>
            <a:custGeom>
              <a:avLst/>
              <a:gdLst/>
              <a:ahLst/>
              <a:cxnLst/>
              <a:rect l="0" t="0" r="0" b="0"/>
              <a:pathLst>
                <a:path w="175829" h="134813">
                  <a:moveTo>
                    <a:pt x="74228" y="17644"/>
                  </a:moveTo>
                  <a:lnTo>
                    <a:pt x="74228" y="17644"/>
                  </a:lnTo>
                  <a:lnTo>
                    <a:pt x="60413" y="5711"/>
                  </a:lnTo>
                  <a:lnTo>
                    <a:pt x="56551" y="3338"/>
                  </a:lnTo>
                  <a:lnTo>
                    <a:pt x="41003" y="0"/>
                  </a:lnTo>
                  <a:lnTo>
                    <a:pt x="29123" y="2982"/>
                  </a:lnTo>
                  <a:lnTo>
                    <a:pt x="22991" y="5752"/>
                  </a:lnTo>
                  <a:lnTo>
                    <a:pt x="12415" y="16357"/>
                  </a:lnTo>
                  <a:lnTo>
                    <a:pt x="7619" y="23136"/>
                  </a:lnTo>
                  <a:lnTo>
                    <a:pt x="870" y="52903"/>
                  </a:lnTo>
                  <a:lnTo>
                    <a:pt x="0" y="94406"/>
                  </a:lnTo>
                  <a:lnTo>
                    <a:pt x="5019" y="110322"/>
                  </a:lnTo>
                  <a:lnTo>
                    <a:pt x="15717" y="122569"/>
                  </a:lnTo>
                  <a:lnTo>
                    <a:pt x="22520" y="127811"/>
                  </a:lnTo>
                  <a:lnTo>
                    <a:pt x="39488" y="133635"/>
                  </a:lnTo>
                  <a:lnTo>
                    <a:pt x="60905" y="134812"/>
                  </a:lnTo>
                  <a:lnTo>
                    <a:pt x="105401" y="127541"/>
                  </a:lnTo>
                  <a:lnTo>
                    <a:pt x="152139" y="117861"/>
                  </a:lnTo>
                  <a:lnTo>
                    <a:pt x="175828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93">
            <a:extLst>
              <a:ext uri="{FF2B5EF4-FFF2-40B4-BE49-F238E27FC236}">
                <a16:creationId xmlns:a16="http://schemas.microsoft.com/office/drawing/2014/main" xmlns="" id="{F5A67642-85CE-4009-912F-627049F7EE18}"/>
              </a:ext>
            </a:extLst>
          </p:cNvPr>
          <p:cNvGrpSpPr/>
          <p:nvPr/>
        </p:nvGrpSpPr>
        <p:grpSpPr>
          <a:xfrm>
            <a:off x="1149350" y="744715"/>
            <a:ext cx="3136901" cy="1038342"/>
            <a:chOff x="1149350" y="744715"/>
            <a:chExt cx="3136901" cy="1038342"/>
          </a:xfrm>
        </p:grpSpPr>
        <p:sp>
          <p:nvSpPr>
            <p:cNvPr id="14" name="SMARTInkShape-1031">
              <a:extLst>
                <a:ext uri="{FF2B5EF4-FFF2-40B4-BE49-F238E27FC236}">
                  <a16:creationId xmlns:a16="http://schemas.microsoft.com/office/drawing/2014/main" xmlns="" id="{4E4AF357-65F3-42F0-9BFF-B5AE5C2920A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108129" y="781050"/>
              <a:ext cx="41472" cy="349251"/>
            </a:xfrm>
            <a:custGeom>
              <a:avLst/>
              <a:gdLst/>
              <a:ahLst/>
              <a:cxnLst/>
              <a:rect l="0" t="0" r="0" b="0"/>
              <a:pathLst>
                <a:path w="41472" h="3492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2552"/>
                  </a:lnTo>
                  <a:lnTo>
                    <a:pt x="6120" y="54926"/>
                  </a:lnTo>
                  <a:lnTo>
                    <a:pt x="10002" y="90969"/>
                  </a:lnTo>
                  <a:lnTo>
                    <a:pt x="14079" y="132153"/>
                  </a:lnTo>
                  <a:lnTo>
                    <a:pt x="18243" y="173975"/>
                  </a:lnTo>
                  <a:lnTo>
                    <a:pt x="20564" y="216082"/>
                  </a:lnTo>
                  <a:lnTo>
                    <a:pt x="22301" y="256197"/>
                  </a:lnTo>
                  <a:lnTo>
                    <a:pt x="25425" y="290490"/>
                  </a:lnTo>
                  <a:lnTo>
                    <a:pt x="33180" y="334716"/>
                  </a:lnTo>
                  <a:lnTo>
                    <a:pt x="41471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32">
              <a:extLst>
                <a:ext uri="{FF2B5EF4-FFF2-40B4-BE49-F238E27FC236}">
                  <a16:creationId xmlns:a16="http://schemas.microsoft.com/office/drawing/2014/main" xmlns="" id="{FAB1EAF9-F846-480E-9C3A-85A99F8BB04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194050" y="944932"/>
              <a:ext cx="95251" cy="160106"/>
            </a:xfrm>
            <a:custGeom>
              <a:avLst/>
              <a:gdLst/>
              <a:ahLst/>
              <a:cxnLst/>
              <a:rect l="0" t="0" r="0" b="0"/>
              <a:pathLst>
                <a:path w="95251" h="160106">
                  <a:moveTo>
                    <a:pt x="0" y="26618"/>
                  </a:moveTo>
                  <a:lnTo>
                    <a:pt x="0" y="26618"/>
                  </a:lnTo>
                  <a:lnTo>
                    <a:pt x="8838" y="65342"/>
                  </a:lnTo>
                  <a:lnTo>
                    <a:pt x="12643" y="104770"/>
                  </a:lnTo>
                  <a:lnTo>
                    <a:pt x="22759" y="151170"/>
                  </a:lnTo>
                  <a:lnTo>
                    <a:pt x="24226" y="159115"/>
                  </a:lnTo>
                  <a:lnTo>
                    <a:pt x="23912" y="160105"/>
                  </a:lnTo>
                  <a:lnTo>
                    <a:pt x="22997" y="159354"/>
                  </a:lnTo>
                  <a:lnTo>
                    <a:pt x="21681" y="157442"/>
                  </a:lnTo>
                  <a:lnTo>
                    <a:pt x="12489" y="117703"/>
                  </a:lnTo>
                  <a:lnTo>
                    <a:pt x="7563" y="70245"/>
                  </a:lnTo>
                  <a:lnTo>
                    <a:pt x="8000" y="30950"/>
                  </a:lnTo>
                  <a:lnTo>
                    <a:pt x="13198" y="15843"/>
                  </a:lnTo>
                  <a:lnTo>
                    <a:pt x="17971" y="10263"/>
                  </a:lnTo>
                  <a:lnTo>
                    <a:pt x="30800" y="2180"/>
                  </a:lnTo>
                  <a:lnTo>
                    <a:pt x="44028" y="0"/>
                  </a:lnTo>
                  <a:lnTo>
                    <a:pt x="50519" y="406"/>
                  </a:lnTo>
                  <a:lnTo>
                    <a:pt x="63375" y="6501"/>
                  </a:lnTo>
                  <a:lnTo>
                    <a:pt x="69767" y="11090"/>
                  </a:lnTo>
                  <a:lnTo>
                    <a:pt x="78750" y="25596"/>
                  </a:lnTo>
                  <a:lnTo>
                    <a:pt x="90266" y="63654"/>
                  </a:lnTo>
                  <a:lnTo>
                    <a:pt x="91449" y="106868"/>
                  </a:lnTo>
                  <a:lnTo>
                    <a:pt x="95250" y="134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33">
              <a:extLst>
                <a:ext uri="{FF2B5EF4-FFF2-40B4-BE49-F238E27FC236}">
                  <a16:creationId xmlns:a16="http://schemas.microsoft.com/office/drawing/2014/main" xmlns="" id="{15E48C7E-AF03-4B80-9FCB-F11506E66AC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365898" y="744715"/>
              <a:ext cx="37703" cy="341136"/>
            </a:xfrm>
            <a:custGeom>
              <a:avLst/>
              <a:gdLst/>
              <a:ahLst/>
              <a:cxnLst/>
              <a:rect l="0" t="0" r="0" b="0"/>
              <a:pathLst>
                <a:path w="37703" h="341136">
                  <a:moveTo>
                    <a:pt x="37702" y="10935"/>
                  </a:moveTo>
                  <a:lnTo>
                    <a:pt x="37702" y="10935"/>
                  </a:lnTo>
                  <a:lnTo>
                    <a:pt x="30960" y="4193"/>
                  </a:lnTo>
                  <a:lnTo>
                    <a:pt x="23887" y="883"/>
                  </a:lnTo>
                  <a:lnTo>
                    <a:pt x="20025" y="0"/>
                  </a:lnTo>
                  <a:lnTo>
                    <a:pt x="16745" y="823"/>
                  </a:lnTo>
                  <a:lnTo>
                    <a:pt x="11219" y="5500"/>
                  </a:lnTo>
                  <a:lnTo>
                    <a:pt x="4142" y="32922"/>
                  </a:lnTo>
                  <a:lnTo>
                    <a:pt x="1620" y="64216"/>
                  </a:lnTo>
                  <a:lnTo>
                    <a:pt x="498" y="101643"/>
                  </a:lnTo>
                  <a:lnTo>
                    <a:pt x="0" y="141796"/>
                  </a:lnTo>
                  <a:lnTo>
                    <a:pt x="1660" y="183160"/>
                  </a:lnTo>
                  <a:lnTo>
                    <a:pt x="4045" y="223652"/>
                  </a:lnTo>
                  <a:lnTo>
                    <a:pt x="5104" y="260463"/>
                  </a:lnTo>
                  <a:lnTo>
                    <a:pt x="9072" y="306178"/>
                  </a:lnTo>
                  <a:lnTo>
                    <a:pt x="12302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34">
              <a:extLst>
                <a:ext uri="{FF2B5EF4-FFF2-40B4-BE49-F238E27FC236}">
                  <a16:creationId xmlns:a16="http://schemas.microsoft.com/office/drawing/2014/main" xmlns="" id="{A188B7A7-7F4C-45A0-84E0-E2C14C28DB1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321050" y="95885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2716" y="23402"/>
                  </a:lnTo>
                  <a:lnTo>
                    <a:pt x="89943" y="608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35">
              <a:extLst>
                <a:ext uri="{FF2B5EF4-FFF2-40B4-BE49-F238E27FC236}">
                  <a16:creationId xmlns:a16="http://schemas.microsoft.com/office/drawing/2014/main" xmlns="" id="{085BB8A1-B926-473C-A3A8-5621E884D2C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448050" y="926564"/>
              <a:ext cx="95251" cy="146120"/>
            </a:xfrm>
            <a:custGeom>
              <a:avLst/>
              <a:gdLst/>
              <a:ahLst/>
              <a:cxnLst/>
              <a:rect l="0" t="0" r="0" b="0"/>
              <a:pathLst>
                <a:path w="95251" h="146120">
                  <a:moveTo>
                    <a:pt x="0" y="70386"/>
                  </a:moveTo>
                  <a:lnTo>
                    <a:pt x="0" y="70386"/>
                  </a:lnTo>
                  <a:lnTo>
                    <a:pt x="26515" y="58177"/>
                  </a:lnTo>
                  <a:lnTo>
                    <a:pt x="50314" y="37479"/>
                  </a:lnTo>
                  <a:lnTo>
                    <a:pt x="63435" y="19949"/>
                  </a:lnTo>
                  <a:lnTo>
                    <a:pt x="66999" y="10105"/>
                  </a:lnTo>
                  <a:lnTo>
                    <a:pt x="66538" y="6209"/>
                  </a:lnTo>
                  <a:lnTo>
                    <a:pt x="64820" y="2907"/>
                  </a:lnTo>
                  <a:lnTo>
                    <a:pt x="62263" y="0"/>
                  </a:lnTo>
                  <a:lnTo>
                    <a:pt x="58442" y="179"/>
                  </a:lnTo>
                  <a:lnTo>
                    <a:pt x="48552" y="6022"/>
                  </a:lnTo>
                  <a:lnTo>
                    <a:pt x="24956" y="33500"/>
                  </a:lnTo>
                  <a:lnTo>
                    <a:pt x="8335" y="66277"/>
                  </a:lnTo>
                  <a:lnTo>
                    <a:pt x="3704" y="90432"/>
                  </a:lnTo>
                  <a:lnTo>
                    <a:pt x="5409" y="111516"/>
                  </a:lnTo>
                  <a:lnTo>
                    <a:pt x="10871" y="128883"/>
                  </a:lnTo>
                  <a:lnTo>
                    <a:pt x="18002" y="141305"/>
                  </a:lnTo>
                  <a:lnTo>
                    <a:pt x="23996" y="144476"/>
                  </a:lnTo>
                  <a:lnTo>
                    <a:pt x="40063" y="146119"/>
                  </a:lnTo>
                  <a:lnTo>
                    <a:pt x="95250" y="127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36">
              <a:extLst>
                <a:ext uri="{FF2B5EF4-FFF2-40B4-BE49-F238E27FC236}">
                  <a16:creationId xmlns:a16="http://schemas.microsoft.com/office/drawing/2014/main" xmlns="" id="{BA626D41-BE44-4A10-A1D1-63E99633E29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582283" y="908050"/>
              <a:ext cx="126118" cy="141933"/>
            </a:xfrm>
            <a:custGeom>
              <a:avLst/>
              <a:gdLst/>
              <a:ahLst/>
              <a:cxnLst/>
              <a:rect l="0" t="0" r="0" b="0"/>
              <a:pathLst>
                <a:path w="126118" h="141933">
                  <a:moveTo>
                    <a:pt x="5467" y="44450"/>
                  </a:moveTo>
                  <a:lnTo>
                    <a:pt x="5467" y="44450"/>
                  </a:lnTo>
                  <a:lnTo>
                    <a:pt x="441" y="32516"/>
                  </a:lnTo>
                  <a:lnTo>
                    <a:pt x="0" y="30144"/>
                  </a:lnTo>
                  <a:lnTo>
                    <a:pt x="411" y="28563"/>
                  </a:lnTo>
                  <a:lnTo>
                    <a:pt x="1391" y="27508"/>
                  </a:lnTo>
                  <a:lnTo>
                    <a:pt x="2749" y="26806"/>
                  </a:lnTo>
                  <a:lnTo>
                    <a:pt x="8022" y="27906"/>
                  </a:lnTo>
                  <a:lnTo>
                    <a:pt x="11403" y="29187"/>
                  </a:lnTo>
                  <a:lnTo>
                    <a:pt x="58287" y="69163"/>
                  </a:lnTo>
                  <a:lnTo>
                    <a:pt x="74818" y="93557"/>
                  </a:lnTo>
                  <a:lnTo>
                    <a:pt x="81681" y="110255"/>
                  </a:lnTo>
                  <a:lnTo>
                    <a:pt x="81438" y="125202"/>
                  </a:lnTo>
                  <a:lnTo>
                    <a:pt x="79397" y="132151"/>
                  </a:lnTo>
                  <a:lnTo>
                    <a:pt x="76626" y="136784"/>
                  </a:lnTo>
                  <a:lnTo>
                    <a:pt x="73367" y="139873"/>
                  </a:lnTo>
                  <a:lnTo>
                    <a:pt x="69784" y="141932"/>
                  </a:lnTo>
                  <a:lnTo>
                    <a:pt x="66690" y="141893"/>
                  </a:lnTo>
                  <a:lnTo>
                    <a:pt x="63921" y="140457"/>
                  </a:lnTo>
                  <a:lnTo>
                    <a:pt x="61370" y="138088"/>
                  </a:lnTo>
                  <a:lnTo>
                    <a:pt x="54408" y="121270"/>
                  </a:lnTo>
                  <a:lnTo>
                    <a:pt x="54619" y="84929"/>
                  </a:lnTo>
                  <a:lnTo>
                    <a:pt x="65892" y="45155"/>
                  </a:lnTo>
                  <a:lnTo>
                    <a:pt x="78654" y="26889"/>
                  </a:lnTo>
                  <a:lnTo>
                    <a:pt x="93733" y="14773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37">
              <a:extLst>
                <a:ext uri="{FF2B5EF4-FFF2-40B4-BE49-F238E27FC236}">
                  <a16:creationId xmlns:a16="http://schemas.microsoft.com/office/drawing/2014/main" xmlns="" id="{1EF3AF38-2CD6-4742-AB73-3BD09BCBF2E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704870" y="869935"/>
              <a:ext cx="197494" cy="147863"/>
            </a:xfrm>
            <a:custGeom>
              <a:avLst/>
              <a:gdLst/>
              <a:ahLst/>
              <a:cxnLst/>
              <a:rect l="0" t="0" r="0" b="0"/>
              <a:pathLst>
                <a:path w="197494" h="147863">
                  <a:moveTo>
                    <a:pt x="35280" y="76215"/>
                  </a:moveTo>
                  <a:lnTo>
                    <a:pt x="35280" y="76215"/>
                  </a:lnTo>
                  <a:lnTo>
                    <a:pt x="51289" y="43577"/>
                  </a:lnTo>
                  <a:lnTo>
                    <a:pt x="53684" y="32782"/>
                  </a:lnTo>
                  <a:lnTo>
                    <a:pt x="57100" y="25632"/>
                  </a:lnTo>
                  <a:lnTo>
                    <a:pt x="56883" y="22737"/>
                  </a:lnTo>
                  <a:lnTo>
                    <a:pt x="55326" y="20102"/>
                  </a:lnTo>
                  <a:lnTo>
                    <a:pt x="52877" y="17640"/>
                  </a:lnTo>
                  <a:lnTo>
                    <a:pt x="49128" y="18115"/>
                  </a:lnTo>
                  <a:lnTo>
                    <a:pt x="39318" y="24287"/>
                  </a:lnTo>
                  <a:lnTo>
                    <a:pt x="21895" y="46404"/>
                  </a:lnTo>
                  <a:lnTo>
                    <a:pt x="3525" y="89847"/>
                  </a:lnTo>
                  <a:lnTo>
                    <a:pt x="0" y="111672"/>
                  </a:lnTo>
                  <a:lnTo>
                    <a:pt x="2196" y="129368"/>
                  </a:lnTo>
                  <a:lnTo>
                    <a:pt x="4758" y="137050"/>
                  </a:lnTo>
                  <a:lnTo>
                    <a:pt x="8582" y="142172"/>
                  </a:lnTo>
                  <a:lnTo>
                    <a:pt x="18475" y="147862"/>
                  </a:lnTo>
                  <a:lnTo>
                    <a:pt x="24077" y="147263"/>
                  </a:lnTo>
                  <a:lnTo>
                    <a:pt x="35945" y="140953"/>
                  </a:lnTo>
                  <a:lnTo>
                    <a:pt x="72144" y="99827"/>
                  </a:lnTo>
                  <a:lnTo>
                    <a:pt x="99192" y="54944"/>
                  </a:lnTo>
                  <a:lnTo>
                    <a:pt x="107525" y="39965"/>
                  </a:lnTo>
                  <a:lnTo>
                    <a:pt x="108844" y="38643"/>
                  </a:lnTo>
                  <a:lnTo>
                    <a:pt x="109722" y="38467"/>
                  </a:lnTo>
                  <a:lnTo>
                    <a:pt x="100546" y="80768"/>
                  </a:lnTo>
                  <a:lnTo>
                    <a:pt x="90267" y="124827"/>
                  </a:lnTo>
                  <a:lnTo>
                    <a:pt x="86907" y="140433"/>
                  </a:lnTo>
                  <a:lnTo>
                    <a:pt x="86631" y="140899"/>
                  </a:lnTo>
                  <a:lnTo>
                    <a:pt x="86447" y="140504"/>
                  </a:lnTo>
                  <a:lnTo>
                    <a:pt x="98321" y="103156"/>
                  </a:lnTo>
                  <a:lnTo>
                    <a:pt x="116597" y="61698"/>
                  </a:lnTo>
                  <a:lnTo>
                    <a:pt x="142986" y="15152"/>
                  </a:lnTo>
                  <a:lnTo>
                    <a:pt x="155822" y="3685"/>
                  </a:lnTo>
                  <a:lnTo>
                    <a:pt x="170463" y="0"/>
                  </a:lnTo>
                  <a:lnTo>
                    <a:pt x="178319" y="5"/>
                  </a:lnTo>
                  <a:lnTo>
                    <a:pt x="184261" y="2125"/>
                  </a:lnTo>
                  <a:lnTo>
                    <a:pt x="192746" y="10125"/>
                  </a:lnTo>
                  <a:lnTo>
                    <a:pt x="196987" y="24499"/>
                  </a:lnTo>
                  <a:lnTo>
                    <a:pt x="197493" y="54307"/>
                  </a:lnTo>
                  <a:lnTo>
                    <a:pt x="193453" y="77061"/>
                  </a:lnTo>
                  <a:lnTo>
                    <a:pt x="174980" y="120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38">
              <a:extLst>
                <a:ext uri="{FF2B5EF4-FFF2-40B4-BE49-F238E27FC236}">
                  <a16:creationId xmlns:a16="http://schemas.microsoft.com/office/drawing/2014/main" xmlns="" id="{C2FA356A-2E84-4A6F-85A9-2D28A8E7172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978899" y="841364"/>
              <a:ext cx="307352" cy="157292"/>
            </a:xfrm>
            <a:custGeom>
              <a:avLst/>
              <a:gdLst/>
              <a:ahLst/>
              <a:cxnLst/>
              <a:rect l="0" t="0" r="0" b="0"/>
              <a:pathLst>
                <a:path w="307352" h="157292">
                  <a:moveTo>
                    <a:pt x="47001" y="15886"/>
                  </a:moveTo>
                  <a:lnTo>
                    <a:pt x="47001" y="15886"/>
                  </a:lnTo>
                  <a:lnTo>
                    <a:pt x="14107" y="44429"/>
                  </a:lnTo>
                  <a:lnTo>
                    <a:pt x="3161" y="69188"/>
                  </a:lnTo>
                  <a:lnTo>
                    <a:pt x="0" y="84732"/>
                  </a:lnTo>
                  <a:lnTo>
                    <a:pt x="2893" y="109349"/>
                  </a:lnTo>
                  <a:lnTo>
                    <a:pt x="12373" y="133106"/>
                  </a:lnTo>
                  <a:lnTo>
                    <a:pt x="20086" y="144654"/>
                  </a:lnTo>
                  <a:lnTo>
                    <a:pt x="30100" y="152609"/>
                  </a:lnTo>
                  <a:lnTo>
                    <a:pt x="35734" y="155718"/>
                  </a:lnTo>
                  <a:lnTo>
                    <a:pt x="49519" y="157291"/>
                  </a:lnTo>
                  <a:lnTo>
                    <a:pt x="88107" y="149181"/>
                  </a:lnTo>
                  <a:lnTo>
                    <a:pt x="130720" y="128215"/>
                  </a:lnTo>
                  <a:lnTo>
                    <a:pt x="157571" y="104986"/>
                  </a:lnTo>
                  <a:lnTo>
                    <a:pt x="178540" y="75369"/>
                  </a:lnTo>
                  <a:lnTo>
                    <a:pt x="191887" y="42212"/>
                  </a:lnTo>
                  <a:lnTo>
                    <a:pt x="193004" y="25470"/>
                  </a:lnTo>
                  <a:lnTo>
                    <a:pt x="189267" y="12855"/>
                  </a:lnTo>
                  <a:lnTo>
                    <a:pt x="186295" y="7515"/>
                  </a:lnTo>
                  <a:lnTo>
                    <a:pt x="182197" y="3955"/>
                  </a:lnTo>
                  <a:lnTo>
                    <a:pt x="171999" y="0"/>
                  </a:lnTo>
                  <a:lnTo>
                    <a:pt x="160411" y="124"/>
                  </a:lnTo>
                  <a:lnTo>
                    <a:pt x="154358" y="1144"/>
                  </a:lnTo>
                  <a:lnTo>
                    <a:pt x="148911" y="4647"/>
                  </a:lnTo>
                  <a:lnTo>
                    <a:pt x="139096" y="16065"/>
                  </a:lnTo>
                  <a:lnTo>
                    <a:pt x="125637" y="41731"/>
                  </a:lnTo>
                  <a:lnTo>
                    <a:pt x="119454" y="71678"/>
                  </a:lnTo>
                  <a:lnTo>
                    <a:pt x="121770" y="90542"/>
                  </a:lnTo>
                  <a:lnTo>
                    <a:pt x="124364" y="99523"/>
                  </a:lnTo>
                  <a:lnTo>
                    <a:pt x="134772" y="113266"/>
                  </a:lnTo>
                  <a:lnTo>
                    <a:pt x="161077" y="133586"/>
                  </a:lnTo>
                  <a:lnTo>
                    <a:pt x="173902" y="138752"/>
                  </a:lnTo>
                  <a:lnTo>
                    <a:pt x="180285" y="140130"/>
                  </a:lnTo>
                  <a:lnTo>
                    <a:pt x="221652" y="132202"/>
                  </a:lnTo>
                  <a:lnTo>
                    <a:pt x="260949" y="121062"/>
                  </a:lnTo>
                  <a:lnTo>
                    <a:pt x="307351" y="10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39">
              <a:extLst>
                <a:ext uri="{FF2B5EF4-FFF2-40B4-BE49-F238E27FC236}">
                  <a16:creationId xmlns:a16="http://schemas.microsoft.com/office/drawing/2014/main" xmlns="" id="{16062F4A-00AC-4931-887D-75E0B1086239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149350" y="1123950"/>
              <a:ext cx="2895601" cy="457201"/>
            </a:xfrm>
            <a:custGeom>
              <a:avLst/>
              <a:gdLst/>
              <a:ahLst/>
              <a:cxnLst/>
              <a:rect l="0" t="0" r="0" b="0"/>
              <a:pathLst>
                <a:path w="2895601" h="457201">
                  <a:moveTo>
                    <a:pt x="0" y="457200"/>
                  </a:moveTo>
                  <a:lnTo>
                    <a:pt x="0" y="457200"/>
                  </a:lnTo>
                  <a:lnTo>
                    <a:pt x="42063" y="452174"/>
                  </a:lnTo>
                  <a:lnTo>
                    <a:pt x="80078" y="450027"/>
                  </a:lnTo>
                  <a:lnTo>
                    <a:pt x="107008" y="447479"/>
                  </a:lnTo>
                  <a:lnTo>
                    <a:pt x="136955" y="444369"/>
                  </a:lnTo>
                  <a:lnTo>
                    <a:pt x="171031" y="439474"/>
                  </a:lnTo>
                  <a:lnTo>
                    <a:pt x="207860" y="433388"/>
                  </a:lnTo>
                  <a:lnTo>
                    <a:pt x="246523" y="426509"/>
                  </a:lnTo>
                  <a:lnTo>
                    <a:pt x="292760" y="417689"/>
                  </a:lnTo>
                  <a:lnTo>
                    <a:pt x="344045" y="407576"/>
                  </a:lnTo>
                  <a:lnTo>
                    <a:pt x="398697" y="396601"/>
                  </a:lnTo>
                  <a:lnTo>
                    <a:pt x="457004" y="385050"/>
                  </a:lnTo>
                  <a:lnTo>
                    <a:pt x="517746" y="373117"/>
                  </a:lnTo>
                  <a:lnTo>
                    <a:pt x="580114" y="360928"/>
                  </a:lnTo>
                  <a:lnTo>
                    <a:pt x="647798" y="347158"/>
                  </a:lnTo>
                  <a:lnTo>
                    <a:pt x="719027" y="332333"/>
                  </a:lnTo>
                  <a:lnTo>
                    <a:pt x="792618" y="316805"/>
                  </a:lnTo>
                  <a:lnTo>
                    <a:pt x="872723" y="300809"/>
                  </a:lnTo>
                  <a:lnTo>
                    <a:pt x="957171" y="284501"/>
                  </a:lnTo>
                  <a:lnTo>
                    <a:pt x="1044514" y="267984"/>
                  </a:lnTo>
                  <a:lnTo>
                    <a:pt x="1134493" y="251328"/>
                  </a:lnTo>
                  <a:lnTo>
                    <a:pt x="1226228" y="234580"/>
                  </a:lnTo>
                  <a:lnTo>
                    <a:pt x="1319136" y="217770"/>
                  </a:lnTo>
                  <a:lnTo>
                    <a:pt x="1412824" y="200919"/>
                  </a:lnTo>
                  <a:lnTo>
                    <a:pt x="1507032" y="184040"/>
                  </a:lnTo>
                  <a:lnTo>
                    <a:pt x="1601588" y="167144"/>
                  </a:lnTo>
                  <a:lnTo>
                    <a:pt x="1696376" y="151646"/>
                  </a:lnTo>
                  <a:lnTo>
                    <a:pt x="1791317" y="137081"/>
                  </a:lnTo>
                  <a:lnTo>
                    <a:pt x="1886361" y="123137"/>
                  </a:lnTo>
                  <a:lnTo>
                    <a:pt x="1977947" y="109608"/>
                  </a:lnTo>
                  <a:lnTo>
                    <a:pt x="2067225" y="96355"/>
                  </a:lnTo>
                  <a:lnTo>
                    <a:pt x="2154967" y="83287"/>
                  </a:lnTo>
                  <a:lnTo>
                    <a:pt x="2237450" y="71752"/>
                  </a:lnTo>
                  <a:lnTo>
                    <a:pt x="2316428" y="61240"/>
                  </a:lnTo>
                  <a:lnTo>
                    <a:pt x="2393069" y="51410"/>
                  </a:lnTo>
                  <a:lnTo>
                    <a:pt x="2464624" y="42740"/>
                  </a:lnTo>
                  <a:lnTo>
                    <a:pt x="2532788" y="34844"/>
                  </a:lnTo>
                  <a:lnTo>
                    <a:pt x="2598692" y="27462"/>
                  </a:lnTo>
                  <a:lnTo>
                    <a:pt x="2655328" y="21836"/>
                  </a:lnTo>
                  <a:lnTo>
                    <a:pt x="2705785" y="17379"/>
                  </a:lnTo>
                  <a:lnTo>
                    <a:pt x="2752123" y="13703"/>
                  </a:lnTo>
                  <a:lnTo>
                    <a:pt x="2788660" y="10546"/>
                  </a:lnTo>
                  <a:lnTo>
                    <a:pt x="2818662" y="7736"/>
                  </a:lnTo>
                  <a:lnTo>
                    <a:pt x="2861405" y="3438"/>
                  </a:lnTo>
                  <a:lnTo>
                    <a:pt x="289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40">
              <a:extLst>
                <a:ext uri="{FF2B5EF4-FFF2-40B4-BE49-F238E27FC236}">
                  <a16:creationId xmlns:a16="http://schemas.microsoft.com/office/drawing/2014/main" xmlns="" id="{035D6095-46AA-4C49-9B81-AE936FB2685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444429" y="1270000"/>
              <a:ext cx="2638622" cy="513057"/>
            </a:xfrm>
            <a:custGeom>
              <a:avLst/>
              <a:gdLst/>
              <a:ahLst/>
              <a:cxnLst/>
              <a:rect l="0" t="0" r="0" b="0"/>
              <a:pathLst>
                <a:path w="2638622" h="513057">
                  <a:moveTo>
                    <a:pt x="3371" y="508000"/>
                  </a:moveTo>
                  <a:lnTo>
                    <a:pt x="3371" y="508000"/>
                  </a:lnTo>
                  <a:lnTo>
                    <a:pt x="0" y="511371"/>
                  </a:lnTo>
                  <a:lnTo>
                    <a:pt x="1829" y="512364"/>
                  </a:lnTo>
                  <a:lnTo>
                    <a:pt x="20710" y="513056"/>
                  </a:lnTo>
                  <a:lnTo>
                    <a:pt x="65031" y="506989"/>
                  </a:lnTo>
                  <a:lnTo>
                    <a:pt x="112385" y="495321"/>
                  </a:lnTo>
                  <a:lnTo>
                    <a:pt x="142369" y="488259"/>
                  </a:lnTo>
                  <a:lnTo>
                    <a:pt x="175764" y="480728"/>
                  </a:lnTo>
                  <a:lnTo>
                    <a:pt x="211433" y="472885"/>
                  </a:lnTo>
                  <a:lnTo>
                    <a:pt x="254968" y="462718"/>
                  </a:lnTo>
                  <a:lnTo>
                    <a:pt x="303747" y="451001"/>
                  </a:lnTo>
                  <a:lnTo>
                    <a:pt x="356021" y="438250"/>
                  </a:lnTo>
                  <a:lnTo>
                    <a:pt x="414860" y="424106"/>
                  </a:lnTo>
                  <a:lnTo>
                    <a:pt x="478075" y="409032"/>
                  </a:lnTo>
                  <a:lnTo>
                    <a:pt x="544207" y="393338"/>
                  </a:lnTo>
                  <a:lnTo>
                    <a:pt x="616517" y="377231"/>
                  </a:lnTo>
                  <a:lnTo>
                    <a:pt x="692946" y="360848"/>
                  </a:lnTo>
                  <a:lnTo>
                    <a:pt x="772121" y="344282"/>
                  </a:lnTo>
                  <a:lnTo>
                    <a:pt x="855243" y="326888"/>
                  </a:lnTo>
                  <a:lnTo>
                    <a:pt x="940997" y="308942"/>
                  </a:lnTo>
                  <a:lnTo>
                    <a:pt x="1028505" y="290628"/>
                  </a:lnTo>
                  <a:lnTo>
                    <a:pt x="1120005" y="272069"/>
                  </a:lnTo>
                  <a:lnTo>
                    <a:pt x="1214166" y="253346"/>
                  </a:lnTo>
                  <a:lnTo>
                    <a:pt x="1310101" y="234514"/>
                  </a:lnTo>
                  <a:lnTo>
                    <a:pt x="1404396" y="216315"/>
                  </a:lnTo>
                  <a:lnTo>
                    <a:pt x="1497599" y="198538"/>
                  </a:lnTo>
                  <a:lnTo>
                    <a:pt x="1590073" y="181042"/>
                  </a:lnTo>
                  <a:lnTo>
                    <a:pt x="1679239" y="164439"/>
                  </a:lnTo>
                  <a:lnTo>
                    <a:pt x="1766199" y="148431"/>
                  </a:lnTo>
                  <a:lnTo>
                    <a:pt x="1851690" y="132821"/>
                  </a:lnTo>
                  <a:lnTo>
                    <a:pt x="1934789" y="118181"/>
                  </a:lnTo>
                  <a:lnTo>
                    <a:pt x="2016294" y="104187"/>
                  </a:lnTo>
                  <a:lnTo>
                    <a:pt x="2096736" y="90625"/>
                  </a:lnTo>
                  <a:lnTo>
                    <a:pt x="2168003" y="78761"/>
                  </a:lnTo>
                  <a:lnTo>
                    <a:pt x="2233154" y="68029"/>
                  </a:lnTo>
                  <a:lnTo>
                    <a:pt x="2294226" y="58053"/>
                  </a:lnTo>
                  <a:lnTo>
                    <a:pt x="2346230" y="49285"/>
                  </a:lnTo>
                  <a:lnTo>
                    <a:pt x="2392188" y="41324"/>
                  </a:lnTo>
                  <a:lnTo>
                    <a:pt x="2434116" y="33899"/>
                  </a:lnTo>
                  <a:lnTo>
                    <a:pt x="2471240" y="27538"/>
                  </a:lnTo>
                  <a:lnTo>
                    <a:pt x="2505161" y="21887"/>
                  </a:lnTo>
                  <a:lnTo>
                    <a:pt x="2536948" y="16708"/>
                  </a:lnTo>
                  <a:lnTo>
                    <a:pt x="2583555" y="9072"/>
                  </a:lnTo>
                  <a:lnTo>
                    <a:pt x="263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1041">
            <a:extLst>
              <a:ext uri="{FF2B5EF4-FFF2-40B4-BE49-F238E27FC236}">
                <a16:creationId xmlns:a16="http://schemas.microsoft.com/office/drawing/2014/main" xmlns="" id="{F6E0B646-79EA-42D4-8C95-7C16736554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98743" y="336550"/>
            <a:ext cx="116358" cy="5118101"/>
          </a:xfrm>
          <a:custGeom>
            <a:avLst/>
            <a:gdLst/>
            <a:ahLst/>
            <a:cxnLst/>
            <a:rect l="0" t="0" r="0" b="0"/>
            <a:pathLst>
              <a:path w="116358" h="5118101">
                <a:moveTo>
                  <a:pt x="116357" y="0"/>
                </a:moveTo>
                <a:lnTo>
                  <a:pt x="116357" y="0"/>
                </a:lnTo>
                <a:lnTo>
                  <a:pt x="102873" y="37081"/>
                </a:lnTo>
                <a:lnTo>
                  <a:pt x="95374" y="59293"/>
                </a:lnTo>
                <a:lnTo>
                  <a:pt x="86845" y="85390"/>
                </a:lnTo>
                <a:lnTo>
                  <a:pt x="77633" y="114076"/>
                </a:lnTo>
                <a:lnTo>
                  <a:pt x="68668" y="145195"/>
                </a:lnTo>
                <a:lnTo>
                  <a:pt x="59870" y="177936"/>
                </a:lnTo>
                <a:lnTo>
                  <a:pt x="51182" y="211757"/>
                </a:lnTo>
                <a:lnTo>
                  <a:pt x="43979" y="249827"/>
                </a:lnTo>
                <a:lnTo>
                  <a:pt x="37766" y="290729"/>
                </a:lnTo>
                <a:lnTo>
                  <a:pt x="32213" y="333519"/>
                </a:lnTo>
                <a:lnTo>
                  <a:pt x="28511" y="378980"/>
                </a:lnTo>
                <a:lnTo>
                  <a:pt x="26044" y="426220"/>
                </a:lnTo>
                <a:lnTo>
                  <a:pt x="24398" y="474646"/>
                </a:lnTo>
                <a:lnTo>
                  <a:pt x="24006" y="526687"/>
                </a:lnTo>
                <a:lnTo>
                  <a:pt x="24451" y="581135"/>
                </a:lnTo>
                <a:lnTo>
                  <a:pt x="25453" y="637190"/>
                </a:lnTo>
                <a:lnTo>
                  <a:pt x="26826" y="696432"/>
                </a:lnTo>
                <a:lnTo>
                  <a:pt x="28448" y="757799"/>
                </a:lnTo>
                <a:lnTo>
                  <a:pt x="30234" y="820583"/>
                </a:lnTo>
                <a:lnTo>
                  <a:pt x="32837" y="886427"/>
                </a:lnTo>
                <a:lnTo>
                  <a:pt x="35983" y="954313"/>
                </a:lnTo>
                <a:lnTo>
                  <a:pt x="39491" y="1023559"/>
                </a:lnTo>
                <a:lnTo>
                  <a:pt x="42535" y="1094417"/>
                </a:lnTo>
                <a:lnTo>
                  <a:pt x="45269" y="1166350"/>
                </a:lnTo>
                <a:lnTo>
                  <a:pt x="47799" y="1239000"/>
                </a:lnTo>
                <a:lnTo>
                  <a:pt x="50190" y="1316361"/>
                </a:lnTo>
                <a:lnTo>
                  <a:pt x="52490" y="1396863"/>
                </a:lnTo>
                <a:lnTo>
                  <a:pt x="54730" y="1479459"/>
                </a:lnTo>
                <a:lnTo>
                  <a:pt x="56927" y="1563450"/>
                </a:lnTo>
                <a:lnTo>
                  <a:pt x="59098" y="1648372"/>
                </a:lnTo>
                <a:lnTo>
                  <a:pt x="61251" y="1733915"/>
                </a:lnTo>
                <a:lnTo>
                  <a:pt x="62687" y="1819871"/>
                </a:lnTo>
                <a:lnTo>
                  <a:pt x="63643" y="1906103"/>
                </a:lnTo>
                <a:lnTo>
                  <a:pt x="64281" y="1992518"/>
                </a:lnTo>
                <a:lnTo>
                  <a:pt x="64706" y="2083290"/>
                </a:lnTo>
                <a:lnTo>
                  <a:pt x="64991" y="2176965"/>
                </a:lnTo>
                <a:lnTo>
                  <a:pt x="65180" y="2272577"/>
                </a:lnTo>
                <a:lnTo>
                  <a:pt x="65305" y="2368068"/>
                </a:lnTo>
                <a:lnTo>
                  <a:pt x="65389" y="2463479"/>
                </a:lnTo>
                <a:lnTo>
                  <a:pt x="65445" y="2558836"/>
                </a:lnTo>
                <a:lnTo>
                  <a:pt x="65483" y="2653451"/>
                </a:lnTo>
                <a:lnTo>
                  <a:pt x="65507" y="2747573"/>
                </a:lnTo>
                <a:lnTo>
                  <a:pt x="65524" y="2841366"/>
                </a:lnTo>
                <a:lnTo>
                  <a:pt x="64830" y="2938466"/>
                </a:lnTo>
                <a:lnTo>
                  <a:pt x="63661" y="3037772"/>
                </a:lnTo>
                <a:lnTo>
                  <a:pt x="62177" y="3138548"/>
                </a:lnTo>
                <a:lnTo>
                  <a:pt x="59776" y="3236776"/>
                </a:lnTo>
                <a:lnTo>
                  <a:pt x="56763" y="3333306"/>
                </a:lnTo>
                <a:lnTo>
                  <a:pt x="53345" y="3428704"/>
                </a:lnTo>
                <a:lnTo>
                  <a:pt x="50360" y="3521936"/>
                </a:lnTo>
                <a:lnTo>
                  <a:pt x="47665" y="3613724"/>
                </a:lnTo>
                <a:lnTo>
                  <a:pt x="45162" y="3704549"/>
                </a:lnTo>
                <a:lnTo>
                  <a:pt x="43493" y="3794733"/>
                </a:lnTo>
                <a:lnTo>
                  <a:pt x="42382" y="3884489"/>
                </a:lnTo>
                <a:lnTo>
                  <a:pt x="41640" y="3973959"/>
                </a:lnTo>
                <a:lnTo>
                  <a:pt x="41145" y="4059712"/>
                </a:lnTo>
                <a:lnTo>
                  <a:pt x="40816" y="4142985"/>
                </a:lnTo>
                <a:lnTo>
                  <a:pt x="40597" y="4224606"/>
                </a:lnTo>
                <a:lnTo>
                  <a:pt x="39039" y="4303010"/>
                </a:lnTo>
                <a:lnTo>
                  <a:pt x="36589" y="4379268"/>
                </a:lnTo>
                <a:lnTo>
                  <a:pt x="33545" y="4454095"/>
                </a:lnTo>
                <a:lnTo>
                  <a:pt x="30104" y="4524441"/>
                </a:lnTo>
                <a:lnTo>
                  <a:pt x="26400" y="4591800"/>
                </a:lnTo>
                <a:lnTo>
                  <a:pt x="22519" y="4657167"/>
                </a:lnTo>
                <a:lnTo>
                  <a:pt x="18520" y="4717678"/>
                </a:lnTo>
                <a:lnTo>
                  <a:pt x="14443" y="4774952"/>
                </a:lnTo>
                <a:lnTo>
                  <a:pt x="10314" y="4830068"/>
                </a:lnTo>
                <a:lnTo>
                  <a:pt x="6856" y="4877395"/>
                </a:lnTo>
                <a:lnTo>
                  <a:pt x="3845" y="4919530"/>
                </a:lnTo>
                <a:lnTo>
                  <a:pt x="1131" y="4958204"/>
                </a:lnTo>
                <a:lnTo>
                  <a:pt x="29" y="4991041"/>
                </a:lnTo>
                <a:lnTo>
                  <a:pt x="0" y="5019989"/>
                </a:lnTo>
                <a:lnTo>
                  <a:pt x="2554" y="5066028"/>
                </a:lnTo>
                <a:lnTo>
                  <a:pt x="14757" y="511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95">
            <a:extLst>
              <a:ext uri="{FF2B5EF4-FFF2-40B4-BE49-F238E27FC236}">
                <a16:creationId xmlns:a16="http://schemas.microsoft.com/office/drawing/2014/main" xmlns="" id="{EA424F07-9CF0-41A7-937A-EC34AE8B40DE}"/>
              </a:ext>
            </a:extLst>
          </p:cNvPr>
          <p:cNvGrpSpPr/>
          <p:nvPr/>
        </p:nvGrpSpPr>
        <p:grpSpPr>
          <a:xfrm>
            <a:off x="7334250" y="700724"/>
            <a:ext cx="2381251" cy="425755"/>
            <a:chOff x="7334250" y="700724"/>
            <a:chExt cx="2381251" cy="425755"/>
          </a:xfrm>
        </p:grpSpPr>
        <p:sp>
          <p:nvSpPr>
            <p:cNvPr id="26" name="SMARTInkShape-1042">
              <a:extLst>
                <a:ext uri="{FF2B5EF4-FFF2-40B4-BE49-F238E27FC236}">
                  <a16:creationId xmlns:a16="http://schemas.microsoft.com/office/drawing/2014/main" xmlns="" id="{7574100A-BFC2-4853-8D9E-12C8185EB10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334250" y="723900"/>
              <a:ext cx="283870" cy="348330"/>
            </a:xfrm>
            <a:custGeom>
              <a:avLst/>
              <a:gdLst/>
              <a:ahLst/>
              <a:cxnLst/>
              <a:rect l="0" t="0" r="0" b="0"/>
              <a:pathLst>
                <a:path w="283870" h="348330">
                  <a:moveTo>
                    <a:pt x="0" y="165100"/>
                  </a:moveTo>
                  <a:lnTo>
                    <a:pt x="0" y="165100"/>
                  </a:lnTo>
                  <a:lnTo>
                    <a:pt x="0" y="161442"/>
                  </a:lnTo>
                  <a:lnTo>
                    <a:pt x="0" y="163004"/>
                  </a:lnTo>
                  <a:lnTo>
                    <a:pt x="6741" y="171221"/>
                  </a:lnTo>
                  <a:lnTo>
                    <a:pt x="10051" y="184283"/>
                  </a:lnTo>
                  <a:lnTo>
                    <a:pt x="12177" y="224785"/>
                  </a:lnTo>
                  <a:lnTo>
                    <a:pt x="12545" y="267843"/>
                  </a:lnTo>
                  <a:lnTo>
                    <a:pt x="12654" y="306236"/>
                  </a:lnTo>
                  <a:lnTo>
                    <a:pt x="12695" y="347869"/>
                  </a:lnTo>
                  <a:lnTo>
                    <a:pt x="13402" y="348329"/>
                  </a:lnTo>
                  <a:lnTo>
                    <a:pt x="16069" y="343196"/>
                  </a:lnTo>
                  <a:lnTo>
                    <a:pt x="17755" y="300259"/>
                  </a:lnTo>
                  <a:lnTo>
                    <a:pt x="15418" y="265152"/>
                  </a:lnTo>
                  <a:lnTo>
                    <a:pt x="15789" y="222268"/>
                  </a:lnTo>
                  <a:lnTo>
                    <a:pt x="19011" y="175691"/>
                  </a:lnTo>
                  <a:lnTo>
                    <a:pt x="25147" y="129120"/>
                  </a:lnTo>
                  <a:lnTo>
                    <a:pt x="30697" y="93840"/>
                  </a:lnTo>
                  <a:lnTo>
                    <a:pt x="40008" y="52560"/>
                  </a:lnTo>
                  <a:lnTo>
                    <a:pt x="46239" y="42645"/>
                  </a:lnTo>
                  <a:lnTo>
                    <a:pt x="49876" y="39013"/>
                  </a:lnTo>
                  <a:lnTo>
                    <a:pt x="54418" y="39414"/>
                  </a:lnTo>
                  <a:lnTo>
                    <a:pt x="65108" y="47386"/>
                  </a:lnTo>
                  <a:lnTo>
                    <a:pt x="86397" y="81225"/>
                  </a:lnTo>
                  <a:lnTo>
                    <a:pt x="104250" y="114887"/>
                  </a:lnTo>
                  <a:lnTo>
                    <a:pt x="122533" y="152661"/>
                  </a:lnTo>
                  <a:lnTo>
                    <a:pt x="137715" y="190616"/>
                  </a:lnTo>
                  <a:lnTo>
                    <a:pt x="151518" y="224889"/>
                  </a:lnTo>
                  <a:lnTo>
                    <a:pt x="171188" y="264424"/>
                  </a:lnTo>
                  <a:lnTo>
                    <a:pt x="190056" y="290004"/>
                  </a:lnTo>
                  <a:lnTo>
                    <a:pt x="195143" y="291408"/>
                  </a:lnTo>
                  <a:lnTo>
                    <a:pt x="208321" y="289206"/>
                  </a:lnTo>
                  <a:lnTo>
                    <a:pt x="231607" y="276661"/>
                  </a:lnTo>
                  <a:lnTo>
                    <a:pt x="253009" y="252796"/>
                  </a:lnTo>
                  <a:lnTo>
                    <a:pt x="269386" y="220012"/>
                  </a:lnTo>
                  <a:lnTo>
                    <a:pt x="279804" y="176745"/>
                  </a:lnTo>
                  <a:lnTo>
                    <a:pt x="283107" y="140877"/>
                  </a:lnTo>
                  <a:lnTo>
                    <a:pt x="283869" y="102829"/>
                  </a:lnTo>
                  <a:lnTo>
                    <a:pt x="281857" y="67103"/>
                  </a:lnTo>
                  <a:lnTo>
                    <a:pt x="275521" y="2057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43">
              <a:extLst>
                <a:ext uri="{FF2B5EF4-FFF2-40B4-BE49-F238E27FC236}">
                  <a16:creationId xmlns:a16="http://schemas.microsoft.com/office/drawing/2014/main" xmlns="" id="{32A9E31B-CF34-49BD-B097-37F293F717B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659639" y="883949"/>
              <a:ext cx="79783" cy="127504"/>
            </a:xfrm>
            <a:custGeom>
              <a:avLst/>
              <a:gdLst/>
              <a:ahLst/>
              <a:cxnLst/>
              <a:rect l="0" t="0" r="0" b="0"/>
              <a:pathLst>
                <a:path w="79783" h="127504">
                  <a:moveTo>
                    <a:pt x="30211" y="24101"/>
                  </a:moveTo>
                  <a:lnTo>
                    <a:pt x="30211" y="24101"/>
                  </a:lnTo>
                  <a:lnTo>
                    <a:pt x="30210" y="17359"/>
                  </a:lnTo>
                  <a:lnTo>
                    <a:pt x="28329" y="12168"/>
                  </a:lnTo>
                  <a:lnTo>
                    <a:pt x="21372" y="3086"/>
                  </a:lnTo>
                  <a:lnTo>
                    <a:pt x="17346" y="650"/>
                  </a:lnTo>
                  <a:lnTo>
                    <a:pt x="15283" y="0"/>
                  </a:lnTo>
                  <a:lnTo>
                    <a:pt x="13204" y="978"/>
                  </a:lnTo>
                  <a:lnTo>
                    <a:pt x="9012" y="5828"/>
                  </a:lnTo>
                  <a:lnTo>
                    <a:pt x="2684" y="26605"/>
                  </a:lnTo>
                  <a:lnTo>
                    <a:pt x="0" y="69594"/>
                  </a:lnTo>
                  <a:lnTo>
                    <a:pt x="4483" y="100688"/>
                  </a:lnTo>
                  <a:lnTo>
                    <a:pt x="10780" y="116701"/>
                  </a:lnTo>
                  <a:lnTo>
                    <a:pt x="15140" y="121818"/>
                  </a:lnTo>
                  <a:lnTo>
                    <a:pt x="25629" y="127503"/>
                  </a:lnTo>
                  <a:lnTo>
                    <a:pt x="31390" y="126902"/>
                  </a:lnTo>
                  <a:lnTo>
                    <a:pt x="43435" y="120590"/>
                  </a:lnTo>
                  <a:lnTo>
                    <a:pt x="65487" y="98395"/>
                  </a:lnTo>
                  <a:lnTo>
                    <a:pt x="79782" y="69476"/>
                  </a:lnTo>
                  <a:lnTo>
                    <a:pt x="78348" y="45208"/>
                  </a:lnTo>
                  <a:lnTo>
                    <a:pt x="70655" y="22193"/>
                  </a:lnTo>
                  <a:lnTo>
                    <a:pt x="60180" y="9612"/>
                  </a:lnTo>
                  <a:lnTo>
                    <a:pt x="55835" y="6681"/>
                  </a:lnTo>
                  <a:lnTo>
                    <a:pt x="52232" y="5432"/>
                  </a:lnTo>
                  <a:lnTo>
                    <a:pt x="42911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44">
              <a:extLst>
                <a:ext uri="{FF2B5EF4-FFF2-40B4-BE49-F238E27FC236}">
                  <a16:creationId xmlns:a16="http://schemas.microsoft.com/office/drawing/2014/main" xmlns="" id="{1D9060C2-89D5-4129-828C-E15B31D82E70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791535" y="836244"/>
              <a:ext cx="114217" cy="140501"/>
            </a:xfrm>
            <a:custGeom>
              <a:avLst/>
              <a:gdLst/>
              <a:ahLst/>
              <a:cxnLst/>
              <a:rect l="0" t="0" r="0" b="0"/>
              <a:pathLst>
                <a:path w="114217" h="140501">
                  <a:moveTo>
                    <a:pt x="12615" y="27356"/>
                  </a:moveTo>
                  <a:lnTo>
                    <a:pt x="12615" y="27356"/>
                  </a:lnTo>
                  <a:lnTo>
                    <a:pt x="12614" y="30727"/>
                  </a:lnTo>
                  <a:lnTo>
                    <a:pt x="15985" y="39565"/>
                  </a:lnTo>
                  <a:lnTo>
                    <a:pt x="13306" y="69697"/>
                  </a:lnTo>
                  <a:lnTo>
                    <a:pt x="7331" y="112024"/>
                  </a:lnTo>
                  <a:lnTo>
                    <a:pt x="2111" y="137998"/>
                  </a:lnTo>
                  <a:lnTo>
                    <a:pt x="1379" y="139923"/>
                  </a:lnTo>
                  <a:lnTo>
                    <a:pt x="891" y="140500"/>
                  </a:lnTo>
                  <a:lnTo>
                    <a:pt x="0" y="104927"/>
                  </a:lnTo>
                  <a:lnTo>
                    <a:pt x="10053" y="66960"/>
                  </a:lnTo>
                  <a:lnTo>
                    <a:pt x="26437" y="34543"/>
                  </a:lnTo>
                  <a:lnTo>
                    <a:pt x="48068" y="10436"/>
                  </a:lnTo>
                  <a:lnTo>
                    <a:pt x="64120" y="2197"/>
                  </a:lnTo>
                  <a:lnTo>
                    <a:pt x="72352" y="0"/>
                  </a:lnTo>
                  <a:lnTo>
                    <a:pt x="87142" y="1322"/>
                  </a:lnTo>
                  <a:lnTo>
                    <a:pt x="94050" y="3650"/>
                  </a:lnTo>
                  <a:lnTo>
                    <a:pt x="105488" y="13763"/>
                  </a:lnTo>
                  <a:lnTo>
                    <a:pt x="110513" y="20410"/>
                  </a:lnTo>
                  <a:lnTo>
                    <a:pt x="114216" y="37204"/>
                  </a:lnTo>
                  <a:lnTo>
                    <a:pt x="112098" y="56427"/>
                  </a:lnTo>
                  <a:lnTo>
                    <a:pt x="95165" y="9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45">
              <a:extLst>
                <a:ext uri="{FF2B5EF4-FFF2-40B4-BE49-F238E27FC236}">
                  <a16:creationId xmlns:a16="http://schemas.microsoft.com/office/drawing/2014/main" xmlns="" id="{1CEA6D69-8457-4CB4-9EEE-88733EB2BA6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988300" y="9334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7530" y="723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46">
              <a:extLst>
                <a:ext uri="{FF2B5EF4-FFF2-40B4-BE49-F238E27FC236}">
                  <a16:creationId xmlns:a16="http://schemas.microsoft.com/office/drawing/2014/main" xmlns="" id="{DD9FEA65-2CAE-4979-A7A3-E4D147EC70A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210689" y="816262"/>
              <a:ext cx="114846" cy="310217"/>
            </a:xfrm>
            <a:custGeom>
              <a:avLst/>
              <a:gdLst/>
              <a:ahLst/>
              <a:cxnLst/>
              <a:rect l="0" t="0" r="0" b="0"/>
              <a:pathLst>
                <a:path w="114846" h="310217">
                  <a:moveTo>
                    <a:pt x="18911" y="91788"/>
                  </a:moveTo>
                  <a:lnTo>
                    <a:pt x="18911" y="91788"/>
                  </a:lnTo>
                  <a:lnTo>
                    <a:pt x="10072" y="109465"/>
                  </a:lnTo>
                  <a:lnTo>
                    <a:pt x="6719" y="150708"/>
                  </a:lnTo>
                  <a:lnTo>
                    <a:pt x="4480" y="184975"/>
                  </a:lnTo>
                  <a:lnTo>
                    <a:pt x="3111" y="226408"/>
                  </a:lnTo>
                  <a:lnTo>
                    <a:pt x="3410" y="266201"/>
                  </a:lnTo>
                  <a:lnTo>
                    <a:pt x="69" y="310216"/>
                  </a:lnTo>
                  <a:lnTo>
                    <a:pt x="0" y="310079"/>
                  </a:lnTo>
                  <a:lnTo>
                    <a:pt x="4237" y="274827"/>
                  </a:lnTo>
                  <a:lnTo>
                    <a:pt x="6332" y="230845"/>
                  </a:lnTo>
                  <a:lnTo>
                    <a:pt x="9322" y="193573"/>
                  </a:lnTo>
                  <a:lnTo>
                    <a:pt x="11122" y="151607"/>
                  </a:lnTo>
                  <a:lnTo>
                    <a:pt x="13332" y="109202"/>
                  </a:lnTo>
                  <a:lnTo>
                    <a:pt x="19018" y="71540"/>
                  </a:lnTo>
                  <a:lnTo>
                    <a:pt x="30152" y="28717"/>
                  </a:lnTo>
                  <a:lnTo>
                    <a:pt x="43898" y="10605"/>
                  </a:lnTo>
                  <a:lnTo>
                    <a:pt x="52502" y="3799"/>
                  </a:lnTo>
                  <a:lnTo>
                    <a:pt x="60355" y="673"/>
                  </a:lnTo>
                  <a:lnTo>
                    <a:pt x="67706" y="0"/>
                  </a:lnTo>
                  <a:lnTo>
                    <a:pt x="74725" y="963"/>
                  </a:lnTo>
                  <a:lnTo>
                    <a:pt x="90049" y="9558"/>
                  </a:lnTo>
                  <a:lnTo>
                    <a:pt x="98086" y="15802"/>
                  </a:lnTo>
                  <a:lnTo>
                    <a:pt x="108899" y="32146"/>
                  </a:lnTo>
                  <a:lnTo>
                    <a:pt x="114644" y="51875"/>
                  </a:lnTo>
                  <a:lnTo>
                    <a:pt x="114845" y="74754"/>
                  </a:lnTo>
                  <a:lnTo>
                    <a:pt x="104250" y="108064"/>
                  </a:lnTo>
                  <a:lnTo>
                    <a:pt x="80964" y="136906"/>
                  </a:lnTo>
                  <a:lnTo>
                    <a:pt x="52335" y="160385"/>
                  </a:lnTo>
                  <a:lnTo>
                    <a:pt x="41762" y="164609"/>
                  </a:lnTo>
                  <a:lnTo>
                    <a:pt x="38377" y="165030"/>
                  </a:lnTo>
                  <a:lnTo>
                    <a:pt x="36122" y="164605"/>
                  </a:lnTo>
                  <a:lnTo>
                    <a:pt x="31611" y="161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47">
              <a:extLst>
                <a:ext uri="{FF2B5EF4-FFF2-40B4-BE49-F238E27FC236}">
                  <a16:creationId xmlns:a16="http://schemas.microsoft.com/office/drawing/2014/main" xmlns="" id="{9DF2437C-FCD3-43A0-97F0-4841E8EF352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383839" y="861552"/>
              <a:ext cx="112462" cy="86218"/>
            </a:xfrm>
            <a:custGeom>
              <a:avLst/>
              <a:gdLst/>
              <a:ahLst/>
              <a:cxnLst/>
              <a:rect l="0" t="0" r="0" b="0"/>
              <a:pathLst>
                <a:path w="112462" h="86218">
                  <a:moveTo>
                    <a:pt x="68011" y="46498"/>
                  </a:moveTo>
                  <a:lnTo>
                    <a:pt x="68011" y="46498"/>
                  </a:lnTo>
                  <a:lnTo>
                    <a:pt x="71381" y="43127"/>
                  </a:lnTo>
                  <a:lnTo>
                    <a:pt x="73037" y="37709"/>
                  </a:lnTo>
                  <a:lnTo>
                    <a:pt x="73478" y="34289"/>
                  </a:lnTo>
                  <a:lnTo>
                    <a:pt x="70205" y="26725"/>
                  </a:lnTo>
                  <a:lnTo>
                    <a:pt x="56606" y="10372"/>
                  </a:lnTo>
                  <a:lnTo>
                    <a:pt x="44484" y="1143"/>
                  </a:lnTo>
                  <a:lnTo>
                    <a:pt x="34272" y="0"/>
                  </a:lnTo>
                  <a:lnTo>
                    <a:pt x="28585" y="682"/>
                  </a:lnTo>
                  <a:lnTo>
                    <a:pt x="18503" y="5204"/>
                  </a:lnTo>
                  <a:lnTo>
                    <a:pt x="13839" y="8385"/>
                  </a:lnTo>
                  <a:lnTo>
                    <a:pt x="6775" y="19446"/>
                  </a:lnTo>
                  <a:lnTo>
                    <a:pt x="1989" y="34475"/>
                  </a:lnTo>
                  <a:lnTo>
                    <a:pt x="0" y="60653"/>
                  </a:lnTo>
                  <a:lnTo>
                    <a:pt x="2035" y="73015"/>
                  </a:lnTo>
                  <a:lnTo>
                    <a:pt x="4977" y="77581"/>
                  </a:lnTo>
                  <a:lnTo>
                    <a:pt x="13890" y="84537"/>
                  </a:lnTo>
                  <a:lnTo>
                    <a:pt x="24907" y="86217"/>
                  </a:lnTo>
                  <a:lnTo>
                    <a:pt x="30808" y="85677"/>
                  </a:lnTo>
                  <a:lnTo>
                    <a:pt x="44891" y="77552"/>
                  </a:lnTo>
                  <a:lnTo>
                    <a:pt x="61160" y="62755"/>
                  </a:lnTo>
                  <a:lnTo>
                    <a:pt x="64966" y="57956"/>
                  </a:lnTo>
                  <a:lnTo>
                    <a:pt x="65981" y="57665"/>
                  </a:lnTo>
                  <a:lnTo>
                    <a:pt x="66658" y="58176"/>
                  </a:lnTo>
                  <a:lnTo>
                    <a:pt x="86274" y="83558"/>
                  </a:lnTo>
                  <a:lnTo>
                    <a:pt x="90769" y="85315"/>
                  </a:lnTo>
                  <a:lnTo>
                    <a:pt x="112461" y="84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48">
              <a:extLst>
                <a:ext uri="{FF2B5EF4-FFF2-40B4-BE49-F238E27FC236}">
                  <a16:creationId xmlns:a16="http://schemas.microsoft.com/office/drawing/2014/main" xmlns="" id="{47890A5F-7A3C-42EA-82D9-33FA126790B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528933" y="844550"/>
              <a:ext cx="100718" cy="128728"/>
            </a:xfrm>
            <a:custGeom>
              <a:avLst/>
              <a:gdLst/>
              <a:ahLst/>
              <a:cxnLst/>
              <a:rect l="0" t="0" r="0" b="0"/>
              <a:pathLst>
                <a:path w="100718" h="128728">
                  <a:moveTo>
                    <a:pt x="5467" y="38100"/>
                  </a:moveTo>
                  <a:lnTo>
                    <a:pt x="5467" y="38100"/>
                  </a:lnTo>
                  <a:lnTo>
                    <a:pt x="0" y="27165"/>
                  </a:lnTo>
                  <a:lnTo>
                    <a:pt x="410" y="26577"/>
                  </a:lnTo>
                  <a:lnTo>
                    <a:pt x="2749" y="25923"/>
                  </a:lnTo>
                  <a:lnTo>
                    <a:pt x="11404" y="28926"/>
                  </a:lnTo>
                  <a:lnTo>
                    <a:pt x="34993" y="45695"/>
                  </a:lnTo>
                  <a:lnTo>
                    <a:pt x="57924" y="74360"/>
                  </a:lnTo>
                  <a:lnTo>
                    <a:pt x="62177" y="89964"/>
                  </a:lnTo>
                  <a:lnTo>
                    <a:pt x="60605" y="110852"/>
                  </a:lnTo>
                  <a:lnTo>
                    <a:pt x="59159" y="116235"/>
                  </a:lnTo>
                  <a:lnTo>
                    <a:pt x="53790" y="124097"/>
                  </a:lnTo>
                  <a:lnTo>
                    <a:pt x="50382" y="127181"/>
                  </a:lnTo>
                  <a:lnTo>
                    <a:pt x="47405" y="128532"/>
                  </a:lnTo>
                  <a:lnTo>
                    <a:pt x="44714" y="128727"/>
                  </a:lnTo>
                  <a:lnTo>
                    <a:pt x="42215" y="128151"/>
                  </a:lnTo>
                  <a:lnTo>
                    <a:pt x="41255" y="124945"/>
                  </a:lnTo>
                  <a:lnTo>
                    <a:pt x="43123" y="88377"/>
                  </a:lnTo>
                  <a:lnTo>
                    <a:pt x="53548" y="51743"/>
                  </a:lnTo>
                  <a:lnTo>
                    <a:pt x="73414" y="19721"/>
                  </a:lnTo>
                  <a:lnTo>
                    <a:pt x="85289" y="876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49">
              <a:extLst>
                <a:ext uri="{FF2B5EF4-FFF2-40B4-BE49-F238E27FC236}">
                  <a16:creationId xmlns:a16="http://schemas.microsoft.com/office/drawing/2014/main" xmlns="" id="{EA125869-ACD6-4337-9738-0EF1FC6A64B8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640973" y="867393"/>
              <a:ext cx="109328" cy="97559"/>
            </a:xfrm>
            <a:custGeom>
              <a:avLst/>
              <a:gdLst/>
              <a:ahLst/>
              <a:cxnLst/>
              <a:rect l="0" t="0" r="0" b="0"/>
              <a:pathLst>
                <a:path w="109328" h="97559">
                  <a:moveTo>
                    <a:pt x="71227" y="34307"/>
                  </a:moveTo>
                  <a:lnTo>
                    <a:pt x="71227" y="34307"/>
                  </a:lnTo>
                  <a:lnTo>
                    <a:pt x="76296" y="28532"/>
                  </a:lnTo>
                  <a:lnTo>
                    <a:pt x="81353" y="19112"/>
                  </a:lnTo>
                  <a:lnTo>
                    <a:pt x="82783" y="13913"/>
                  </a:lnTo>
                  <a:lnTo>
                    <a:pt x="82459" y="11539"/>
                  </a:lnTo>
                  <a:lnTo>
                    <a:pt x="80217" y="7019"/>
                  </a:lnTo>
                  <a:lnTo>
                    <a:pt x="71618" y="508"/>
                  </a:lnTo>
                  <a:lnTo>
                    <a:pt x="62228" y="0"/>
                  </a:lnTo>
                  <a:lnTo>
                    <a:pt x="43160" y="5562"/>
                  </a:lnTo>
                  <a:lnTo>
                    <a:pt x="28414" y="13770"/>
                  </a:lnTo>
                  <a:lnTo>
                    <a:pt x="14804" y="26826"/>
                  </a:lnTo>
                  <a:lnTo>
                    <a:pt x="1985" y="50043"/>
                  </a:lnTo>
                  <a:lnTo>
                    <a:pt x="0" y="66465"/>
                  </a:lnTo>
                  <a:lnTo>
                    <a:pt x="459" y="74796"/>
                  </a:lnTo>
                  <a:lnTo>
                    <a:pt x="6613" y="87815"/>
                  </a:lnTo>
                  <a:lnTo>
                    <a:pt x="11217" y="93262"/>
                  </a:lnTo>
                  <a:lnTo>
                    <a:pt x="15699" y="96188"/>
                  </a:lnTo>
                  <a:lnTo>
                    <a:pt x="20096" y="97433"/>
                  </a:lnTo>
                  <a:lnTo>
                    <a:pt x="24440" y="97558"/>
                  </a:lnTo>
                  <a:lnTo>
                    <a:pt x="34911" y="92052"/>
                  </a:lnTo>
                  <a:lnTo>
                    <a:pt x="58879" y="67899"/>
                  </a:lnTo>
                  <a:lnTo>
                    <a:pt x="65739" y="54176"/>
                  </a:lnTo>
                  <a:lnTo>
                    <a:pt x="71482" y="38312"/>
                  </a:lnTo>
                  <a:lnTo>
                    <a:pt x="76373" y="30003"/>
                  </a:lnTo>
                  <a:lnTo>
                    <a:pt x="77479" y="30732"/>
                  </a:lnTo>
                  <a:lnTo>
                    <a:pt x="80592" y="35305"/>
                  </a:lnTo>
                  <a:lnTo>
                    <a:pt x="92678" y="76460"/>
                  </a:lnTo>
                  <a:lnTo>
                    <a:pt x="98635" y="83145"/>
                  </a:lnTo>
                  <a:lnTo>
                    <a:pt x="109327" y="91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50">
              <a:extLst>
                <a:ext uri="{FF2B5EF4-FFF2-40B4-BE49-F238E27FC236}">
                  <a16:creationId xmlns:a16="http://schemas.microsoft.com/office/drawing/2014/main" xmlns="" id="{AC6A25AA-166B-4BF5-B4AF-00FDA46920A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804409" y="861223"/>
              <a:ext cx="161792" cy="110328"/>
            </a:xfrm>
            <a:custGeom>
              <a:avLst/>
              <a:gdLst/>
              <a:ahLst/>
              <a:cxnLst/>
              <a:rect l="0" t="0" r="0" b="0"/>
              <a:pathLst>
                <a:path w="161792" h="110328">
                  <a:moveTo>
                    <a:pt x="3041" y="34127"/>
                  </a:moveTo>
                  <a:lnTo>
                    <a:pt x="3041" y="34127"/>
                  </a:lnTo>
                  <a:lnTo>
                    <a:pt x="3041" y="27385"/>
                  </a:lnTo>
                  <a:lnTo>
                    <a:pt x="3746" y="25399"/>
                  </a:lnTo>
                  <a:lnTo>
                    <a:pt x="4922" y="24075"/>
                  </a:lnTo>
                  <a:lnTo>
                    <a:pt x="6411" y="23192"/>
                  </a:lnTo>
                  <a:lnTo>
                    <a:pt x="8110" y="23309"/>
                  </a:lnTo>
                  <a:lnTo>
                    <a:pt x="11878" y="25321"/>
                  </a:lnTo>
                  <a:lnTo>
                    <a:pt x="13167" y="27551"/>
                  </a:lnTo>
                  <a:lnTo>
                    <a:pt x="14597" y="33791"/>
                  </a:lnTo>
                  <a:lnTo>
                    <a:pt x="6802" y="75243"/>
                  </a:lnTo>
                  <a:lnTo>
                    <a:pt x="1655" y="101099"/>
                  </a:lnTo>
                  <a:lnTo>
                    <a:pt x="0" y="104175"/>
                  </a:lnTo>
                  <a:lnTo>
                    <a:pt x="309" y="104815"/>
                  </a:lnTo>
                  <a:lnTo>
                    <a:pt x="4414" y="101762"/>
                  </a:lnTo>
                  <a:lnTo>
                    <a:pt x="20636" y="58909"/>
                  </a:lnTo>
                  <a:lnTo>
                    <a:pt x="37221" y="29118"/>
                  </a:lnTo>
                  <a:lnTo>
                    <a:pt x="50798" y="14769"/>
                  </a:lnTo>
                  <a:lnTo>
                    <a:pt x="53929" y="12755"/>
                  </a:lnTo>
                  <a:lnTo>
                    <a:pt x="55311" y="13529"/>
                  </a:lnTo>
                  <a:lnTo>
                    <a:pt x="55527" y="16162"/>
                  </a:lnTo>
                  <a:lnTo>
                    <a:pt x="50844" y="47480"/>
                  </a:lnTo>
                  <a:lnTo>
                    <a:pt x="51803" y="59112"/>
                  </a:lnTo>
                  <a:lnTo>
                    <a:pt x="49082" y="71477"/>
                  </a:lnTo>
                  <a:lnTo>
                    <a:pt x="48551" y="72432"/>
                  </a:lnTo>
                  <a:lnTo>
                    <a:pt x="48197" y="72364"/>
                  </a:lnTo>
                  <a:lnTo>
                    <a:pt x="53405" y="61409"/>
                  </a:lnTo>
                  <a:lnTo>
                    <a:pt x="65550" y="44798"/>
                  </a:lnTo>
                  <a:lnTo>
                    <a:pt x="106766" y="9435"/>
                  </a:lnTo>
                  <a:lnTo>
                    <a:pt x="121813" y="1986"/>
                  </a:lnTo>
                  <a:lnTo>
                    <a:pt x="128789" y="0"/>
                  </a:lnTo>
                  <a:lnTo>
                    <a:pt x="134145" y="87"/>
                  </a:lnTo>
                  <a:lnTo>
                    <a:pt x="138422" y="1556"/>
                  </a:lnTo>
                  <a:lnTo>
                    <a:pt x="141977" y="3946"/>
                  </a:lnTo>
                  <a:lnTo>
                    <a:pt x="147810" y="14128"/>
                  </a:lnTo>
                  <a:lnTo>
                    <a:pt x="153179" y="35727"/>
                  </a:lnTo>
                  <a:lnTo>
                    <a:pt x="154995" y="68310"/>
                  </a:lnTo>
                  <a:lnTo>
                    <a:pt x="151479" y="83186"/>
                  </a:lnTo>
                  <a:lnTo>
                    <a:pt x="148566" y="90116"/>
                  </a:lnTo>
                  <a:lnTo>
                    <a:pt x="148742" y="95442"/>
                  </a:lnTo>
                  <a:lnTo>
                    <a:pt x="150975" y="99698"/>
                  </a:lnTo>
                  <a:lnTo>
                    <a:pt x="161791" y="11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51">
              <a:extLst>
                <a:ext uri="{FF2B5EF4-FFF2-40B4-BE49-F238E27FC236}">
                  <a16:creationId xmlns:a16="http://schemas.microsoft.com/office/drawing/2014/main" xmlns="" id="{CC0A6BC8-1133-41CC-AC65-683E3B886AC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010650" y="700724"/>
              <a:ext cx="273051" cy="276821"/>
            </a:xfrm>
            <a:custGeom>
              <a:avLst/>
              <a:gdLst/>
              <a:ahLst/>
              <a:cxnLst/>
              <a:rect l="0" t="0" r="0" b="0"/>
              <a:pathLst>
                <a:path w="273051" h="276821">
                  <a:moveTo>
                    <a:pt x="0" y="207326"/>
                  </a:moveTo>
                  <a:lnTo>
                    <a:pt x="0" y="207326"/>
                  </a:lnTo>
                  <a:lnTo>
                    <a:pt x="3370" y="207326"/>
                  </a:lnTo>
                  <a:lnTo>
                    <a:pt x="4363" y="208032"/>
                  </a:lnTo>
                  <a:lnTo>
                    <a:pt x="5025" y="209207"/>
                  </a:lnTo>
                  <a:lnTo>
                    <a:pt x="6088" y="212793"/>
                  </a:lnTo>
                  <a:lnTo>
                    <a:pt x="13014" y="216785"/>
                  </a:lnTo>
                  <a:lnTo>
                    <a:pt x="17142" y="216455"/>
                  </a:lnTo>
                  <a:lnTo>
                    <a:pt x="27374" y="212324"/>
                  </a:lnTo>
                  <a:lnTo>
                    <a:pt x="51895" y="191693"/>
                  </a:lnTo>
                  <a:lnTo>
                    <a:pt x="81327" y="155112"/>
                  </a:lnTo>
                  <a:lnTo>
                    <a:pt x="83145" y="151350"/>
                  </a:lnTo>
                  <a:lnTo>
                    <a:pt x="83653" y="148842"/>
                  </a:lnTo>
                  <a:lnTo>
                    <a:pt x="83285" y="147170"/>
                  </a:lnTo>
                  <a:lnTo>
                    <a:pt x="75351" y="149075"/>
                  </a:lnTo>
                  <a:lnTo>
                    <a:pt x="69284" y="151559"/>
                  </a:lnTo>
                  <a:lnTo>
                    <a:pt x="34262" y="190409"/>
                  </a:lnTo>
                  <a:lnTo>
                    <a:pt x="18755" y="210391"/>
                  </a:lnTo>
                  <a:lnTo>
                    <a:pt x="10025" y="240062"/>
                  </a:lnTo>
                  <a:lnTo>
                    <a:pt x="7983" y="255742"/>
                  </a:lnTo>
                  <a:lnTo>
                    <a:pt x="9556" y="261476"/>
                  </a:lnTo>
                  <a:lnTo>
                    <a:pt x="12720" y="266004"/>
                  </a:lnTo>
                  <a:lnTo>
                    <a:pt x="16947" y="269728"/>
                  </a:lnTo>
                  <a:lnTo>
                    <a:pt x="23292" y="270799"/>
                  </a:lnTo>
                  <a:lnTo>
                    <a:pt x="39750" y="268227"/>
                  </a:lnTo>
                  <a:lnTo>
                    <a:pt x="85541" y="244233"/>
                  </a:lnTo>
                  <a:lnTo>
                    <a:pt x="129140" y="214185"/>
                  </a:lnTo>
                  <a:lnTo>
                    <a:pt x="166048" y="168358"/>
                  </a:lnTo>
                  <a:lnTo>
                    <a:pt x="190921" y="128153"/>
                  </a:lnTo>
                  <a:lnTo>
                    <a:pt x="214206" y="88177"/>
                  </a:lnTo>
                  <a:lnTo>
                    <a:pt x="234197" y="52065"/>
                  </a:lnTo>
                  <a:lnTo>
                    <a:pt x="256647" y="7664"/>
                  </a:lnTo>
                  <a:lnTo>
                    <a:pt x="260820" y="54"/>
                  </a:lnTo>
                  <a:lnTo>
                    <a:pt x="259959" y="0"/>
                  </a:lnTo>
                  <a:lnTo>
                    <a:pt x="257972" y="1375"/>
                  </a:lnTo>
                  <a:lnTo>
                    <a:pt x="235211" y="36822"/>
                  </a:lnTo>
                  <a:lnTo>
                    <a:pt x="222366" y="70398"/>
                  </a:lnTo>
                  <a:lnTo>
                    <a:pt x="209601" y="108840"/>
                  </a:lnTo>
                  <a:lnTo>
                    <a:pt x="196872" y="148738"/>
                  </a:lnTo>
                  <a:lnTo>
                    <a:pt x="184160" y="187637"/>
                  </a:lnTo>
                  <a:lnTo>
                    <a:pt x="171845" y="231753"/>
                  </a:lnTo>
                  <a:lnTo>
                    <a:pt x="170469" y="260425"/>
                  </a:lnTo>
                  <a:lnTo>
                    <a:pt x="174777" y="271612"/>
                  </a:lnTo>
                  <a:lnTo>
                    <a:pt x="177901" y="275584"/>
                  </a:lnTo>
                  <a:lnTo>
                    <a:pt x="184217" y="276820"/>
                  </a:lnTo>
                  <a:lnTo>
                    <a:pt x="202525" y="274431"/>
                  </a:lnTo>
                  <a:lnTo>
                    <a:pt x="219128" y="264902"/>
                  </a:lnTo>
                  <a:lnTo>
                    <a:pt x="260200" y="221807"/>
                  </a:lnTo>
                  <a:lnTo>
                    <a:pt x="273050" y="207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52">
              <a:extLst>
                <a:ext uri="{FF2B5EF4-FFF2-40B4-BE49-F238E27FC236}">
                  <a16:creationId xmlns:a16="http://schemas.microsoft.com/office/drawing/2014/main" xmlns="" id="{CBD99DBC-3A8B-4ACF-9053-9BED75115A1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202032" y="838200"/>
              <a:ext cx="113419" cy="6351"/>
            </a:xfrm>
            <a:custGeom>
              <a:avLst/>
              <a:gdLst/>
              <a:ahLst/>
              <a:cxnLst/>
              <a:rect l="0" t="0" r="0" b="0"/>
              <a:pathLst>
                <a:path w="1134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1801" y="5644"/>
                  </a:lnTo>
                  <a:lnTo>
                    <a:pt x="82156" y="1324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53">
              <a:extLst>
                <a:ext uri="{FF2B5EF4-FFF2-40B4-BE49-F238E27FC236}">
                  <a16:creationId xmlns:a16="http://schemas.microsoft.com/office/drawing/2014/main" xmlns="" id="{F7ECBF11-88C7-4492-9889-FC4B02540DE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347200" y="866466"/>
              <a:ext cx="139701" cy="130028"/>
            </a:xfrm>
            <a:custGeom>
              <a:avLst/>
              <a:gdLst/>
              <a:ahLst/>
              <a:cxnLst/>
              <a:rect l="0" t="0" r="0" b="0"/>
              <a:pathLst>
                <a:path w="139701" h="130028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6907" y="4808"/>
                  </a:lnTo>
                  <a:lnTo>
                    <a:pt x="22076" y="0"/>
                  </a:lnTo>
                  <a:lnTo>
                    <a:pt x="30037" y="1465"/>
                  </a:lnTo>
                  <a:lnTo>
                    <a:pt x="38280" y="8231"/>
                  </a:lnTo>
                  <a:lnTo>
                    <a:pt x="42452" y="12999"/>
                  </a:lnTo>
                  <a:lnTo>
                    <a:pt x="51698" y="39935"/>
                  </a:lnTo>
                  <a:lnTo>
                    <a:pt x="55535" y="74727"/>
                  </a:lnTo>
                  <a:lnTo>
                    <a:pt x="49930" y="105105"/>
                  </a:lnTo>
                  <a:lnTo>
                    <a:pt x="41241" y="119439"/>
                  </a:lnTo>
                  <a:lnTo>
                    <a:pt x="31734" y="128397"/>
                  </a:lnTo>
                  <a:lnTo>
                    <a:pt x="28211" y="129798"/>
                  </a:lnTo>
                  <a:lnTo>
                    <a:pt x="25158" y="130027"/>
                  </a:lnTo>
                  <a:lnTo>
                    <a:pt x="22416" y="128768"/>
                  </a:lnTo>
                  <a:lnTo>
                    <a:pt x="17489" y="123607"/>
                  </a:lnTo>
                  <a:lnTo>
                    <a:pt x="18591" y="110964"/>
                  </a:lnTo>
                  <a:lnTo>
                    <a:pt x="37539" y="67362"/>
                  </a:lnTo>
                  <a:lnTo>
                    <a:pt x="63726" y="35738"/>
                  </a:lnTo>
                  <a:lnTo>
                    <a:pt x="93827" y="15236"/>
                  </a:lnTo>
                  <a:lnTo>
                    <a:pt x="124054" y="5805"/>
                  </a:lnTo>
                  <a:lnTo>
                    <a:pt x="13970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54">
              <a:extLst>
                <a:ext uri="{FF2B5EF4-FFF2-40B4-BE49-F238E27FC236}">
                  <a16:creationId xmlns:a16="http://schemas.microsoft.com/office/drawing/2014/main" xmlns="" id="{3463CD94-C9C0-49F4-BEB5-554AB4BD811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499684" y="819150"/>
              <a:ext cx="69767" cy="155900"/>
            </a:xfrm>
            <a:custGeom>
              <a:avLst/>
              <a:gdLst/>
              <a:ahLst/>
              <a:cxnLst/>
              <a:rect l="0" t="0" r="0" b="0"/>
              <a:pathLst>
                <a:path w="69767" h="155900">
                  <a:moveTo>
                    <a:pt x="12616" y="88900"/>
                  </a:moveTo>
                  <a:lnTo>
                    <a:pt x="12616" y="88900"/>
                  </a:lnTo>
                  <a:lnTo>
                    <a:pt x="7589" y="109622"/>
                  </a:lnTo>
                  <a:lnTo>
                    <a:pt x="200" y="155899"/>
                  </a:lnTo>
                  <a:lnTo>
                    <a:pt x="0" y="151163"/>
                  </a:lnTo>
                  <a:lnTo>
                    <a:pt x="16886" y="108423"/>
                  </a:lnTo>
                  <a:lnTo>
                    <a:pt x="28462" y="66227"/>
                  </a:lnTo>
                  <a:lnTo>
                    <a:pt x="45299" y="25503"/>
                  </a:lnTo>
                  <a:lnTo>
                    <a:pt x="56069" y="8512"/>
                  </a:lnTo>
                  <a:lnTo>
                    <a:pt x="59929" y="4969"/>
                  </a:lnTo>
                  <a:lnTo>
                    <a:pt x="69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55">
              <a:extLst>
                <a:ext uri="{FF2B5EF4-FFF2-40B4-BE49-F238E27FC236}">
                  <a16:creationId xmlns:a16="http://schemas.microsoft.com/office/drawing/2014/main" xmlns="" id="{45AE338F-4DD0-4D03-AB5D-560C0AEC325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580531" y="861373"/>
              <a:ext cx="134970" cy="114151"/>
            </a:xfrm>
            <a:custGeom>
              <a:avLst/>
              <a:gdLst/>
              <a:ahLst/>
              <a:cxnLst/>
              <a:rect l="0" t="0" r="0" b="0"/>
              <a:pathLst>
                <a:path w="134970" h="114151">
                  <a:moveTo>
                    <a:pt x="77819" y="14927"/>
                  </a:moveTo>
                  <a:lnTo>
                    <a:pt x="77819" y="14927"/>
                  </a:lnTo>
                  <a:lnTo>
                    <a:pt x="81189" y="11556"/>
                  </a:lnTo>
                  <a:lnTo>
                    <a:pt x="81477" y="9857"/>
                  </a:lnTo>
                  <a:lnTo>
                    <a:pt x="80963" y="8019"/>
                  </a:lnTo>
                  <a:lnTo>
                    <a:pt x="75069" y="0"/>
                  </a:lnTo>
                  <a:lnTo>
                    <a:pt x="63662" y="1472"/>
                  </a:lnTo>
                  <a:lnTo>
                    <a:pt x="48243" y="7536"/>
                  </a:lnTo>
                  <a:lnTo>
                    <a:pt x="26958" y="24261"/>
                  </a:lnTo>
                  <a:lnTo>
                    <a:pt x="5913" y="50227"/>
                  </a:lnTo>
                  <a:lnTo>
                    <a:pt x="0" y="67540"/>
                  </a:lnTo>
                  <a:lnTo>
                    <a:pt x="1134" y="84642"/>
                  </a:lnTo>
                  <a:lnTo>
                    <a:pt x="3412" y="93154"/>
                  </a:lnTo>
                  <a:lnTo>
                    <a:pt x="7754" y="99534"/>
                  </a:lnTo>
                  <a:lnTo>
                    <a:pt x="20103" y="108504"/>
                  </a:lnTo>
                  <a:lnTo>
                    <a:pt x="49664" y="114150"/>
                  </a:lnTo>
                  <a:lnTo>
                    <a:pt x="80593" y="109826"/>
                  </a:lnTo>
                  <a:lnTo>
                    <a:pt x="134969" y="9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96">
            <a:extLst>
              <a:ext uri="{FF2B5EF4-FFF2-40B4-BE49-F238E27FC236}">
                <a16:creationId xmlns:a16="http://schemas.microsoft.com/office/drawing/2014/main" xmlns="" id="{50953375-56B2-4176-BDC3-8D97815D7687}"/>
              </a:ext>
            </a:extLst>
          </p:cNvPr>
          <p:cNvGrpSpPr/>
          <p:nvPr/>
        </p:nvGrpSpPr>
        <p:grpSpPr>
          <a:xfrm>
            <a:off x="7150100" y="672784"/>
            <a:ext cx="4387851" cy="768667"/>
            <a:chOff x="7150100" y="672784"/>
            <a:chExt cx="4387851" cy="768667"/>
          </a:xfrm>
        </p:grpSpPr>
        <p:sp>
          <p:nvSpPr>
            <p:cNvPr id="41" name="SMARTInkShape-1056">
              <a:extLst>
                <a:ext uri="{FF2B5EF4-FFF2-40B4-BE49-F238E27FC236}">
                  <a16:creationId xmlns:a16="http://schemas.microsoft.com/office/drawing/2014/main" xmlns="" id="{9E3DF332-9A4E-48FA-908D-0B5805AF0E6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248900" y="688779"/>
              <a:ext cx="25401" cy="339922"/>
            </a:xfrm>
            <a:custGeom>
              <a:avLst/>
              <a:gdLst/>
              <a:ahLst/>
              <a:cxnLst/>
              <a:rect l="0" t="0" r="0" b="0"/>
              <a:pathLst>
                <a:path w="25401" h="339922">
                  <a:moveTo>
                    <a:pt x="25400" y="3371"/>
                  </a:moveTo>
                  <a:lnTo>
                    <a:pt x="25400" y="3371"/>
                  </a:lnTo>
                  <a:lnTo>
                    <a:pt x="25399" y="0"/>
                  </a:lnTo>
                  <a:lnTo>
                    <a:pt x="22029" y="40652"/>
                  </a:lnTo>
                  <a:lnTo>
                    <a:pt x="16611" y="77796"/>
                  </a:lnTo>
                  <a:lnTo>
                    <a:pt x="10911" y="121821"/>
                  </a:lnTo>
                  <a:lnTo>
                    <a:pt x="8377" y="167258"/>
                  </a:lnTo>
                  <a:lnTo>
                    <a:pt x="5369" y="209560"/>
                  </a:lnTo>
                  <a:lnTo>
                    <a:pt x="2387" y="247410"/>
                  </a:lnTo>
                  <a:lnTo>
                    <a:pt x="707" y="291109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57">
              <a:extLst>
                <a:ext uri="{FF2B5EF4-FFF2-40B4-BE49-F238E27FC236}">
                  <a16:creationId xmlns:a16="http://schemas.microsoft.com/office/drawing/2014/main" xmlns="" id="{827182CD-CA27-4A57-918B-30A01961F6A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353300" y="1337865"/>
              <a:ext cx="3879851" cy="103586"/>
            </a:xfrm>
            <a:custGeom>
              <a:avLst/>
              <a:gdLst/>
              <a:ahLst/>
              <a:cxnLst/>
              <a:rect l="0" t="0" r="0" b="0"/>
              <a:pathLst>
                <a:path w="3879851" h="103586">
                  <a:moveTo>
                    <a:pt x="0" y="103585"/>
                  </a:moveTo>
                  <a:lnTo>
                    <a:pt x="0" y="103585"/>
                  </a:lnTo>
                  <a:lnTo>
                    <a:pt x="33109" y="93446"/>
                  </a:lnTo>
                  <a:lnTo>
                    <a:pt x="55234" y="89770"/>
                  </a:lnTo>
                  <a:lnTo>
                    <a:pt x="81272" y="85908"/>
                  </a:lnTo>
                  <a:lnTo>
                    <a:pt x="115565" y="81923"/>
                  </a:lnTo>
                  <a:lnTo>
                    <a:pt x="155360" y="77854"/>
                  </a:lnTo>
                  <a:lnTo>
                    <a:pt x="198823" y="73731"/>
                  </a:lnTo>
                  <a:lnTo>
                    <a:pt x="251082" y="68866"/>
                  </a:lnTo>
                  <a:lnTo>
                    <a:pt x="309204" y="63506"/>
                  </a:lnTo>
                  <a:lnTo>
                    <a:pt x="371236" y="57815"/>
                  </a:lnTo>
                  <a:lnTo>
                    <a:pt x="443636" y="51905"/>
                  </a:lnTo>
                  <a:lnTo>
                    <a:pt x="522946" y="45849"/>
                  </a:lnTo>
                  <a:lnTo>
                    <a:pt x="606864" y="39694"/>
                  </a:lnTo>
                  <a:lnTo>
                    <a:pt x="699497" y="34180"/>
                  </a:lnTo>
                  <a:lnTo>
                    <a:pt x="797943" y="29093"/>
                  </a:lnTo>
                  <a:lnTo>
                    <a:pt x="900261" y="24290"/>
                  </a:lnTo>
                  <a:lnTo>
                    <a:pt x="1010101" y="19677"/>
                  </a:lnTo>
                  <a:lnTo>
                    <a:pt x="1124957" y="15191"/>
                  </a:lnTo>
                  <a:lnTo>
                    <a:pt x="1243154" y="10789"/>
                  </a:lnTo>
                  <a:lnTo>
                    <a:pt x="1371342" y="7149"/>
                  </a:lnTo>
                  <a:lnTo>
                    <a:pt x="1506189" y="4016"/>
                  </a:lnTo>
                  <a:lnTo>
                    <a:pt x="1645476" y="1223"/>
                  </a:lnTo>
                  <a:lnTo>
                    <a:pt x="1791957" y="66"/>
                  </a:lnTo>
                  <a:lnTo>
                    <a:pt x="1943233" y="0"/>
                  </a:lnTo>
                  <a:lnTo>
                    <a:pt x="2097705" y="662"/>
                  </a:lnTo>
                  <a:lnTo>
                    <a:pt x="2248664" y="1808"/>
                  </a:lnTo>
                  <a:lnTo>
                    <a:pt x="2397282" y="3278"/>
                  </a:lnTo>
                  <a:lnTo>
                    <a:pt x="2544338" y="4964"/>
                  </a:lnTo>
                  <a:lnTo>
                    <a:pt x="2686825" y="6793"/>
                  </a:lnTo>
                  <a:lnTo>
                    <a:pt x="2826267" y="8718"/>
                  </a:lnTo>
                  <a:lnTo>
                    <a:pt x="2963678" y="10707"/>
                  </a:lnTo>
                  <a:lnTo>
                    <a:pt x="3093386" y="12738"/>
                  </a:lnTo>
                  <a:lnTo>
                    <a:pt x="3217957" y="14798"/>
                  </a:lnTo>
                  <a:lnTo>
                    <a:pt x="3339104" y="16877"/>
                  </a:lnTo>
                  <a:lnTo>
                    <a:pt x="3453031" y="19674"/>
                  </a:lnTo>
                  <a:lnTo>
                    <a:pt x="3562143" y="22950"/>
                  </a:lnTo>
                  <a:lnTo>
                    <a:pt x="3668046" y="26545"/>
                  </a:lnTo>
                  <a:lnTo>
                    <a:pt x="3738647" y="28942"/>
                  </a:lnTo>
                  <a:lnTo>
                    <a:pt x="3879850" y="33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58">
              <a:extLst>
                <a:ext uri="{FF2B5EF4-FFF2-40B4-BE49-F238E27FC236}">
                  <a16:creationId xmlns:a16="http://schemas.microsoft.com/office/drawing/2014/main" xmlns="" id="{F6F6539F-F522-4E04-95B3-34B2E0675FE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150100" y="1203345"/>
              <a:ext cx="3975101" cy="104756"/>
            </a:xfrm>
            <a:custGeom>
              <a:avLst/>
              <a:gdLst/>
              <a:ahLst/>
              <a:cxnLst/>
              <a:rect l="0" t="0" r="0" b="0"/>
              <a:pathLst>
                <a:path w="3975101" h="104756">
                  <a:moveTo>
                    <a:pt x="0" y="104755"/>
                  </a:moveTo>
                  <a:lnTo>
                    <a:pt x="0" y="104755"/>
                  </a:lnTo>
                  <a:lnTo>
                    <a:pt x="38919" y="97847"/>
                  </a:lnTo>
                  <a:lnTo>
                    <a:pt x="79386" y="93924"/>
                  </a:lnTo>
                  <a:lnTo>
                    <a:pt x="107957" y="91890"/>
                  </a:lnTo>
                  <a:lnTo>
                    <a:pt x="139705" y="89828"/>
                  </a:lnTo>
                  <a:lnTo>
                    <a:pt x="179214" y="86337"/>
                  </a:lnTo>
                  <a:lnTo>
                    <a:pt x="223899" y="81893"/>
                  </a:lnTo>
                  <a:lnTo>
                    <a:pt x="272033" y="76814"/>
                  </a:lnTo>
                  <a:lnTo>
                    <a:pt x="327405" y="72016"/>
                  </a:lnTo>
                  <a:lnTo>
                    <a:pt x="387603" y="67407"/>
                  </a:lnTo>
                  <a:lnTo>
                    <a:pt x="451020" y="62923"/>
                  </a:lnTo>
                  <a:lnTo>
                    <a:pt x="524341" y="57817"/>
                  </a:lnTo>
                  <a:lnTo>
                    <a:pt x="604266" y="52296"/>
                  </a:lnTo>
                  <a:lnTo>
                    <a:pt x="688594" y="46499"/>
                  </a:lnTo>
                  <a:lnTo>
                    <a:pt x="780090" y="40518"/>
                  </a:lnTo>
                  <a:lnTo>
                    <a:pt x="876366" y="34414"/>
                  </a:lnTo>
                  <a:lnTo>
                    <a:pt x="975827" y="28227"/>
                  </a:lnTo>
                  <a:lnTo>
                    <a:pt x="1082351" y="21987"/>
                  </a:lnTo>
                  <a:lnTo>
                    <a:pt x="1193584" y="15709"/>
                  </a:lnTo>
                  <a:lnTo>
                    <a:pt x="1307956" y="9408"/>
                  </a:lnTo>
                  <a:lnTo>
                    <a:pt x="1430065" y="5207"/>
                  </a:lnTo>
                  <a:lnTo>
                    <a:pt x="1557332" y="2406"/>
                  </a:lnTo>
                  <a:lnTo>
                    <a:pt x="1688038" y="539"/>
                  </a:lnTo>
                  <a:lnTo>
                    <a:pt x="1822448" y="0"/>
                  </a:lnTo>
                  <a:lnTo>
                    <a:pt x="1959326" y="346"/>
                  </a:lnTo>
                  <a:lnTo>
                    <a:pt x="2097851" y="1282"/>
                  </a:lnTo>
                  <a:lnTo>
                    <a:pt x="2236062" y="3318"/>
                  </a:lnTo>
                  <a:lnTo>
                    <a:pt x="2374064" y="6086"/>
                  </a:lnTo>
                  <a:lnTo>
                    <a:pt x="2511926" y="9342"/>
                  </a:lnTo>
                  <a:lnTo>
                    <a:pt x="2648990" y="12924"/>
                  </a:lnTo>
                  <a:lnTo>
                    <a:pt x="2785521" y="16723"/>
                  </a:lnTo>
                  <a:lnTo>
                    <a:pt x="2921697" y="20667"/>
                  </a:lnTo>
                  <a:lnTo>
                    <a:pt x="3049876" y="24707"/>
                  </a:lnTo>
                  <a:lnTo>
                    <a:pt x="3172723" y="28812"/>
                  </a:lnTo>
                  <a:lnTo>
                    <a:pt x="3292015" y="32960"/>
                  </a:lnTo>
                  <a:lnTo>
                    <a:pt x="3400471" y="37136"/>
                  </a:lnTo>
                  <a:lnTo>
                    <a:pt x="3501702" y="41331"/>
                  </a:lnTo>
                  <a:lnTo>
                    <a:pt x="3598118" y="45539"/>
                  </a:lnTo>
                  <a:lnTo>
                    <a:pt x="3682856" y="49050"/>
                  </a:lnTo>
                  <a:lnTo>
                    <a:pt x="3759809" y="52096"/>
                  </a:lnTo>
                  <a:lnTo>
                    <a:pt x="3831572" y="54832"/>
                  </a:lnTo>
                  <a:lnTo>
                    <a:pt x="3879415" y="56657"/>
                  </a:lnTo>
                  <a:lnTo>
                    <a:pt x="3975100" y="60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59">
              <a:extLst>
                <a:ext uri="{FF2B5EF4-FFF2-40B4-BE49-F238E27FC236}">
                  <a16:creationId xmlns:a16="http://schemas.microsoft.com/office/drawing/2014/main" xmlns="" id="{0BA809DD-07F6-486F-849F-5A44AF78C23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266687" y="897115"/>
              <a:ext cx="271264" cy="150636"/>
            </a:xfrm>
            <a:custGeom>
              <a:avLst/>
              <a:gdLst/>
              <a:ahLst/>
              <a:cxnLst/>
              <a:rect l="0" t="0" r="0" b="0"/>
              <a:pathLst>
                <a:path w="271264" h="150636">
                  <a:moveTo>
                    <a:pt x="68063" y="10935"/>
                  </a:moveTo>
                  <a:lnTo>
                    <a:pt x="68063" y="10935"/>
                  </a:lnTo>
                  <a:lnTo>
                    <a:pt x="68063" y="4193"/>
                  </a:lnTo>
                  <a:lnTo>
                    <a:pt x="66651" y="2207"/>
                  </a:lnTo>
                  <a:lnTo>
                    <a:pt x="64300" y="883"/>
                  </a:lnTo>
                  <a:lnTo>
                    <a:pt x="61320" y="0"/>
                  </a:lnTo>
                  <a:lnTo>
                    <a:pt x="54248" y="901"/>
                  </a:lnTo>
                  <a:lnTo>
                    <a:pt x="46400" y="4359"/>
                  </a:lnTo>
                  <a:lnTo>
                    <a:pt x="38209" y="10599"/>
                  </a:lnTo>
                  <a:lnTo>
                    <a:pt x="13011" y="52051"/>
                  </a:lnTo>
                  <a:lnTo>
                    <a:pt x="1867" y="84490"/>
                  </a:lnTo>
                  <a:lnTo>
                    <a:pt x="0" y="104696"/>
                  </a:lnTo>
                  <a:lnTo>
                    <a:pt x="2065" y="115166"/>
                  </a:lnTo>
                  <a:lnTo>
                    <a:pt x="5720" y="119228"/>
                  </a:lnTo>
                  <a:lnTo>
                    <a:pt x="17306" y="125622"/>
                  </a:lnTo>
                  <a:lnTo>
                    <a:pt x="46439" y="126447"/>
                  </a:lnTo>
                  <a:lnTo>
                    <a:pt x="81882" y="118852"/>
                  </a:lnTo>
                  <a:lnTo>
                    <a:pt x="119195" y="100923"/>
                  </a:lnTo>
                  <a:lnTo>
                    <a:pt x="157061" y="74365"/>
                  </a:lnTo>
                  <a:lnTo>
                    <a:pt x="191162" y="39562"/>
                  </a:lnTo>
                  <a:lnTo>
                    <a:pt x="199914" y="25069"/>
                  </a:lnTo>
                  <a:lnTo>
                    <a:pt x="201118" y="19652"/>
                  </a:lnTo>
                  <a:lnTo>
                    <a:pt x="200512" y="15335"/>
                  </a:lnTo>
                  <a:lnTo>
                    <a:pt x="198695" y="11752"/>
                  </a:lnTo>
                  <a:lnTo>
                    <a:pt x="194662" y="9363"/>
                  </a:lnTo>
                  <a:lnTo>
                    <a:pt x="182654" y="6709"/>
                  </a:lnTo>
                  <a:lnTo>
                    <a:pt x="166030" y="11173"/>
                  </a:lnTo>
                  <a:lnTo>
                    <a:pt x="148998" y="20213"/>
                  </a:lnTo>
                  <a:lnTo>
                    <a:pt x="131476" y="37908"/>
                  </a:lnTo>
                  <a:lnTo>
                    <a:pt x="114796" y="68814"/>
                  </a:lnTo>
                  <a:lnTo>
                    <a:pt x="110705" y="83931"/>
                  </a:lnTo>
                  <a:lnTo>
                    <a:pt x="111239" y="95354"/>
                  </a:lnTo>
                  <a:lnTo>
                    <a:pt x="121355" y="107015"/>
                  </a:lnTo>
                  <a:lnTo>
                    <a:pt x="128990" y="113089"/>
                  </a:lnTo>
                  <a:lnTo>
                    <a:pt x="166706" y="125007"/>
                  </a:lnTo>
                  <a:lnTo>
                    <a:pt x="210257" y="136378"/>
                  </a:lnTo>
                  <a:lnTo>
                    <a:pt x="255554" y="147087"/>
                  </a:lnTo>
                  <a:lnTo>
                    <a:pt x="271263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60">
              <a:extLst>
                <a:ext uri="{FF2B5EF4-FFF2-40B4-BE49-F238E27FC236}">
                  <a16:creationId xmlns:a16="http://schemas.microsoft.com/office/drawing/2014/main" xmlns="" id="{609C577E-C30C-4C07-B085-A60112C4D2E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985225" y="880599"/>
              <a:ext cx="238696" cy="148102"/>
            </a:xfrm>
            <a:custGeom>
              <a:avLst/>
              <a:gdLst/>
              <a:ahLst/>
              <a:cxnLst/>
              <a:rect l="0" t="0" r="0" b="0"/>
              <a:pathLst>
                <a:path w="238696" h="148102">
                  <a:moveTo>
                    <a:pt x="44725" y="46501"/>
                  </a:moveTo>
                  <a:lnTo>
                    <a:pt x="44725" y="46501"/>
                  </a:lnTo>
                  <a:lnTo>
                    <a:pt x="48095" y="46501"/>
                  </a:lnTo>
                  <a:lnTo>
                    <a:pt x="62617" y="34568"/>
                  </a:lnTo>
                  <a:lnTo>
                    <a:pt x="69782" y="25797"/>
                  </a:lnTo>
                  <a:lnTo>
                    <a:pt x="73500" y="18249"/>
                  </a:lnTo>
                  <a:lnTo>
                    <a:pt x="75152" y="10191"/>
                  </a:lnTo>
                  <a:lnTo>
                    <a:pt x="74005" y="3787"/>
                  </a:lnTo>
                  <a:lnTo>
                    <a:pt x="72712" y="1092"/>
                  </a:lnTo>
                  <a:lnTo>
                    <a:pt x="70440" y="0"/>
                  </a:lnTo>
                  <a:lnTo>
                    <a:pt x="64149" y="669"/>
                  </a:lnTo>
                  <a:lnTo>
                    <a:pt x="49305" y="11755"/>
                  </a:lnTo>
                  <a:lnTo>
                    <a:pt x="21667" y="45308"/>
                  </a:lnTo>
                  <a:lnTo>
                    <a:pt x="3038" y="88207"/>
                  </a:lnTo>
                  <a:lnTo>
                    <a:pt x="0" y="97588"/>
                  </a:lnTo>
                  <a:lnTo>
                    <a:pt x="388" y="113656"/>
                  </a:lnTo>
                  <a:lnTo>
                    <a:pt x="2467" y="120905"/>
                  </a:lnTo>
                  <a:lnTo>
                    <a:pt x="5263" y="125737"/>
                  </a:lnTo>
                  <a:lnTo>
                    <a:pt x="8539" y="128958"/>
                  </a:lnTo>
                  <a:lnTo>
                    <a:pt x="12134" y="131106"/>
                  </a:lnTo>
                  <a:lnTo>
                    <a:pt x="27419" y="129729"/>
                  </a:lnTo>
                  <a:lnTo>
                    <a:pt x="57941" y="119139"/>
                  </a:lnTo>
                  <a:lnTo>
                    <a:pt x="78116" y="107007"/>
                  </a:lnTo>
                  <a:lnTo>
                    <a:pt x="115944" y="70473"/>
                  </a:lnTo>
                  <a:lnTo>
                    <a:pt x="155481" y="25524"/>
                  </a:lnTo>
                  <a:lnTo>
                    <a:pt x="147861" y="32524"/>
                  </a:lnTo>
                  <a:lnTo>
                    <a:pt x="120291" y="73684"/>
                  </a:lnTo>
                  <a:lnTo>
                    <a:pt x="99231" y="118572"/>
                  </a:lnTo>
                  <a:lnTo>
                    <a:pt x="93173" y="133550"/>
                  </a:lnTo>
                  <a:lnTo>
                    <a:pt x="93251" y="134873"/>
                  </a:lnTo>
                  <a:lnTo>
                    <a:pt x="94009" y="135049"/>
                  </a:lnTo>
                  <a:lnTo>
                    <a:pt x="101818" y="128555"/>
                  </a:lnTo>
                  <a:lnTo>
                    <a:pt x="135013" y="87053"/>
                  </a:lnTo>
                  <a:lnTo>
                    <a:pt x="174508" y="42752"/>
                  </a:lnTo>
                  <a:lnTo>
                    <a:pt x="209844" y="6993"/>
                  </a:lnTo>
                  <a:lnTo>
                    <a:pt x="216187" y="3229"/>
                  </a:lnTo>
                  <a:lnTo>
                    <a:pt x="221828" y="2131"/>
                  </a:lnTo>
                  <a:lnTo>
                    <a:pt x="226998" y="2810"/>
                  </a:lnTo>
                  <a:lnTo>
                    <a:pt x="231856" y="4673"/>
                  </a:lnTo>
                  <a:lnTo>
                    <a:pt x="235096" y="8033"/>
                  </a:lnTo>
                  <a:lnTo>
                    <a:pt x="238695" y="17409"/>
                  </a:lnTo>
                  <a:lnTo>
                    <a:pt x="237350" y="41331"/>
                  </a:lnTo>
                  <a:lnTo>
                    <a:pt x="221141" y="81019"/>
                  </a:lnTo>
                  <a:lnTo>
                    <a:pt x="202708" y="123257"/>
                  </a:lnTo>
                  <a:lnTo>
                    <a:pt x="197125" y="1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61">
              <a:extLst>
                <a:ext uri="{FF2B5EF4-FFF2-40B4-BE49-F238E27FC236}">
                  <a16:creationId xmlns:a16="http://schemas.microsoft.com/office/drawing/2014/main" xmlns="" id="{254D417F-0B6B-4853-825D-C51199CCE33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864850" y="889000"/>
              <a:ext cx="127001" cy="133332"/>
            </a:xfrm>
            <a:custGeom>
              <a:avLst/>
              <a:gdLst/>
              <a:ahLst/>
              <a:cxnLst/>
              <a:rect l="0" t="0" r="0" b="0"/>
              <a:pathLst>
                <a:path w="127001" h="133332">
                  <a:moveTo>
                    <a:pt x="0" y="0"/>
                  </a:moveTo>
                  <a:lnTo>
                    <a:pt x="0" y="0"/>
                  </a:lnTo>
                  <a:lnTo>
                    <a:pt x="24798" y="28562"/>
                  </a:lnTo>
                  <a:lnTo>
                    <a:pt x="32188" y="44444"/>
                  </a:lnTo>
                  <a:lnTo>
                    <a:pt x="35643" y="73219"/>
                  </a:lnTo>
                  <a:lnTo>
                    <a:pt x="31804" y="102677"/>
                  </a:lnTo>
                  <a:lnTo>
                    <a:pt x="25660" y="118306"/>
                  </a:lnTo>
                  <a:lnTo>
                    <a:pt x="18224" y="128545"/>
                  </a:lnTo>
                  <a:lnTo>
                    <a:pt x="14266" y="132264"/>
                  </a:lnTo>
                  <a:lnTo>
                    <a:pt x="11626" y="133331"/>
                  </a:lnTo>
                  <a:lnTo>
                    <a:pt x="9868" y="132632"/>
                  </a:lnTo>
                  <a:lnTo>
                    <a:pt x="8696" y="130755"/>
                  </a:lnTo>
                  <a:lnTo>
                    <a:pt x="7045" y="114628"/>
                  </a:lnTo>
                  <a:lnTo>
                    <a:pt x="14184" y="97983"/>
                  </a:lnTo>
                  <a:lnTo>
                    <a:pt x="45135" y="55181"/>
                  </a:lnTo>
                  <a:lnTo>
                    <a:pt x="74912" y="2520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62">
              <a:extLst>
                <a:ext uri="{FF2B5EF4-FFF2-40B4-BE49-F238E27FC236}">
                  <a16:creationId xmlns:a16="http://schemas.microsoft.com/office/drawing/2014/main" xmlns="" id="{C57DAF62-27FE-4A05-B828-0AB5DEA1F22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712450" y="872762"/>
              <a:ext cx="84773" cy="136889"/>
            </a:xfrm>
            <a:custGeom>
              <a:avLst/>
              <a:gdLst/>
              <a:ahLst/>
              <a:cxnLst/>
              <a:rect l="0" t="0" r="0" b="0"/>
              <a:pathLst>
                <a:path w="84773" h="136889">
                  <a:moveTo>
                    <a:pt x="0" y="60688"/>
                  </a:moveTo>
                  <a:lnTo>
                    <a:pt x="0" y="60688"/>
                  </a:lnTo>
                  <a:lnTo>
                    <a:pt x="19459" y="53780"/>
                  </a:lnTo>
                  <a:lnTo>
                    <a:pt x="36164" y="48446"/>
                  </a:lnTo>
                  <a:lnTo>
                    <a:pt x="68004" y="27774"/>
                  </a:lnTo>
                  <a:lnTo>
                    <a:pt x="79613" y="16426"/>
                  </a:lnTo>
                  <a:lnTo>
                    <a:pt x="84772" y="6679"/>
                  </a:lnTo>
                  <a:lnTo>
                    <a:pt x="83326" y="3515"/>
                  </a:lnTo>
                  <a:lnTo>
                    <a:pt x="79539" y="1406"/>
                  </a:lnTo>
                  <a:lnTo>
                    <a:pt x="74192" y="0"/>
                  </a:lnTo>
                  <a:lnTo>
                    <a:pt x="49812" y="4763"/>
                  </a:lnTo>
                  <a:lnTo>
                    <a:pt x="23618" y="21853"/>
                  </a:lnTo>
                  <a:lnTo>
                    <a:pt x="4725" y="51533"/>
                  </a:lnTo>
                  <a:lnTo>
                    <a:pt x="454" y="73082"/>
                  </a:lnTo>
                  <a:lnTo>
                    <a:pt x="1613" y="93008"/>
                  </a:lnTo>
                  <a:lnTo>
                    <a:pt x="6831" y="108919"/>
                  </a:lnTo>
                  <a:lnTo>
                    <a:pt x="15737" y="121165"/>
                  </a:lnTo>
                  <a:lnTo>
                    <a:pt x="21074" y="126406"/>
                  </a:lnTo>
                  <a:lnTo>
                    <a:pt x="36413" y="132229"/>
                  </a:lnTo>
                  <a:lnTo>
                    <a:pt x="63500" y="13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63">
              <a:extLst>
                <a:ext uri="{FF2B5EF4-FFF2-40B4-BE49-F238E27FC236}">
                  <a16:creationId xmlns:a16="http://schemas.microsoft.com/office/drawing/2014/main" xmlns="" id="{24C759A4-9661-4A07-86FF-7BC6D8A463B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521949" y="895350"/>
              <a:ext cx="133352" cy="25401"/>
            </a:xfrm>
            <a:custGeom>
              <a:avLst/>
              <a:gdLst/>
              <a:ahLst/>
              <a:cxnLst/>
              <a:rect l="0" t="0" r="0" b="0"/>
              <a:pathLst>
                <a:path w="1333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706" y="21036"/>
                  </a:lnTo>
                  <a:lnTo>
                    <a:pt x="1882" y="20374"/>
                  </a:lnTo>
                  <a:lnTo>
                    <a:pt x="40543" y="14155"/>
                  </a:lnTo>
                  <a:lnTo>
                    <a:pt x="77630" y="8270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64">
              <a:extLst>
                <a:ext uri="{FF2B5EF4-FFF2-40B4-BE49-F238E27FC236}">
                  <a16:creationId xmlns:a16="http://schemas.microsoft.com/office/drawing/2014/main" xmlns="" id="{32B0D730-74DB-4957-A268-8533607B289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572750" y="672784"/>
              <a:ext cx="133351" cy="343217"/>
            </a:xfrm>
            <a:custGeom>
              <a:avLst/>
              <a:gdLst/>
              <a:ahLst/>
              <a:cxnLst/>
              <a:rect l="0" t="0" r="0" b="0"/>
              <a:pathLst>
                <a:path w="133351" h="343217">
                  <a:moveTo>
                    <a:pt x="133350" y="51116"/>
                  </a:moveTo>
                  <a:lnTo>
                    <a:pt x="133350" y="51116"/>
                  </a:lnTo>
                  <a:lnTo>
                    <a:pt x="126869" y="27179"/>
                  </a:lnTo>
                  <a:lnTo>
                    <a:pt x="110859" y="901"/>
                  </a:lnTo>
                  <a:lnTo>
                    <a:pt x="108479" y="0"/>
                  </a:lnTo>
                  <a:lnTo>
                    <a:pt x="105480" y="811"/>
                  </a:lnTo>
                  <a:lnTo>
                    <a:pt x="102071" y="2763"/>
                  </a:lnTo>
                  <a:lnTo>
                    <a:pt x="76319" y="33359"/>
                  </a:lnTo>
                  <a:lnTo>
                    <a:pt x="52325" y="75802"/>
                  </a:lnTo>
                  <a:lnTo>
                    <a:pt x="35720" y="107713"/>
                  </a:lnTo>
                  <a:lnTo>
                    <a:pt x="22695" y="142593"/>
                  </a:lnTo>
                  <a:lnTo>
                    <a:pt x="12909" y="179967"/>
                  </a:lnTo>
                  <a:lnTo>
                    <a:pt x="6207" y="220096"/>
                  </a:lnTo>
                  <a:lnTo>
                    <a:pt x="2758" y="255805"/>
                  </a:lnTo>
                  <a:lnTo>
                    <a:pt x="817" y="299913"/>
                  </a:lnTo>
                  <a:lnTo>
                    <a:pt x="0" y="343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65">
              <a:extLst>
                <a:ext uri="{FF2B5EF4-FFF2-40B4-BE49-F238E27FC236}">
                  <a16:creationId xmlns:a16="http://schemas.microsoft.com/office/drawing/2014/main" xmlns="" id="{CFDB0B71-8DA6-403D-99BD-BBC9A4E3C5E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312761" y="849469"/>
              <a:ext cx="85962" cy="169561"/>
            </a:xfrm>
            <a:custGeom>
              <a:avLst/>
              <a:gdLst/>
              <a:ahLst/>
              <a:cxnLst/>
              <a:rect l="0" t="0" r="0" b="0"/>
              <a:pathLst>
                <a:path w="85962" h="169561">
                  <a:moveTo>
                    <a:pt x="18689" y="64931"/>
                  </a:moveTo>
                  <a:lnTo>
                    <a:pt x="18689" y="64931"/>
                  </a:lnTo>
                  <a:lnTo>
                    <a:pt x="11782" y="105426"/>
                  </a:lnTo>
                  <a:lnTo>
                    <a:pt x="2387" y="149782"/>
                  </a:lnTo>
                  <a:lnTo>
                    <a:pt x="0" y="169560"/>
                  </a:lnTo>
                  <a:lnTo>
                    <a:pt x="8509" y="130494"/>
                  </a:lnTo>
                  <a:lnTo>
                    <a:pt x="11204" y="88669"/>
                  </a:lnTo>
                  <a:lnTo>
                    <a:pt x="15374" y="43899"/>
                  </a:lnTo>
                  <a:lnTo>
                    <a:pt x="22860" y="21717"/>
                  </a:lnTo>
                  <a:lnTo>
                    <a:pt x="35212" y="2973"/>
                  </a:lnTo>
                  <a:lnTo>
                    <a:pt x="38171" y="342"/>
                  </a:lnTo>
                  <a:lnTo>
                    <a:pt x="42260" y="0"/>
                  </a:lnTo>
                  <a:lnTo>
                    <a:pt x="52449" y="3382"/>
                  </a:lnTo>
                  <a:lnTo>
                    <a:pt x="56718" y="7671"/>
                  </a:lnTo>
                  <a:lnTo>
                    <a:pt x="74410" y="46119"/>
                  </a:lnTo>
                  <a:lnTo>
                    <a:pt x="85017" y="90221"/>
                  </a:lnTo>
                  <a:lnTo>
                    <a:pt x="85961" y="127573"/>
                  </a:lnTo>
                  <a:lnTo>
                    <a:pt x="79026" y="159101"/>
                  </a:lnTo>
                  <a:lnTo>
                    <a:pt x="79375" y="161578"/>
                  </a:lnTo>
                  <a:lnTo>
                    <a:pt x="82189" y="166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97">
            <a:extLst>
              <a:ext uri="{FF2B5EF4-FFF2-40B4-BE49-F238E27FC236}">
                <a16:creationId xmlns:a16="http://schemas.microsoft.com/office/drawing/2014/main" xmlns="" id="{29FC3AC5-B662-4993-8080-297EE29E7DFF}"/>
              </a:ext>
            </a:extLst>
          </p:cNvPr>
          <p:cNvGrpSpPr/>
          <p:nvPr/>
        </p:nvGrpSpPr>
        <p:grpSpPr>
          <a:xfrm>
            <a:off x="1334701" y="2305311"/>
            <a:ext cx="322650" cy="234126"/>
            <a:chOff x="1334701" y="2305311"/>
            <a:chExt cx="322650" cy="234126"/>
          </a:xfrm>
        </p:grpSpPr>
        <p:sp>
          <p:nvSpPr>
            <p:cNvPr id="52" name="SMARTInkShape-1066">
              <a:extLst>
                <a:ext uri="{FF2B5EF4-FFF2-40B4-BE49-F238E27FC236}">
                  <a16:creationId xmlns:a16="http://schemas.microsoft.com/office/drawing/2014/main" xmlns="" id="{6A681214-8171-408F-A656-1DBC44093C5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507591" y="2396778"/>
              <a:ext cx="149760" cy="108004"/>
            </a:xfrm>
            <a:custGeom>
              <a:avLst/>
              <a:gdLst/>
              <a:ahLst/>
              <a:cxnLst/>
              <a:rect l="0" t="0" r="0" b="0"/>
              <a:pathLst>
                <a:path w="149760" h="108004">
                  <a:moveTo>
                    <a:pt x="22759" y="60672"/>
                  </a:moveTo>
                  <a:lnTo>
                    <a:pt x="22759" y="60672"/>
                  </a:lnTo>
                  <a:lnTo>
                    <a:pt x="37686" y="21980"/>
                  </a:lnTo>
                  <a:lnTo>
                    <a:pt x="38095" y="11491"/>
                  </a:lnTo>
                  <a:lnTo>
                    <a:pt x="35925" y="3536"/>
                  </a:lnTo>
                  <a:lnTo>
                    <a:pt x="34358" y="1415"/>
                  </a:lnTo>
                  <a:lnTo>
                    <a:pt x="32609" y="0"/>
                  </a:lnTo>
                  <a:lnTo>
                    <a:pt x="29326" y="469"/>
                  </a:lnTo>
                  <a:lnTo>
                    <a:pt x="20033" y="4752"/>
                  </a:lnTo>
                  <a:lnTo>
                    <a:pt x="10729" y="18885"/>
                  </a:lnTo>
                  <a:lnTo>
                    <a:pt x="3301" y="38572"/>
                  </a:lnTo>
                  <a:lnTo>
                    <a:pt x="0" y="59081"/>
                  </a:lnTo>
                  <a:lnTo>
                    <a:pt x="2296" y="76193"/>
                  </a:lnTo>
                  <a:lnTo>
                    <a:pt x="4883" y="83719"/>
                  </a:lnTo>
                  <a:lnTo>
                    <a:pt x="15285" y="95845"/>
                  </a:lnTo>
                  <a:lnTo>
                    <a:pt x="22009" y="101054"/>
                  </a:lnTo>
                  <a:lnTo>
                    <a:pt x="38889" y="106842"/>
                  </a:lnTo>
                  <a:lnTo>
                    <a:pt x="59561" y="108003"/>
                  </a:lnTo>
                  <a:lnTo>
                    <a:pt x="98261" y="100723"/>
                  </a:lnTo>
                  <a:lnTo>
                    <a:pt x="149759" y="86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67">
              <a:extLst>
                <a:ext uri="{FF2B5EF4-FFF2-40B4-BE49-F238E27FC236}">
                  <a16:creationId xmlns:a16="http://schemas.microsoft.com/office/drawing/2014/main" xmlns="" id="{9C881C51-D2F3-4684-BC2B-334F0D68DEF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334701" y="2305311"/>
              <a:ext cx="138107" cy="234126"/>
            </a:xfrm>
            <a:custGeom>
              <a:avLst/>
              <a:gdLst/>
              <a:ahLst/>
              <a:cxnLst/>
              <a:rect l="0" t="0" r="0" b="0"/>
              <a:pathLst>
                <a:path w="138107" h="234126">
                  <a:moveTo>
                    <a:pt x="17849" y="6089"/>
                  </a:moveTo>
                  <a:lnTo>
                    <a:pt x="17849" y="6089"/>
                  </a:lnTo>
                  <a:lnTo>
                    <a:pt x="17849" y="2718"/>
                  </a:lnTo>
                  <a:lnTo>
                    <a:pt x="17143" y="1725"/>
                  </a:lnTo>
                  <a:lnTo>
                    <a:pt x="15967" y="1063"/>
                  </a:lnTo>
                  <a:lnTo>
                    <a:pt x="12382" y="0"/>
                  </a:lnTo>
                  <a:lnTo>
                    <a:pt x="15132" y="3187"/>
                  </a:lnTo>
                  <a:lnTo>
                    <a:pt x="10584" y="38981"/>
                  </a:lnTo>
                  <a:lnTo>
                    <a:pt x="4878" y="81922"/>
                  </a:lnTo>
                  <a:lnTo>
                    <a:pt x="1501" y="115993"/>
                  </a:lnTo>
                  <a:lnTo>
                    <a:pt x="0" y="149950"/>
                  </a:lnTo>
                  <a:lnTo>
                    <a:pt x="2526" y="194059"/>
                  </a:lnTo>
                  <a:lnTo>
                    <a:pt x="7743" y="220455"/>
                  </a:lnTo>
                  <a:lnTo>
                    <a:pt x="11111" y="225905"/>
                  </a:lnTo>
                  <a:lnTo>
                    <a:pt x="20499" y="233842"/>
                  </a:lnTo>
                  <a:lnTo>
                    <a:pt x="24555" y="234125"/>
                  </a:lnTo>
                  <a:lnTo>
                    <a:pt x="27964" y="232196"/>
                  </a:lnTo>
                  <a:lnTo>
                    <a:pt x="30942" y="228794"/>
                  </a:lnTo>
                  <a:lnTo>
                    <a:pt x="38505" y="207150"/>
                  </a:lnTo>
                  <a:lnTo>
                    <a:pt x="42832" y="163112"/>
                  </a:lnTo>
                  <a:lnTo>
                    <a:pt x="43125" y="155390"/>
                  </a:lnTo>
                  <a:lnTo>
                    <a:pt x="59872" y="201845"/>
                  </a:lnTo>
                  <a:lnTo>
                    <a:pt x="70393" y="213742"/>
                  </a:lnTo>
                  <a:lnTo>
                    <a:pt x="82124" y="221381"/>
                  </a:lnTo>
                  <a:lnTo>
                    <a:pt x="94394" y="223365"/>
                  </a:lnTo>
                  <a:lnTo>
                    <a:pt x="100629" y="222906"/>
                  </a:lnTo>
                  <a:lnTo>
                    <a:pt x="113201" y="214871"/>
                  </a:lnTo>
                  <a:lnTo>
                    <a:pt x="119517" y="208777"/>
                  </a:lnTo>
                  <a:lnTo>
                    <a:pt x="128416" y="188836"/>
                  </a:lnTo>
                  <a:lnTo>
                    <a:pt x="135512" y="146079"/>
                  </a:lnTo>
                  <a:lnTo>
                    <a:pt x="137171" y="112051"/>
                  </a:lnTo>
                  <a:lnTo>
                    <a:pt x="138106" y="64688"/>
                  </a:lnTo>
                  <a:lnTo>
                    <a:pt x="137677" y="37798"/>
                  </a:lnTo>
                  <a:lnTo>
                    <a:pt x="135076" y="30765"/>
                  </a:lnTo>
                  <a:lnTo>
                    <a:pt x="133395" y="31007"/>
                  </a:lnTo>
                  <a:lnTo>
                    <a:pt x="125799" y="4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98">
            <a:extLst>
              <a:ext uri="{FF2B5EF4-FFF2-40B4-BE49-F238E27FC236}">
                <a16:creationId xmlns:a16="http://schemas.microsoft.com/office/drawing/2014/main" xmlns="" id="{B75E057B-2D39-493C-9A0B-436B35A26410}"/>
              </a:ext>
            </a:extLst>
          </p:cNvPr>
          <p:cNvGrpSpPr/>
          <p:nvPr/>
        </p:nvGrpSpPr>
        <p:grpSpPr>
          <a:xfrm>
            <a:off x="1929232" y="2261483"/>
            <a:ext cx="427190" cy="265818"/>
            <a:chOff x="1929232" y="2261483"/>
            <a:chExt cx="427190" cy="265818"/>
          </a:xfrm>
        </p:grpSpPr>
        <p:sp>
          <p:nvSpPr>
            <p:cNvPr id="55" name="SMARTInkShape-1068">
              <a:extLst>
                <a:ext uri="{FF2B5EF4-FFF2-40B4-BE49-F238E27FC236}">
                  <a16:creationId xmlns:a16="http://schemas.microsoft.com/office/drawing/2014/main" xmlns="" id="{E5588F79-185F-491D-8FB8-BE783F2A4F3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245264" y="2393950"/>
              <a:ext cx="111158" cy="119830"/>
            </a:xfrm>
            <a:custGeom>
              <a:avLst/>
              <a:gdLst/>
              <a:ahLst/>
              <a:cxnLst/>
              <a:rect l="0" t="0" r="0" b="0"/>
              <a:pathLst>
                <a:path w="111158" h="119830">
                  <a:moveTo>
                    <a:pt x="15336" y="19050"/>
                  </a:moveTo>
                  <a:lnTo>
                    <a:pt x="15336" y="19050"/>
                  </a:lnTo>
                  <a:lnTo>
                    <a:pt x="11965" y="19050"/>
                  </a:lnTo>
                  <a:lnTo>
                    <a:pt x="8428" y="20931"/>
                  </a:lnTo>
                  <a:lnTo>
                    <a:pt x="6497" y="22421"/>
                  </a:lnTo>
                  <a:lnTo>
                    <a:pt x="409" y="34630"/>
                  </a:lnTo>
                  <a:lnTo>
                    <a:pt x="0" y="45730"/>
                  </a:lnTo>
                  <a:lnTo>
                    <a:pt x="5853" y="91071"/>
                  </a:lnTo>
                  <a:lnTo>
                    <a:pt x="8308" y="94581"/>
                  </a:lnTo>
                  <a:lnTo>
                    <a:pt x="11356" y="96920"/>
                  </a:lnTo>
                  <a:lnTo>
                    <a:pt x="14800" y="98480"/>
                  </a:lnTo>
                  <a:lnTo>
                    <a:pt x="17801" y="98814"/>
                  </a:lnTo>
                  <a:lnTo>
                    <a:pt x="23016" y="97305"/>
                  </a:lnTo>
                  <a:lnTo>
                    <a:pt x="33291" y="85746"/>
                  </a:lnTo>
                  <a:lnTo>
                    <a:pt x="40082" y="71571"/>
                  </a:lnTo>
                  <a:lnTo>
                    <a:pt x="47618" y="106631"/>
                  </a:lnTo>
                  <a:lnTo>
                    <a:pt x="49557" y="111304"/>
                  </a:lnTo>
                  <a:lnTo>
                    <a:pt x="52967" y="114420"/>
                  </a:lnTo>
                  <a:lnTo>
                    <a:pt x="62400" y="117881"/>
                  </a:lnTo>
                  <a:lnTo>
                    <a:pt x="79610" y="119829"/>
                  </a:lnTo>
                  <a:lnTo>
                    <a:pt x="84997" y="117281"/>
                  </a:lnTo>
                  <a:lnTo>
                    <a:pt x="94744" y="106923"/>
                  </a:lnTo>
                  <a:lnTo>
                    <a:pt x="108166" y="85224"/>
                  </a:lnTo>
                  <a:lnTo>
                    <a:pt x="111157" y="65394"/>
                  </a:lnTo>
                  <a:lnTo>
                    <a:pt x="109956" y="21677"/>
                  </a:lnTo>
                  <a:lnTo>
                    <a:pt x="104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69">
              <a:extLst>
                <a:ext uri="{FF2B5EF4-FFF2-40B4-BE49-F238E27FC236}">
                  <a16:creationId xmlns:a16="http://schemas.microsoft.com/office/drawing/2014/main" xmlns="" id="{5BE9496F-BD3E-4758-B248-37A6B52C085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173220" y="2426583"/>
              <a:ext cx="35307" cy="96471"/>
            </a:xfrm>
            <a:custGeom>
              <a:avLst/>
              <a:gdLst/>
              <a:ahLst/>
              <a:cxnLst/>
              <a:rect l="0" t="0" r="0" b="0"/>
              <a:pathLst>
                <a:path w="35307" h="96471">
                  <a:moveTo>
                    <a:pt x="17530" y="5467"/>
                  </a:moveTo>
                  <a:lnTo>
                    <a:pt x="17530" y="5467"/>
                  </a:lnTo>
                  <a:lnTo>
                    <a:pt x="17530" y="2096"/>
                  </a:lnTo>
                  <a:lnTo>
                    <a:pt x="16824" y="1103"/>
                  </a:lnTo>
                  <a:lnTo>
                    <a:pt x="15648" y="441"/>
                  </a:lnTo>
                  <a:lnTo>
                    <a:pt x="14159" y="0"/>
                  </a:lnTo>
                  <a:lnTo>
                    <a:pt x="12460" y="1116"/>
                  </a:lnTo>
                  <a:lnTo>
                    <a:pt x="8692" y="6120"/>
                  </a:lnTo>
                  <a:lnTo>
                    <a:pt x="1229" y="30970"/>
                  </a:lnTo>
                  <a:lnTo>
                    <a:pt x="0" y="54808"/>
                  </a:lnTo>
                  <a:lnTo>
                    <a:pt x="2213" y="71376"/>
                  </a:lnTo>
                  <a:lnTo>
                    <a:pt x="7430" y="82502"/>
                  </a:lnTo>
                  <a:lnTo>
                    <a:pt x="18906" y="95394"/>
                  </a:lnTo>
                  <a:lnTo>
                    <a:pt x="21270" y="96463"/>
                  </a:lnTo>
                  <a:lnTo>
                    <a:pt x="23551" y="96470"/>
                  </a:lnTo>
                  <a:lnTo>
                    <a:pt x="25777" y="95769"/>
                  </a:lnTo>
                  <a:lnTo>
                    <a:pt x="30133" y="89346"/>
                  </a:lnTo>
                  <a:lnTo>
                    <a:pt x="33714" y="78730"/>
                  </a:lnTo>
                  <a:lnTo>
                    <a:pt x="35306" y="64604"/>
                  </a:lnTo>
                  <a:lnTo>
                    <a:pt x="24479" y="24221"/>
                  </a:lnTo>
                  <a:lnTo>
                    <a:pt x="18903" y="4076"/>
                  </a:lnTo>
                  <a:lnTo>
                    <a:pt x="17739" y="3834"/>
                  </a:lnTo>
                  <a:lnTo>
                    <a:pt x="1118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70">
              <a:extLst>
                <a:ext uri="{FF2B5EF4-FFF2-40B4-BE49-F238E27FC236}">
                  <a16:creationId xmlns:a16="http://schemas.microsoft.com/office/drawing/2014/main" xmlns="" id="{FBC40995-2ADE-4A2C-8CFC-FEDF7E4BC95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064633" y="2401047"/>
              <a:ext cx="81668" cy="126254"/>
            </a:xfrm>
            <a:custGeom>
              <a:avLst/>
              <a:gdLst/>
              <a:ahLst/>
              <a:cxnLst/>
              <a:rect l="0" t="0" r="0" b="0"/>
              <a:pathLst>
                <a:path w="81668" h="126254">
                  <a:moveTo>
                    <a:pt x="5467" y="24653"/>
                  </a:moveTo>
                  <a:lnTo>
                    <a:pt x="5467" y="24653"/>
                  </a:lnTo>
                  <a:lnTo>
                    <a:pt x="2096" y="24653"/>
                  </a:lnTo>
                  <a:lnTo>
                    <a:pt x="1103" y="26064"/>
                  </a:lnTo>
                  <a:lnTo>
                    <a:pt x="0" y="31395"/>
                  </a:lnTo>
                  <a:lnTo>
                    <a:pt x="4930" y="73861"/>
                  </a:lnTo>
                  <a:lnTo>
                    <a:pt x="5446" y="110611"/>
                  </a:lnTo>
                  <a:lnTo>
                    <a:pt x="6877" y="70043"/>
                  </a:lnTo>
                  <a:lnTo>
                    <a:pt x="19282" y="27347"/>
                  </a:lnTo>
                  <a:lnTo>
                    <a:pt x="31949" y="1431"/>
                  </a:lnTo>
                  <a:lnTo>
                    <a:pt x="35116" y="0"/>
                  </a:lnTo>
                  <a:lnTo>
                    <a:pt x="38639" y="456"/>
                  </a:lnTo>
                  <a:lnTo>
                    <a:pt x="42398" y="2172"/>
                  </a:lnTo>
                  <a:lnTo>
                    <a:pt x="48457" y="9723"/>
                  </a:lnTo>
                  <a:lnTo>
                    <a:pt x="55834" y="29637"/>
                  </a:lnTo>
                  <a:lnTo>
                    <a:pt x="66793" y="73862"/>
                  </a:lnTo>
                  <a:lnTo>
                    <a:pt x="81667" y="126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71">
              <a:extLst>
                <a:ext uri="{FF2B5EF4-FFF2-40B4-BE49-F238E27FC236}">
                  <a16:creationId xmlns:a16="http://schemas.microsoft.com/office/drawing/2014/main" xmlns="" id="{7CE6478C-EFE1-48F1-9536-7169C2B9BD6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929232" y="2261483"/>
              <a:ext cx="96419" cy="265036"/>
            </a:xfrm>
            <a:custGeom>
              <a:avLst/>
              <a:gdLst/>
              <a:ahLst/>
              <a:cxnLst/>
              <a:rect l="0" t="0" r="0" b="0"/>
              <a:pathLst>
                <a:path w="96419" h="265036">
                  <a:moveTo>
                    <a:pt x="20218" y="5467"/>
                  </a:moveTo>
                  <a:lnTo>
                    <a:pt x="20218" y="5467"/>
                  </a:lnTo>
                  <a:lnTo>
                    <a:pt x="20218" y="0"/>
                  </a:lnTo>
                  <a:lnTo>
                    <a:pt x="25993" y="43918"/>
                  </a:lnTo>
                  <a:lnTo>
                    <a:pt x="34707" y="87023"/>
                  </a:lnTo>
                  <a:lnTo>
                    <a:pt x="37241" y="119090"/>
                  </a:lnTo>
                  <a:lnTo>
                    <a:pt x="38367" y="154039"/>
                  </a:lnTo>
                  <a:lnTo>
                    <a:pt x="38162" y="189327"/>
                  </a:lnTo>
                  <a:lnTo>
                    <a:pt x="33374" y="233432"/>
                  </a:lnTo>
                  <a:lnTo>
                    <a:pt x="21353" y="260883"/>
                  </a:lnTo>
                  <a:lnTo>
                    <a:pt x="18858" y="264644"/>
                  </a:lnTo>
                  <a:lnTo>
                    <a:pt x="15784" y="265035"/>
                  </a:lnTo>
                  <a:lnTo>
                    <a:pt x="12323" y="263179"/>
                  </a:lnTo>
                  <a:lnTo>
                    <a:pt x="8604" y="259825"/>
                  </a:lnTo>
                  <a:lnTo>
                    <a:pt x="0" y="234879"/>
                  </a:lnTo>
                  <a:lnTo>
                    <a:pt x="2766" y="210674"/>
                  </a:lnTo>
                  <a:lnTo>
                    <a:pt x="16223" y="173043"/>
                  </a:lnTo>
                  <a:lnTo>
                    <a:pt x="28320" y="152618"/>
                  </a:lnTo>
                  <a:lnTo>
                    <a:pt x="49586" y="134596"/>
                  </a:lnTo>
                  <a:lnTo>
                    <a:pt x="60552" y="129885"/>
                  </a:lnTo>
                  <a:lnTo>
                    <a:pt x="65452" y="130040"/>
                  </a:lnTo>
                  <a:lnTo>
                    <a:pt x="74659" y="133975"/>
                  </a:lnTo>
                  <a:lnTo>
                    <a:pt x="77678" y="137706"/>
                  </a:lnTo>
                  <a:lnTo>
                    <a:pt x="81034" y="147495"/>
                  </a:lnTo>
                  <a:lnTo>
                    <a:pt x="78762" y="158902"/>
                  </a:lnTo>
                  <a:lnTo>
                    <a:pt x="69549" y="175342"/>
                  </a:lnTo>
                  <a:lnTo>
                    <a:pt x="61193" y="183978"/>
                  </a:lnTo>
                  <a:lnTo>
                    <a:pt x="45294" y="192101"/>
                  </a:lnTo>
                  <a:lnTo>
                    <a:pt x="27381" y="195816"/>
                  </a:lnTo>
                  <a:lnTo>
                    <a:pt x="52642" y="212564"/>
                  </a:lnTo>
                  <a:lnTo>
                    <a:pt x="83634" y="244556"/>
                  </a:lnTo>
                  <a:lnTo>
                    <a:pt x="96418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99">
            <a:extLst>
              <a:ext uri="{FF2B5EF4-FFF2-40B4-BE49-F238E27FC236}">
                <a16:creationId xmlns:a16="http://schemas.microsoft.com/office/drawing/2014/main" xmlns="" id="{6FE5563E-FFE0-4220-AA0C-005DDD6C7A71}"/>
              </a:ext>
            </a:extLst>
          </p:cNvPr>
          <p:cNvGrpSpPr/>
          <p:nvPr/>
        </p:nvGrpSpPr>
        <p:grpSpPr>
          <a:xfrm>
            <a:off x="2806700" y="2222500"/>
            <a:ext cx="381001" cy="327825"/>
            <a:chOff x="2806700" y="2222500"/>
            <a:chExt cx="381001" cy="327825"/>
          </a:xfrm>
        </p:grpSpPr>
        <p:sp>
          <p:nvSpPr>
            <p:cNvPr id="60" name="SMARTInkShape-1072">
              <a:extLst>
                <a:ext uri="{FF2B5EF4-FFF2-40B4-BE49-F238E27FC236}">
                  <a16:creationId xmlns:a16="http://schemas.microsoft.com/office/drawing/2014/main" xmlns="" id="{95C2399D-BC07-4A7A-BB6A-2B92A16BE9E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806700" y="2257991"/>
              <a:ext cx="381001" cy="258765"/>
            </a:xfrm>
            <a:custGeom>
              <a:avLst/>
              <a:gdLst/>
              <a:ahLst/>
              <a:cxnLst/>
              <a:rect l="0" t="0" r="0" b="0"/>
              <a:pathLst>
                <a:path w="381001" h="258765">
                  <a:moveTo>
                    <a:pt x="0" y="167709"/>
                  </a:moveTo>
                  <a:lnTo>
                    <a:pt x="0" y="167709"/>
                  </a:lnTo>
                  <a:lnTo>
                    <a:pt x="0" y="164338"/>
                  </a:lnTo>
                  <a:lnTo>
                    <a:pt x="7526" y="160801"/>
                  </a:lnTo>
                  <a:lnTo>
                    <a:pt x="38724" y="146040"/>
                  </a:lnTo>
                  <a:lnTo>
                    <a:pt x="78858" y="117672"/>
                  </a:lnTo>
                  <a:lnTo>
                    <a:pt x="120757" y="79247"/>
                  </a:lnTo>
                  <a:lnTo>
                    <a:pt x="146787" y="42720"/>
                  </a:lnTo>
                  <a:lnTo>
                    <a:pt x="164028" y="0"/>
                  </a:lnTo>
                  <a:lnTo>
                    <a:pt x="156168" y="45425"/>
                  </a:lnTo>
                  <a:lnTo>
                    <a:pt x="150311" y="81140"/>
                  </a:lnTo>
                  <a:lnTo>
                    <a:pt x="143005" y="121473"/>
                  </a:lnTo>
                  <a:lnTo>
                    <a:pt x="135054" y="160565"/>
                  </a:lnTo>
                  <a:lnTo>
                    <a:pt x="126015" y="208161"/>
                  </a:lnTo>
                  <a:lnTo>
                    <a:pt x="115654" y="245913"/>
                  </a:lnTo>
                  <a:lnTo>
                    <a:pt x="116614" y="245245"/>
                  </a:lnTo>
                  <a:lnTo>
                    <a:pt x="145110" y="201442"/>
                  </a:lnTo>
                  <a:lnTo>
                    <a:pt x="158471" y="184759"/>
                  </a:lnTo>
                  <a:lnTo>
                    <a:pt x="162797" y="181193"/>
                  </a:lnTo>
                  <a:lnTo>
                    <a:pt x="166387" y="179520"/>
                  </a:lnTo>
                  <a:lnTo>
                    <a:pt x="169486" y="179111"/>
                  </a:lnTo>
                  <a:lnTo>
                    <a:pt x="172257" y="179544"/>
                  </a:lnTo>
                  <a:lnTo>
                    <a:pt x="174105" y="182654"/>
                  </a:lnTo>
                  <a:lnTo>
                    <a:pt x="184491" y="224928"/>
                  </a:lnTo>
                  <a:lnTo>
                    <a:pt x="186494" y="231255"/>
                  </a:lnTo>
                  <a:lnTo>
                    <a:pt x="194364" y="242048"/>
                  </a:lnTo>
                  <a:lnTo>
                    <a:pt x="213292" y="257104"/>
                  </a:lnTo>
                  <a:lnTo>
                    <a:pt x="218395" y="256939"/>
                  </a:lnTo>
                  <a:lnTo>
                    <a:pt x="229709" y="251111"/>
                  </a:lnTo>
                  <a:lnTo>
                    <a:pt x="247979" y="235930"/>
                  </a:lnTo>
                  <a:lnTo>
                    <a:pt x="271704" y="198040"/>
                  </a:lnTo>
                  <a:lnTo>
                    <a:pt x="282766" y="165678"/>
                  </a:lnTo>
                  <a:lnTo>
                    <a:pt x="283761" y="160005"/>
                  </a:lnTo>
                  <a:lnTo>
                    <a:pt x="282307" y="156928"/>
                  </a:lnTo>
                  <a:lnTo>
                    <a:pt x="279222" y="155583"/>
                  </a:lnTo>
                  <a:lnTo>
                    <a:pt x="275048" y="155392"/>
                  </a:lnTo>
                  <a:lnTo>
                    <a:pt x="262884" y="164586"/>
                  </a:lnTo>
                  <a:lnTo>
                    <a:pt x="249482" y="180432"/>
                  </a:lnTo>
                  <a:lnTo>
                    <a:pt x="228258" y="226282"/>
                  </a:lnTo>
                  <a:lnTo>
                    <a:pt x="228683" y="241719"/>
                  </a:lnTo>
                  <a:lnTo>
                    <a:pt x="230772" y="248799"/>
                  </a:lnTo>
                  <a:lnTo>
                    <a:pt x="234281" y="253519"/>
                  </a:lnTo>
                  <a:lnTo>
                    <a:pt x="243825" y="258764"/>
                  </a:lnTo>
                  <a:lnTo>
                    <a:pt x="281324" y="258345"/>
                  </a:lnTo>
                  <a:lnTo>
                    <a:pt x="318590" y="253618"/>
                  </a:lnTo>
                  <a:lnTo>
                    <a:pt x="381000" y="243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73">
              <a:extLst>
                <a:ext uri="{FF2B5EF4-FFF2-40B4-BE49-F238E27FC236}">
                  <a16:creationId xmlns:a16="http://schemas.microsoft.com/office/drawing/2014/main" xmlns="" id="{60EA3876-5089-48B5-A930-C569A8E92F9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42179" y="2222500"/>
              <a:ext cx="53422" cy="327825"/>
            </a:xfrm>
            <a:custGeom>
              <a:avLst/>
              <a:gdLst/>
              <a:ahLst/>
              <a:cxnLst/>
              <a:rect l="0" t="0" r="0" b="0"/>
              <a:pathLst>
                <a:path w="53422" h="327825">
                  <a:moveTo>
                    <a:pt x="47071" y="0"/>
                  </a:moveTo>
                  <a:lnTo>
                    <a:pt x="47071" y="0"/>
                  </a:lnTo>
                  <a:lnTo>
                    <a:pt x="37637" y="10844"/>
                  </a:lnTo>
                  <a:lnTo>
                    <a:pt x="28248" y="36400"/>
                  </a:lnTo>
                  <a:lnTo>
                    <a:pt x="21738" y="70522"/>
                  </a:lnTo>
                  <a:lnTo>
                    <a:pt x="17222" y="116381"/>
                  </a:lnTo>
                  <a:lnTo>
                    <a:pt x="15461" y="149797"/>
                  </a:lnTo>
                  <a:lnTo>
                    <a:pt x="12325" y="185815"/>
                  </a:lnTo>
                  <a:lnTo>
                    <a:pt x="8581" y="219227"/>
                  </a:lnTo>
                  <a:lnTo>
                    <a:pt x="2505" y="263923"/>
                  </a:lnTo>
                  <a:lnTo>
                    <a:pt x="0" y="298333"/>
                  </a:lnTo>
                  <a:lnTo>
                    <a:pt x="3726" y="318171"/>
                  </a:lnTo>
                  <a:lnTo>
                    <a:pt x="5474" y="322180"/>
                  </a:lnTo>
                  <a:lnTo>
                    <a:pt x="8756" y="324854"/>
                  </a:lnTo>
                  <a:lnTo>
                    <a:pt x="18048" y="327824"/>
                  </a:lnTo>
                  <a:lnTo>
                    <a:pt x="23489" y="326499"/>
                  </a:lnTo>
                  <a:lnTo>
                    <a:pt x="35179" y="319383"/>
                  </a:lnTo>
                  <a:lnTo>
                    <a:pt x="43667" y="309165"/>
                  </a:lnTo>
                  <a:lnTo>
                    <a:pt x="5342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00">
            <a:extLst>
              <a:ext uri="{FF2B5EF4-FFF2-40B4-BE49-F238E27FC236}">
                <a16:creationId xmlns:a16="http://schemas.microsoft.com/office/drawing/2014/main" xmlns="" id="{F39EB1BD-6525-4496-B35F-86F62787F8EA}"/>
              </a:ext>
            </a:extLst>
          </p:cNvPr>
          <p:cNvGrpSpPr/>
          <p:nvPr/>
        </p:nvGrpSpPr>
        <p:grpSpPr>
          <a:xfrm>
            <a:off x="3638550" y="2183133"/>
            <a:ext cx="586368" cy="504706"/>
            <a:chOff x="3638550" y="2183133"/>
            <a:chExt cx="586368" cy="504706"/>
          </a:xfrm>
        </p:grpSpPr>
        <p:sp>
          <p:nvSpPr>
            <p:cNvPr id="63" name="SMARTInkShape-1074">
              <a:extLst>
                <a:ext uri="{FF2B5EF4-FFF2-40B4-BE49-F238E27FC236}">
                  <a16:creationId xmlns:a16="http://schemas.microsoft.com/office/drawing/2014/main" xmlns="" id="{60915A8C-B8D2-4845-B422-2CCDED344F0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025900" y="24320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18919" y="15914"/>
                  </a:lnTo>
                  <a:lnTo>
                    <a:pt x="6546" y="36857"/>
                  </a:lnTo>
                  <a:lnTo>
                    <a:pt x="1293" y="613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75">
              <a:extLst>
                <a:ext uri="{FF2B5EF4-FFF2-40B4-BE49-F238E27FC236}">
                  <a16:creationId xmlns:a16="http://schemas.microsoft.com/office/drawing/2014/main" xmlns="" id="{578ED092-7B67-45CD-B85F-F5EFF3240BF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057650" y="23241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76">
              <a:extLst>
                <a:ext uri="{FF2B5EF4-FFF2-40B4-BE49-F238E27FC236}">
                  <a16:creationId xmlns:a16="http://schemas.microsoft.com/office/drawing/2014/main" xmlns="" id="{3735C03B-31D2-4BC1-9BFB-B414AEE44D2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102100" y="2229733"/>
              <a:ext cx="57151" cy="297568"/>
            </a:xfrm>
            <a:custGeom>
              <a:avLst/>
              <a:gdLst/>
              <a:ahLst/>
              <a:cxnLst/>
              <a:rect l="0" t="0" r="0" b="0"/>
              <a:pathLst>
                <a:path w="57151" h="29756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55268" y="34389"/>
                  </a:lnTo>
                  <a:lnTo>
                    <a:pt x="48361" y="80124"/>
                  </a:lnTo>
                  <a:lnTo>
                    <a:pt x="41249" y="116964"/>
                  </a:lnTo>
                  <a:lnTo>
                    <a:pt x="33385" y="159208"/>
                  </a:lnTo>
                  <a:lnTo>
                    <a:pt x="23304" y="200091"/>
                  </a:lnTo>
                  <a:lnTo>
                    <a:pt x="13179" y="237311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77">
              <a:extLst>
                <a:ext uri="{FF2B5EF4-FFF2-40B4-BE49-F238E27FC236}">
                  <a16:creationId xmlns:a16="http://schemas.microsoft.com/office/drawing/2014/main" xmlns="" id="{0EB01C98-7792-40E0-825A-21EB93E5AD78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140200" y="2421540"/>
              <a:ext cx="84718" cy="266299"/>
            </a:xfrm>
            <a:custGeom>
              <a:avLst/>
              <a:gdLst/>
              <a:ahLst/>
              <a:cxnLst/>
              <a:rect l="0" t="0" r="0" b="0"/>
              <a:pathLst>
                <a:path w="84718" h="266299">
                  <a:moveTo>
                    <a:pt x="0" y="35910"/>
                  </a:moveTo>
                  <a:lnTo>
                    <a:pt x="0" y="35910"/>
                  </a:lnTo>
                  <a:lnTo>
                    <a:pt x="12177" y="0"/>
                  </a:lnTo>
                  <a:lnTo>
                    <a:pt x="9174" y="5201"/>
                  </a:lnTo>
                  <a:lnTo>
                    <a:pt x="6598" y="45397"/>
                  </a:lnTo>
                  <a:lnTo>
                    <a:pt x="9794" y="63337"/>
                  </a:lnTo>
                  <a:lnTo>
                    <a:pt x="12879" y="66895"/>
                  </a:lnTo>
                  <a:lnTo>
                    <a:pt x="21952" y="70848"/>
                  </a:lnTo>
                  <a:lnTo>
                    <a:pt x="33039" y="68841"/>
                  </a:lnTo>
                  <a:lnTo>
                    <a:pt x="45729" y="61835"/>
                  </a:lnTo>
                  <a:lnTo>
                    <a:pt x="71226" y="38104"/>
                  </a:lnTo>
                  <a:lnTo>
                    <a:pt x="78223" y="29830"/>
                  </a:lnTo>
                  <a:lnTo>
                    <a:pt x="83684" y="26152"/>
                  </a:lnTo>
                  <a:lnTo>
                    <a:pt x="84717" y="25877"/>
                  </a:lnTo>
                  <a:lnTo>
                    <a:pt x="84700" y="26399"/>
                  </a:lnTo>
                  <a:lnTo>
                    <a:pt x="83983" y="27453"/>
                  </a:lnTo>
                  <a:lnTo>
                    <a:pt x="84031" y="74186"/>
                  </a:lnTo>
                  <a:lnTo>
                    <a:pt x="82283" y="116709"/>
                  </a:lnTo>
                  <a:lnTo>
                    <a:pt x="76200" y="160902"/>
                  </a:lnTo>
                  <a:lnTo>
                    <a:pt x="62324" y="203864"/>
                  </a:lnTo>
                  <a:lnTo>
                    <a:pt x="47551" y="238153"/>
                  </a:lnTo>
                  <a:lnTo>
                    <a:pt x="27338" y="260228"/>
                  </a:lnTo>
                  <a:lnTo>
                    <a:pt x="16618" y="266135"/>
                  </a:lnTo>
                  <a:lnTo>
                    <a:pt x="12490" y="266298"/>
                  </a:lnTo>
                  <a:lnTo>
                    <a:pt x="9032" y="264997"/>
                  </a:lnTo>
                  <a:lnTo>
                    <a:pt x="6021" y="262718"/>
                  </a:lnTo>
                  <a:lnTo>
                    <a:pt x="5426" y="256965"/>
                  </a:lnTo>
                  <a:lnTo>
                    <a:pt x="12700" y="220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78">
              <a:extLst>
                <a:ext uri="{FF2B5EF4-FFF2-40B4-BE49-F238E27FC236}">
                  <a16:creationId xmlns:a16="http://schemas.microsoft.com/office/drawing/2014/main" xmlns="" id="{F309FB36-C64A-4645-BD5A-D794E38AE41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886200" y="2423419"/>
              <a:ext cx="88901" cy="83110"/>
            </a:xfrm>
            <a:custGeom>
              <a:avLst/>
              <a:gdLst/>
              <a:ahLst/>
              <a:cxnLst/>
              <a:rect l="0" t="0" r="0" b="0"/>
              <a:pathLst>
                <a:path w="88901" h="83110">
                  <a:moveTo>
                    <a:pt x="0" y="14981"/>
                  </a:moveTo>
                  <a:lnTo>
                    <a:pt x="0" y="14981"/>
                  </a:lnTo>
                  <a:lnTo>
                    <a:pt x="3371" y="11610"/>
                  </a:lnTo>
                  <a:lnTo>
                    <a:pt x="4364" y="11323"/>
                  </a:lnTo>
                  <a:lnTo>
                    <a:pt x="5026" y="11836"/>
                  </a:lnTo>
                  <a:lnTo>
                    <a:pt x="9460" y="21102"/>
                  </a:lnTo>
                  <a:lnTo>
                    <a:pt x="9378" y="30402"/>
                  </a:lnTo>
                  <a:lnTo>
                    <a:pt x="4547" y="76113"/>
                  </a:lnTo>
                  <a:lnTo>
                    <a:pt x="898" y="83109"/>
                  </a:lnTo>
                  <a:lnTo>
                    <a:pt x="12900" y="39261"/>
                  </a:lnTo>
                  <a:lnTo>
                    <a:pt x="20991" y="16531"/>
                  </a:lnTo>
                  <a:lnTo>
                    <a:pt x="27674" y="5086"/>
                  </a:lnTo>
                  <a:lnTo>
                    <a:pt x="32996" y="0"/>
                  </a:lnTo>
                  <a:lnTo>
                    <a:pt x="35402" y="55"/>
                  </a:lnTo>
                  <a:lnTo>
                    <a:pt x="37713" y="1502"/>
                  </a:lnTo>
                  <a:lnTo>
                    <a:pt x="39958" y="3879"/>
                  </a:lnTo>
                  <a:lnTo>
                    <a:pt x="42454" y="12163"/>
                  </a:lnTo>
                  <a:lnTo>
                    <a:pt x="44372" y="58863"/>
                  </a:lnTo>
                  <a:lnTo>
                    <a:pt x="44440" y="75619"/>
                  </a:lnTo>
                  <a:lnTo>
                    <a:pt x="45148" y="75867"/>
                  </a:lnTo>
                  <a:lnTo>
                    <a:pt x="47818" y="74262"/>
                  </a:lnTo>
                  <a:lnTo>
                    <a:pt x="69020" y="27406"/>
                  </a:lnTo>
                  <a:lnTo>
                    <a:pt x="74890" y="20503"/>
                  </a:lnTo>
                  <a:lnTo>
                    <a:pt x="79851" y="17435"/>
                  </a:lnTo>
                  <a:lnTo>
                    <a:pt x="84408" y="16072"/>
                  </a:lnTo>
                  <a:lnTo>
                    <a:pt x="85905" y="17825"/>
                  </a:lnTo>
                  <a:lnTo>
                    <a:pt x="88012" y="31110"/>
                  </a:lnTo>
                  <a:lnTo>
                    <a:pt x="88900" y="78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79">
              <a:extLst>
                <a:ext uri="{FF2B5EF4-FFF2-40B4-BE49-F238E27FC236}">
                  <a16:creationId xmlns:a16="http://schemas.microsoft.com/office/drawing/2014/main" xmlns="" id="{8BB81A96-88D0-48C7-BEE3-B39368C5997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778969" y="2401521"/>
              <a:ext cx="75482" cy="115807"/>
            </a:xfrm>
            <a:custGeom>
              <a:avLst/>
              <a:gdLst/>
              <a:ahLst/>
              <a:cxnLst/>
              <a:rect l="0" t="0" r="0" b="0"/>
              <a:pathLst>
                <a:path w="75482" h="115807">
                  <a:moveTo>
                    <a:pt x="62781" y="17829"/>
                  </a:moveTo>
                  <a:lnTo>
                    <a:pt x="62781" y="17829"/>
                  </a:lnTo>
                  <a:lnTo>
                    <a:pt x="57006" y="12759"/>
                  </a:lnTo>
                  <a:lnTo>
                    <a:pt x="35649" y="1528"/>
                  </a:lnTo>
                  <a:lnTo>
                    <a:pt x="30026" y="0"/>
                  </a:lnTo>
                  <a:lnTo>
                    <a:pt x="26833" y="1710"/>
                  </a:lnTo>
                  <a:lnTo>
                    <a:pt x="15597" y="14935"/>
                  </a:lnTo>
                  <a:lnTo>
                    <a:pt x="4742" y="36413"/>
                  </a:lnTo>
                  <a:lnTo>
                    <a:pt x="0" y="80684"/>
                  </a:lnTo>
                  <a:lnTo>
                    <a:pt x="2865" y="104656"/>
                  </a:lnTo>
                  <a:lnTo>
                    <a:pt x="6283" y="112864"/>
                  </a:lnTo>
                  <a:lnTo>
                    <a:pt x="8182" y="115052"/>
                  </a:lnTo>
                  <a:lnTo>
                    <a:pt x="11565" y="115806"/>
                  </a:lnTo>
                  <a:lnTo>
                    <a:pt x="20968" y="114761"/>
                  </a:lnTo>
                  <a:lnTo>
                    <a:pt x="25028" y="112084"/>
                  </a:lnTo>
                  <a:lnTo>
                    <a:pt x="38494" y="90697"/>
                  </a:lnTo>
                  <a:lnTo>
                    <a:pt x="44931" y="76320"/>
                  </a:lnTo>
                  <a:lnTo>
                    <a:pt x="49403" y="53519"/>
                  </a:lnTo>
                  <a:lnTo>
                    <a:pt x="50334" y="52911"/>
                  </a:lnTo>
                  <a:lnTo>
                    <a:pt x="51661" y="53212"/>
                  </a:lnTo>
                  <a:lnTo>
                    <a:pt x="53251" y="54117"/>
                  </a:lnTo>
                  <a:lnTo>
                    <a:pt x="55018" y="60768"/>
                  </a:lnTo>
                  <a:lnTo>
                    <a:pt x="57893" y="74531"/>
                  </a:lnTo>
                  <a:lnTo>
                    <a:pt x="59522" y="78914"/>
                  </a:lnTo>
                  <a:lnTo>
                    <a:pt x="65096" y="85665"/>
                  </a:lnTo>
                  <a:lnTo>
                    <a:pt x="75481" y="9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80">
              <a:extLst>
                <a:ext uri="{FF2B5EF4-FFF2-40B4-BE49-F238E27FC236}">
                  <a16:creationId xmlns:a16="http://schemas.microsoft.com/office/drawing/2014/main" xmlns="" id="{E99CC60A-23DF-44BB-8E93-DAE8868BD61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638550" y="24193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2716" y="17444"/>
                  </a:lnTo>
                  <a:lnTo>
                    <a:pt x="77567" y="10735"/>
                  </a:lnTo>
                  <a:lnTo>
                    <a:pt x="121447" y="427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81">
              <a:extLst>
                <a:ext uri="{FF2B5EF4-FFF2-40B4-BE49-F238E27FC236}">
                  <a16:creationId xmlns:a16="http://schemas.microsoft.com/office/drawing/2014/main" xmlns="" id="{63A53F25-013B-4F13-AF1E-B9E21B575F6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699522" y="2183133"/>
              <a:ext cx="85079" cy="363218"/>
            </a:xfrm>
            <a:custGeom>
              <a:avLst/>
              <a:gdLst/>
              <a:ahLst/>
              <a:cxnLst/>
              <a:rect l="0" t="0" r="0" b="0"/>
              <a:pathLst>
                <a:path w="85079" h="363218">
                  <a:moveTo>
                    <a:pt x="85078" y="52067"/>
                  </a:moveTo>
                  <a:lnTo>
                    <a:pt x="85078" y="52067"/>
                  </a:lnTo>
                  <a:lnTo>
                    <a:pt x="84372" y="41222"/>
                  </a:lnTo>
                  <a:lnTo>
                    <a:pt x="76240" y="13375"/>
                  </a:lnTo>
                  <a:lnTo>
                    <a:pt x="70331" y="4767"/>
                  </a:lnTo>
                  <a:lnTo>
                    <a:pt x="66780" y="1483"/>
                  </a:lnTo>
                  <a:lnTo>
                    <a:pt x="63002" y="0"/>
                  </a:lnTo>
                  <a:lnTo>
                    <a:pt x="55040" y="234"/>
                  </a:lnTo>
                  <a:lnTo>
                    <a:pt x="44917" y="8333"/>
                  </a:lnTo>
                  <a:lnTo>
                    <a:pt x="34068" y="22752"/>
                  </a:lnTo>
                  <a:lnTo>
                    <a:pt x="20732" y="57492"/>
                  </a:lnTo>
                  <a:lnTo>
                    <a:pt x="14616" y="92108"/>
                  </a:lnTo>
                  <a:lnTo>
                    <a:pt x="9547" y="132892"/>
                  </a:lnTo>
                  <a:lnTo>
                    <a:pt x="4942" y="176184"/>
                  </a:lnTo>
                  <a:lnTo>
                    <a:pt x="544" y="218943"/>
                  </a:lnTo>
                  <a:lnTo>
                    <a:pt x="0" y="257703"/>
                  </a:lnTo>
                  <a:lnTo>
                    <a:pt x="2816" y="291628"/>
                  </a:lnTo>
                  <a:lnTo>
                    <a:pt x="12358" y="338388"/>
                  </a:lnTo>
                  <a:lnTo>
                    <a:pt x="15228" y="36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01">
            <a:extLst>
              <a:ext uri="{FF2B5EF4-FFF2-40B4-BE49-F238E27FC236}">
                <a16:creationId xmlns:a16="http://schemas.microsoft.com/office/drawing/2014/main" xmlns="" id="{68FFCB46-3594-49DF-8595-764E91C36581}"/>
              </a:ext>
            </a:extLst>
          </p:cNvPr>
          <p:cNvGrpSpPr/>
          <p:nvPr/>
        </p:nvGrpSpPr>
        <p:grpSpPr>
          <a:xfrm>
            <a:off x="4630150" y="2260537"/>
            <a:ext cx="240301" cy="342964"/>
            <a:chOff x="4630150" y="2260537"/>
            <a:chExt cx="240301" cy="342964"/>
          </a:xfrm>
        </p:grpSpPr>
        <p:sp>
          <p:nvSpPr>
            <p:cNvPr id="72" name="SMARTInkShape-1082">
              <a:extLst>
                <a:ext uri="{FF2B5EF4-FFF2-40B4-BE49-F238E27FC236}">
                  <a16:creationId xmlns:a16="http://schemas.microsoft.com/office/drawing/2014/main" xmlns="" id="{706FBDDC-4067-46A1-BD16-296AC01066D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743450" y="25082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9679" y="10256"/>
                  </a:lnTo>
                  <a:lnTo>
                    <a:pt x="76354" y="335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83">
              <a:extLst>
                <a:ext uri="{FF2B5EF4-FFF2-40B4-BE49-F238E27FC236}">
                  <a16:creationId xmlns:a16="http://schemas.microsoft.com/office/drawing/2014/main" xmlns="" id="{95DA4F4B-2AEE-42DD-8887-DEE9C623E5E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782959" y="2260537"/>
              <a:ext cx="55742" cy="342964"/>
            </a:xfrm>
            <a:custGeom>
              <a:avLst/>
              <a:gdLst/>
              <a:ahLst/>
              <a:cxnLst/>
              <a:rect l="0" t="0" r="0" b="0"/>
              <a:pathLst>
                <a:path w="55742" h="342964">
                  <a:moveTo>
                    <a:pt x="55741" y="57213"/>
                  </a:moveTo>
                  <a:lnTo>
                    <a:pt x="55741" y="57213"/>
                  </a:lnTo>
                  <a:lnTo>
                    <a:pt x="44909" y="13902"/>
                  </a:lnTo>
                  <a:lnTo>
                    <a:pt x="40814" y="3627"/>
                  </a:lnTo>
                  <a:lnTo>
                    <a:pt x="38734" y="1027"/>
                  </a:lnTo>
                  <a:lnTo>
                    <a:pt x="36642" y="0"/>
                  </a:lnTo>
                  <a:lnTo>
                    <a:pt x="34542" y="21"/>
                  </a:lnTo>
                  <a:lnTo>
                    <a:pt x="21473" y="16905"/>
                  </a:lnTo>
                  <a:lnTo>
                    <a:pt x="10937" y="57735"/>
                  </a:lnTo>
                  <a:lnTo>
                    <a:pt x="5724" y="97662"/>
                  </a:lnTo>
                  <a:lnTo>
                    <a:pt x="1761" y="142218"/>
                  </a:lnTo>
                  <a:lnTo>
                    <a:pt x="0" y="185539"/>
                  </a:lnTo>
                  <a:lnTo>
                    <a:pt x="1099" y="228312"/>
                  </a:lnTo>
                  <a:lnTo>
                    <a:pt x="3938" y="269429"/>
                  </a:lnTo>
                  <a:lnTo>
                    <a:pt x="7553" y="306518"/>
                  </a:lnTo>
                  <a:lnTo>
                    <a:pt x="11291" y="342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84">
              <a:extLst>
                <a:ext uri="{FF2B5EF4-FFF2-40B4-BE49-F238E27FC236}">
                  <a16:creationId xmlns:a16="http://schemas.microsoft.com/office/drawing/2014/main" xmlns="" id="{62B0E957-8230-4243-9C8F-E788298011D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630150" y="2449776"/>
              <a:ext cx="90962" cy="127541"/>
            </a:xfrm>
            <a:custGeom>
              <a:avLst/>
              <a:gdLst/>
              <a:ahLst/>
              <a:cxnLst/>
              <a:rect l="0" t="0" r="0" b="0"/>
              <a:pathLst>
                <a:path w="90962" h="127541">
                  <a:moveTo>
                    <a:pt x="75200" y="39424"/>
                  </a:moveTo>
                  <a:lnTo>
                    <a:pt x="75200" y="39424"/>
                  </a:lnTo>
                  <a:lnTo>
                    <a:pt x="74494" y="17762"/>
                  </a:lnTo>
                  <a:lnTo>
                    <a:pt x="71829" y="9570"/>
                  </a:lnTo>
                  <a:lnTo>
                    <a:pt x="66411" y="3108"/>
                  </a:lnTo>
                  <a:lnTo>
                    <a:pt x="62991" y="397"/>
                  </a:lnTo>
                  <a:lnTo>
                    <a:pt x="58594" y="0"/>
                  </a:lnTo>
                  <a:lnTo>
                    <a:pt x="48064" y="3323"/>
                  </a:lnTo>
                  <a:lnTo>
                    <a:pt x="26865" y="26611"/>
                  </a:lnTo>
                  <a:lnTo>
                    <a:pt x="6080" y="63693"/>
                  </a:lnTo>
                  <a:lnTo>
                    <a:pt x="501" y="87840"/>
                  </a:lnTo>
                  <a:lnTo>
                    <a:pt x="0" y="99218"/>
                  </a:lnTo>
                  <a:lnTo>
                    <a:pt x="2489" y="108214"/>
                  </a:lnTo>
                  <a:lnTo>
                    <a:pt x="12780" y="121973"/>
                  </a:lnTo>
                  <a:lnTo>
                    <a:pt x="20181" y="125501"/>
                  </a:lnTo>
                  <a:lnTo>
                    <a:pt x="37812" y="127540"/>
                  </a:lnTo>
                  <a:lnTo>
                    <a:pt x="55526" y="122331"/>
                  </a:lnTo>
                  <a:lnTo>
                    <a:pt x="64200" y="117979"/>
                  </a:lnTo>
                  <a:lnTo>
                    <a:pt x="77602" y="103735"/>
                  </a:lnTo>
                  <a:lnTo>
                    <a:pt x="86850" y="87057"/>
                  </a:lnTo>
                  <a:lnTo>
                    <a:pt x="90961" y="72589"/>
                  </a:lnTo>
                  <a:lnTo>
                    <a:pt x="89905" y="52543"/>
                  </a:lnTo>
                  <a:lnTo>
                    <a:pt x="85123" y="39940"/>
                  </a:lnTo>
                  <a:lnTo>
                    <a:pt x="75200" y="2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02">
            <a:extLst>
              <a:ext uri="{FF2B5EF4-FFF2-40B4-BE49-F238E27FC236}">
                <a16:creationId xmlns:a16="http://schemas.microsoft.com/office/drawing/2014/main" xmlns="" id="{3BFF6BB6-8089-4F49-8A0D-2B1557A4F3A7}"/>
              </a:ext>
            </a:extLst>
          </p:cNvPr>
          <p:cNvGrpSpPr/>
          <p:nvPr/>
        </p:nvGrpSpPr>
        <p:grpSpPr>
          <a:xfrm>
            <a:off x="5173195" y="2339492"/>
            <a:ext cx="300506" cy="290826"/>
            <a:chOff x="5173195" y="2339492"/>
            <a:chExt cx="300506" cy="290826"/>
          </a:xfrm>
        </p:grpSpPr>
        <p:sp>
          <p:nvSpPr>
            <p:cNvPr id="76" name="SMARTInkShape-1085">
              <a:extLst>
                <a:ext uri="{FF2B5EF4-FFF2-40B4-BE49-F238E27FC236}">
                  <a16:creationId xmlns:a16="http://schemas.microsoft.com/office/drawing/2014/main" xmlns="" id="{781205EF-1913-4168-8B75-65ABCA70D91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173195" y="2339492"/>
              <a:ext cx="300506" cy="290826"/>
            </a:xfrm>
            <a:custGeom>
              <a:avLst/>
              <a:gdLst/>
              <a:ahLst/>
              <a:cxnLst/>
              <a:rect l="0" t="0" r="0" b="0"/>
              <a:pathLst>
                <a:path w="300506" h="290826">
                  <a:moveTo>
                    <a:pt x="84605" y="3658"/>
                  </a:moveTo>
                  <a:lnTo>
                    <a:pt x="84605" y="3658"/>
                  </a:lnTo>
                  <a:lnTo>
                    <a:pt x="81234" y="287"/>
                  </a:lnTo>
                  <a:lnTo>
                    <a:pt x="79536" y="0"/>
                  </a:lnTo>
                  <a:lnTo>
                    <a:pt x="77697" y="513"/>
                  </a:lnTo>
                  <a:lnTo>
                    <a:pt x="75766" y="1562"/>
                  </a:lnTo>
                  <a:lnTo>
                    <a:pt x="69678" y="16521"/>
                  </a:lnTo>
                  <a:lnTo>
                    <a:pt x="60034" y="52311"/>
                  </a:lnTo>
                  <a:lnTo>
                    <a:pt x="51611" y="98664"/>
                  </a:lnTo>
                  <a:lnTo>
                    <a:pt x="46893" y="133372"/>
                  </a:lnTo>
                  <a:lnTo>
                    <a:pt x="41739" y="169964"/>
                  </a:lnTo>
                  <a:lnTo>
                    <a:pt x="34744" y="207394"/>
                  </a:lnTo>
                  <a:lnTo>
                    <a:pt x="29615" y="250683"/>
                  </a:lnTo>
                  <a:lnTo>
                    <a:pt x="31466" y="279110"/>
                  </a:lnTo>
                  <a:lnTo>
                    <a:pt x="34363" y="284659"/>
                  </a:lnTo>
                  <a:lnTo>
                    <a:pt x="38410" y="288359"/>
                  </a:lnTo>
                  <a:lnTo>
                    <a:pt x="43225" y="290825"/>
                  </a:lnTo>
                  <a:lnTo>
                    <a:pt x="48552" y="290353"/>
                  </a:lnTo>
                  <a:lnTo>
                    <a:pt x="60115" y="284184"/>
                  </a:lnTo>
                  <a:lnTo>
                    <a:pt x="78524" y="268810"/>
                  </a:lnTo>
                  <a:lnTo>
                    <a:pt x="85431" y="251326"/>
                  </a:lnTo>
                  <a:lnTo>
                    <a:pt x="87272" y="240737"/>
                  </a:lnTo>
                  <a:lnTo>
                    <a:pt x="83674" y="219563"/>
                  </a:lnTo>
                  <a:lnTo>
                    <a:pt x="74314" y="199805"/>
                  </a:lnTo>
                  <a:lnTo>
                    <a:pt x="60746" y="183968"/>
                  </a:lnTo>
                  <a:lnTo>
                    <a:pt x="43427" y="173636"/>
                  </a:lnTo>
                  <a:lnTo>
                    <a:pt x="25381" y="168104"/>
                  </a:lnTo>
                  <a:lnTo>
                    <a:pt x="31" y="168532"/>
                  </a:lnTo>
                  <a:lnTo>
                    <a:pt x="0" y="167902"/>
                  </a:lnTo>
                  <a:lnTo>
                    <a:pt x="46718" y="141616"/>
                  </a:lnTo>
                  <a:lnTo>
                    <a:pt x="83571" y="120421"/>
                  </a:lnTo>
                  <a:lnTo>
                    <a:pt x="112286" y="92896"/>
                  </a:lnTo>
                  <a:lnTo>
                    <a:pt x="138834" y="54107"/>
                  </a:lnTo>
                  <a:lnTo>
                    <a:pt x="146273" y="32542"/>
                  </a:lnTo>
                  <a:lnTo>
                    <a:pt x="146884" y="29264"/>
                  </a:lnTo>
                  <a:lnTo>
                    <a:pt x="146585" y="27784"/>
                  </a:lnTo>
                  <a:lnTo>
                    <a:pt x="145681" y="27503"/>
                  </a:lnTo>
                  <a:lnTo>
                    <a:pt x="144372" y="28021"/>
                  </a:lnTo>
                  <a:lnTo>
                    <a:pt x="135788" y="48977"/>
                  </a:lnTo>
                  <a:lnTo>
                    <a:pt x="131050" y="88739"/>
                  </a:lnTo>
                  <a:lnTo>
                    <a:pt x="128060" y="121905"/>
                  </a:lnTo>
                  <a:lnTo>
                    <a:pt x="125085" y="156401"/>
                  </a:lnTo>
                  <a:lnTo>
                    <a:pt x="122705" y="202178"/>
                  </a:lnTo>
                  <a:lnTo>
                    <a:pt x="117818" y="244321"/>
                  </a:lnTo>
                  <a:lnTo>
                    <a:pt x="116788" y="256293"/>
                  </a:lnTo>
                  <a:lnTo>
                    <a:pt x="116644" y="256748"/>
                  </a:lnTo>
                  <a:lnTo>
                    <a:pt x="137071" y="209925"/>
                  </a:lnTo>
                  <a:lnTo>
                    <a:pt x="144612" y="201165"/>
                  </a:lnTo>
                  <a:lnTo>
                    <a:pt x="152667" y="197272"/>
                  </a:lnTo>
                  <a:lnTo>
                    <a:pt x="155380" y="197645"/>
                  </a:lnTo>
                  <a:lnTo>
                    <a:pt x="157188" y="199305"/>
                  </a:lnTo>
                  <a:lnTo>
                    <a:pt x="175458" y="245257"/>
                  </a:lnTo>
                  <a:lnTo>
                    <a:pt x="179040" y="251507"/>
                  </a:lnTo>
                  <a:lnTo>
                    <a:pt x="188665" y="260334"/>
                  </a:lnTo>
                  <a:lnTo>
                    <a:pt x="194195" y="263675"/>
                  </a:lnTo>
                  <a:lnTo>
                    <a:pt x="205984" y="265506"/>
                  </a:lnTo>
                  <a:lnTo>
                    <a:pt x="212091" y="265007"/>
                  </a:lnTo>
                  <a:lnTo>
                    <a:pt x="224520" y="256926"/>
                  </a:lnTo>
                  <a:lnTo>
                    <a:pt x="241537" y="236510"/>
                  </a:lnTo>
                  <a:lnTo>
                    <a:pt x="256558" y="204327"/>
                  </a:lnTo>
                  <a:lnTo>
                    <a:pt x="260673" y="185960"/>
                  </a:lnTo>
                  <a:lnTo>
                    <a:pt x="259839" y="182343"/>
                  </a:lnTo>
                  <a:lnTo>
                    <a:pt x="257872" y="179932"/>
                  </a:lnTo>
                  <a:lnTo>
                    <a:pt x="255150" y="178324"/>
                  </a:lnTo>
                  <a:lnTo>
                    <a:pt x="251218" y="178663"/>
                  </a:lnTo>
                  <a:lnTo>
                    <a:pt x="241205" y="182803"/>
                  </a:lnTo>
                  <a:lnTo>
                    <a:pt x="233463" y="194991"/>
                  </a:lnTo>
                  <a:lnTo>
                    <a:pt x="227018" y="221686"/>
                  </a:lnTo>
                  <a:lnTo>
                    <a:pt x="226922" y="240259"/>
                  </a:lnTo>
                  <a:lnTo>
                    <a:pt x="231582" y="255570"/>
                  </a:lnTo>
                  <a:lnTo>
                    <a:pt x="240240" y="267548"/>
                  </a:lnTo>
                  <a:lnTo>
                    <a:pt x="245511" y="272718"/>
                  </a:lnTo>
                  <a:lnTo>
                    <a:pt x="258895" y="278463"/>
                  </a:lnTo>
                  <a:lnTo>
                    <a:pt x="273545" y="280310"/>
                  </a:lnTo>
                  <a:lnTo>
                    <a:pt x="300505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86">
              <a:extLst>
                <a:ext uri="{FF2B5EF4-FFF2-40B4-BE49-F238E27FC236}">
                  <a16:creationId xmlns:a16="http://schemas.microsoft.com/office/drawing/2014/main" xmlns="" id="{C6F5A3DF-94B7-4D7B-A92A-C53EDD35860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207000" y="2520952"/>
              <a:ext cx="6351" cy="6349"/>
            </a:xfrm>
            <a:custGeom>
              <a:avLst/>
              <a:gdLst/>
              <a:ahLst/>
              <a:cxnLst/>
              <a:rect l="0" t="0" r="0" b="0"/>
              <a:pathLst>
                <a:path w="6351" h="6349">
                  <a:moveTo>
                    <a:pt x="0" y="6348"/>
                  </a:moveTo>
                  <a:lnTo>
                    <a:pt x="0" y="6348"/>
                  </a:lnTo>
                  <a:lnTo>
                    <a:pt x="0" y="0"/>
                  </a:lnTo>
                  <a:lnTo>
                    <a:pt x="6350" y="6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03">
            <a:extLst>
              <a:ext uri="{FF2B5EF4-FFF2-40B4-BE49-F238E27FC236}">
                <a16:creationId xmlns:a16="http://schemas.microsoft.com/office/drawing/2014/main" xmlns="" id="{66527D1C-3012-42A5-847E-B7FD6216D516}"/>
              </a:ext>
            </a:extLst>
          </p:cNvPr>
          <p:cNvGrpSpPr/>
          <p:nvPr/>
        </p:nvGrpSpPr>
        <p:grpSpPr>
          <a:xfrm>
            <a:off x="1391533" y="2829050"/>
            <a:ext cx="911230" cy="396657"/>
            <a:chOff x="1391533" y="2829050"/>
            <a:chExt cx="911230" cy="396657"/>
          </a:xfrm>
        </p:grpSpPr>
        <p:sp>
          <p:nvSpPr>
            <p:cNvPr id="79" name="SMARTInkShape-1087">
              <a:extLst>
                <a:ext uri="{FF2B5EF4-FFF2-40B4-BE49-F238E27FC236}">
                  <a16:creationId xmlns:a16="http://schemas.microsoft.com/office/drawing/2014/main" xmlns="" id="{28C1EF20-FDED-44FC-B1CD-DE922FA1CA7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254437" y="2993011"/>
              <a:ext cx="48326" cy="225752"/>
            </a:xfrm>
            <a:custGeom>
              <a:avLst/>
              <a:gdLst/>
              <a:ahLst/>
              <a:cxnLst/>
              <a:rect l="0" t="0" r="0" b="0"/>
              <a:pathLst>
                <a:path w="48326" h="225752">
                  <a:moveTo>
                    <a:pt x="25213" y="48639"/>
                  </a:moveTo>
                  <a:lnTo>
                    <a:pt x="25213" y="48639"/>
                  </a:lnTo>
                  <a:lnTo>
                    <a:pt x="47180" y="8781"/>
                  </a:lnTo>
                  <a:lnTo>
                    <a:pt x="48325" y="5134"/>
                  </a:lnTo>
                  <a:lnTo>
                    <a:pt x="47676" y="2702"/>
                  </a:lnTo>
                  <a:lnTo>
                    <a:pt x="45833" y="1081"/>
                  </a:lnTo>
                  <a:lnTo>
                    <a:pt x="43193" y="0"/>
                  </a:lnTo>
                  <a:lnTo>
                    <a:pt x="36497" y="681"/>
                  </a:lnTo>
                  <a:lnTo>
                    <a:pt x="32736" y="1850"/>
                  </a:lnTo>
                  <a:lnTo>
                    <a:pt x="24793" y="8794"/>
                  </a:lnTo>
                  <a:lnTo>
                    <a:pt x="11568" y="27128"/>
                  </a:lnTo>
                  <a:lnTo>
                    <a:pt x="7764" y="40070"/>
                  </a:lnTo>
                  <a:lnTo>
                    <a:pt x="7936" y="42927"/>
                  </a:lnTo>
                  <a:lnTo>
                    <a:pt x="8756" y="44831"/>
                  </a:lnTo>
                  <a:lnTo>
                    <a:pt x="10008" y="46100"/>
                  </a:lnTo>
                  <a:lnTo>
                    <a:pt x="11549" y="46241"/>
                  </a:lnTo>
                  <a:lnTo>
                    <a:pt x="15142" y="44516"/>
                  </a:lnTo>
                  <a:lnTo>
                    <a:pt x="25280" y="32530"/>
                  </a:lnTo>
                  <a:lnTo>
                    <a:pt x="27374" y="31550"/>
                  </a:lnTo>
                  <a:lnTo>
                    <a:pt x="28771" y="32307"/>
                  </a:lnTo>
                  <a:lnTo>
                    <a:pt x="29701" y="34224"/>
                  </a:lnTo>
                  <a:lnTo>
                    <a:pt x="31454" y="80541"/>
                  </a:lnTo>
                  <a:lnTo>
                    <a:pt x="26472" y="121759"/>
                  </a:lnTo>
                  <a:lnTo>
                    <a:pt x="18694" y="168054"/>
                  </a:lnTo>
                  <a:lnTo>
                    <a:pt x="4599" y="214857"/>
                  </a:lnTo>
                  <a:lnTo>
                    <a:pt x="1231" y="225751"/>
                  </a:lnTo>
                  <a:lnTo>
                    <a:pt x="758" y="225275"/>
                  </a:lnTo>
                  <a:lnTo>
                    <a:pt x="0" y="214371"/>
                  </a:lnTo>
                  <a:lnTo>
                    <a:pt x="12513" y="16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88">
              <a:extLst>
                <a:ext uri="{FF2B5EF4-FFF2-40B4-BE49-F238E27FC236}">
                  <a16:creationId xmlns:a16="http://schemas.microsoft.com/office/drawing/2014/main" xmlns="" id="{7929328E-32B2-44E1-AFEC-1E1E96F7F95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152934" y="2995460"/>
              <a:ext cx="49158" cy="90641"/>
            </a:xfrm>
            <a:custGeom>
              <a:avLst/>
              <a:gdLst/>
              <a:ahLst/>
              <a:cxnLst/>
              <a:rect l="0" t="0" r="0" b="0"/>
              <a:pathLst>
                <a:path w="49158" h="90641">
                  <a:moveTo>
                    <a:pt x="12416" y="8090"/>
                  </a:moveTo>
                  <a:lnTo>
                    <a:pt x="12416" y="8090"/>
                  </a:lnTo>
                  <a:lnTo>
                    <a:pt x="10535" y="35702"/>
                  </a:lnTo>
                  <a:lnTo>
                    <a:pt x="676" y="75360"/>
                  </a:lnTo>
                  <a:lnTo>
                    <a:pt x="356" y="74809"/>
                  </a:lnTo>
                  <a:lnTo>
                    <a:pt x="0" y="70433"/>
                  </a:lnTo>
                  <a:lnTo>
                    <a:pt x="17417" y="30343"/>
                  </a:lnTo>
                  <a:lnTo>
                    <a:pt x="38746" y="1531"/>
                  </a:lnTo>
                  <a:lnTo>
                    <a:pt x="41258" y="189"/>
                  </a:lnTo>
                  <a:lnTo>
                    <a:pt x="43638" y="0"/>
                  </a:lnTo>
                  <a:lnTo>
                    <a:pt x="45931" y="580"/>
                  </a:lnTo>
                  <a:lnTo>
                    <a:pt x="47459" y="3789"/>
                  </a:lnTo>
                  <a:lnTo>
                    <a:pt x="49157" y="14880"/>
                  </a:lnTo>
                  <a:lnTo>
                    <a:pt x="44929" y="55950"/>
                  </a:lnTo>
                  <a:lnTo>
                    <a:pt x="44166" y="9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89">
              <a:extLst>
                <a:ext uri="{FF2B5EF4-FFF2-40B4-BE49-F238E27FC236}">
                  <a16:creationId xmlns:a16="http://schemas.microsoft.com/office/drawing/2014/main" xmlns="" id="{C125A1E3-A0D0-42CD-A789-AA4F187A011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127250" y="2923648"/>
              <a:ext cx="6351" cy="16403"/>
            </a:xfrm>
            <a:custGeom>
              <a:avLst/>
              <a:gdLst/>
              <a:ahLst/>
              <a:cxnLst/>
              <a:rect l="0" t="0" r="0" b="0"/>
              <a:pathLst>
                <a:path w="6351" h="164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6350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090">
              <a:extLst>
                <a:ext uri="{FF2B5EF4-FFF2-40B4-BE49-F238E27FC236}">
                  <a16:creationId xmlns:a16="http://schemas.microsoft.com/office/drawing/2014/main" xmlns="" id="{CC1553E1-E5BC-4DB9-955A-C4A4C5A6229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114550" y="3016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266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91">
              <a:extLst>
                <a:ext uri="{FF2B5EF4-FFF2-40B4-BE49-F238E27FC236}">
                  <a16:creationId xmlns:a16="http://schemas.microsoft.com/office/drawing/2014/main" xmlns="" id="{D57886A1-9EFF-4495-BEC4-6DE4724D853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993900" y="2987192"/>
              <a:ext cx="71331" cy="238515"/>
            </a:xfrm>
            <a:custGeom>
              <a:avLst/>
              <a:gdLst/>
              <a:ahLst/>
              <a:cxnLst/>
              <a:rect l="0" t="0" r="0" b="0"/>
              <a:pathLst>
                <a:path w="71331" h="238515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2171"/>
                  </a:lnTo>
                  <a:lnTo>
                    <a:pt x="706" y="53231"/>
                  </a:lnTo>
                  <a:lnTo>
                    <a:pt x="3371" y="60498"/>
                  </a:lnTo>
                  <a:lnTo>
                    <a:pt x="5775" y="62012"/>
                  </a:lnTo>
                  <a:lnTo>
                    <a:pt x="8789" y="62316"/>
                  </a:lnTo>
                  <a:lnTo>
                    <a:pt x="12209" y="61814"/>
                  </a:lnTo>
                  <a:lnTo>
                    <a:pt x="27136" y="50993"/>
                  </a:lnTo>
                  <a:lnTo>
                    <a:pt x="41593" y="31010"/>
                  </a:lnTo>
                  <a:lnTo>
                    <a:pt x="49992" y="1242"/>
                  </a:lnTo>
                  <a:lnTo>
                    <a:pt x="50261" y="1342"/>
                  </a:lnTo>
                  <a:lnTo>
                    <a:pt x="50047" y="30045"/>
                  </a:lnTo>
                  <a:lnTo>
                    <a:pt x="47646" y="71952"/>
                  </a:lnTo>
                  <a:lnTo>
                    <a:pt x="51747" y="109266"/>
                  </a:lnTo>
                  <a:lnTo>
                    <a:pt x="59312" y="146427"/>
                  </a:lnTo>
                  <a:lnTo>
                    <a:pt x="71139" y="193118"/>
                  </a:lnTo>
                  <a:lnTo>
                    <a:pt x="71330" y="217368"/>
                  </a:lnTo>
                  <a:lnTo>
                    <a:pt x="66745" y="229403"/>
                  </a:lnTo>
                  <a:lnTo>
                    <a:pt x="63547" y="234588"/>
                  </a:lnTo>
                  <a:lnTo>
                    <a:pt x="60709" y="237339"/>
                  </a:lnTo>
                  <a:lnTo>
                    <a:pt x="58111" y="238468"/>
                  </a:lnTo>
                  <a:lnTo>
                    <a:pt x="55674" y="238514"/>
                  </a:lnTo>
                  <a:lnTo>
                    <a:pt x="53344" y="237134"/>
                  </a:lnTo>
                  <a:lnTo>
                    <a:pt x="48873" y="231838"/>
                  </a:lnTo>
                  <a:lnTo>
                    <a:pt x="3175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92">
              <a:extLst>
                <a:ext uri="{FF2B5EF4-FFF2-40B4-BE49-F238E27FC236}">
                  <a16:creationId xmlns:a16="http://schemas.microsoft.com/office/drawing/2014/main" xmlns="" id="{2DC988C9-49A3-48C4-A46D-AD4AC4A20F0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949450" y="2845683"/>
              <a:ext cx="25401" cy="221368"/>
            </a:xfrm>
            <a:custGeom>
              <a:avLst/>
              <a:gdLst/>
              <a:ahLst/>
              <a:cxnLst/>
              <a:rect l="0" t="0" r="0" b="0"/>
              <a:pathLst>
                <a:path w="25401" h="221368">
                  <a:moveTo>
                    <a:pt x="25400" y="5467"/>
                  </a:moveTo>
                  <a:lnTo>
                    <a:pt x="25400" y="5467"/>
                  </a:lnTo>
                  <a:lnTo>
                    <a:pt x="19933" y="0"/>
                  </a:lnTo>
                  <a:lnTo>
                    <a:pt x="23588" y="10841"/>
                  </a:lnTo>
                  <a:lnTo>
                    <a:pt x="25161" y="50041"/>
                  </a:lnTo>
                  <a:lnTo>
                    <a:pt x="18587" y="86956"/>
                  </a:lnTo>
                  <a:lnTo>
                    <a:pt x="13435" y="118590"/>
                  </a:lnTo>
                  <a:lnTo>
                    <a:pt x="8793" y="153110"/>
                  </a:lnTo>
                  <a:lnTo>
                    <a:pt x="2919" y="198634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93">
              <a:extLst>
                <a:ext uri="{FF2B5EF4-FFF2-40B4-BE49-F238E27FC236}">
                  <a16:creationId xmlns:a16="http://schemas.microsoft.com/office/drawing/2014/main" xmlns="" id="{1FE8135F-17B8-4153-BBBD-75CA3977637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841500" y="2940050"/>
              <a:ext cx="82551" cy="141957"/>
            </a:xfrm>
            <a:custGeom>
              <a:avLst/>
              <a:gdLst/>
              <a:ahLst/>
              <a:cxnLst/>
              <a:rect l="0" t="0" r="0" b="0"/>
              <a:pathLst>
                <a:path w="82551" h="141957">
                  <a:moveTo>
                    <a:pt x="0" y="38100"/>
                  </a:moveTo>
                  <a:lnTo>
                    <a:pt x="0" y="38100"/>
                  </a:lnTo>
                  <a:lnTo>
                    <a:pt x="0" y="34441"/>
                  </a:lnTo>
                  <a:lnTo>
                    <a:pt x="0" y="36004"/>
                  </a:lnTo>
                  <a:lnTo>
                    <a:pt x="706" y="36703"/>
                  </a:lnTo>
                  <a:lnTo>
                    <a:pt x="3371" y="37479"/>
                  </a:lnTo>
                  <a:lnTo>
                    <a:pt x="23765" y="64560"/>
                  </a:lnTo>
                  <a:lnTo>
                    <a:pt x="32755" y="86235"/>
                  </a:lnTo>
                  <a:lnTo>
                    <a:pt x="36516" y="110531"/>
                  </a:lnTo>
                  <a:lnTo>
                    <a:pt x="34260" y="132233"/>
                  </a:lnTo>
                  <a:lnTo>
                    <a:pt x="30984" y="139909"/>
                  </a:lnTo>
                  <a:lnTo>
                    <a:pt x="29123" y="141956"/>
                  </a:lnTo>
                  <a:lnTo>
                    <a:pt x="27176" y="141204"/>
                  </a:lnTo>
                  <a:lnTo>
                    <a:pt x="23132" y="134724"/>
                  </a:lnTo>
                  <a:lnTo>
                    <a:pt x="20260" y="115805"/>
                  </a:lnTo>
                  <a:lnTo>
                    <a:pt x="22779" y="85583"/>
                  </a:lnTo>
                  <a:lnTo>
                    <a:pt x="34736" y="53188"/>
                  </a:lnTo>
                  <a:lnTo>
                    <a:pt x="51685" y="2798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94">
              <a:extLst>
                <a:ext uri="{FF2B5EF4-FFF2-40B4-BE49-F238E27FC236}">
                  <a16:creationId xmlns:a16="http://schemas.microsoft.com/office/drawing/2014/main" xmlns="" id="{5ABDD618-5385-44C3-B7FD-508EB79274C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738533" y="2952865"/>
              <a:ext cx="45818" cy="129477"/>
            </a:xfrm>
            <a:custGeom>
              <a:avLst/>
              <a:gdLst/>
              <a:ahLst/>
              <a:cxnLst/>
              <a:rect l="0" t="0" r="0" b="0"/>
              <a:pathLst>
                <a:path w="45818" h="129477">
                  <a:moveTo>
                    <a:pt x="7717" y="57035"/>
                  </a:moveTo>
                  <a:lnTo>
                    <a:pt x="7717" y="57035"/>
                  </a:lnTo>
                  <a:lnTo>
                    <a:pt x="7717" y="60406"/>
                  </a:lnTo>
                  <a:lnTo>
                    <a:pt x="9598" y="63942"/>
                  </a:lnTo>
                  <a:lnTo>
                    <a:pt x="11088" y="65873"/>
                  </a:lnTo>
                  <a:lnTo>
                    <a:pt x="12786" y="66455"/>
                  </a:lnTo>
                  <a:lnTo>
                    <a:pt x="14625" y="66137"/>
                  </a:lnTo>
                  <a:lnTo>
                    <a:pt x="19254" y="63197"/>
                  </a:lnTo>
                  <a:lnTo>
                    <a:pt x="37755" y="42498"/>
                  </a:lnTo>
                  <a:lnTo>
                    <a:pt x="42233" y="28937"/>
                  </a:lnTo>
                  <a:lnTo>
                    <a:pt x="43519" y="14914"/>
                  </a:lnTo>
                  <a:lnTo>
                    <a:pt x="41738" y="3977"/>
                  </a:lnTo>
                  <a:lnTo>
                    <a:pt x="39570" y="1202"/>
                  </a:lnTo>
                  <a:lnTo>
                    <a:pt x="36713" y="58"/>
                  </a:lnTo>
                  <a:lnTo>
                    <a:pt x="33398" y="0"/>
                  </a:lnTo>
                  <a:lnTo>
                    <a:pt x="29777" y="2784"/>
                  </a:lnTo>
                  <a:lnTo>
                    <a:pt x="17938" y="20891"/>
                  </a:lnTo>
                  <a:lnTo>
                    <a:pt x="457" y="68434"/>
                  </a:lnTo>
                  <a:lnTo>
                    <a:pt x="0" y="96238"/>
                  </a:lnTo>
                  <a:lnTo>
                    <a:pt x="7704" y="118981"/>
                  </a:lnTo>
                  <a:lnTo>
                    <a:pt x="11236" y="123732"/>
                  </a:lnTo>
                  <a:lnTo>
                    <a:pt x="18923" y="129011"/>
                  </a:lnTo>
                  <a:lnTo>
                    <a:pt x="28925" y="129476"/>
                  </a:lnTo>
                  <a:lnTo>
                    <a:pt x="45817" y="126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95">
              <a:extLst>
                <a:ext uri="{FF2B5EF4-FFF2-40B4-BE49-F238E27FC236}">
                  <a16:creationId xmlns:a16="http://schemas.microsoft.com/office/drawing/2014/main" xmlns="" id="{1BCC1225-577F-4B42-8749-4F855FA6B0C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629533" y="2829050"/>
              <a:ext cx="84968" cy="283602"/>
            </a:xfrm>
            <a:custGeom>
              <a:avLst/>
              <a:gdLst/>
              <a:ahLst/>
              <a:cxnLst/>
              <a:rect l="0" t="0" r="0" b="0"/>
              <a:pathLst>
                <a:path w="84968" h="283602">
                  <a:moveTo>
                    <a:pt x="72267" y="174500"/>
                  </a:moveTo>
                  <a:lnTo>
                    <a:pt x="72267" y="174500"/>
                  </a:lnTo>
                  <a:lnTo>
                    <a:pt x="58452" y="165711"/>
                  </a:lnTo>
                  <a:lnTo>
                    <a:pt x="51310" y="160010"/>
                  </a:lnTo>
                  <a:lnTo>
                    <a:pt x="45784" y="157477"/>
                  </a:lnTo>
                  <a:lnTo>
                    <a:pt x="39095" y="158232"/>
                  </a:lnTo>
                  <a:lnTo>
                    <a:pt x="35336" y="159421"/>
                  </a:lnTo>
                  <a:lnTo>
                    <a:pt x="19932" y="181321"/>
                  </a:lnTo>
                  <a:lnTo>
                    <a:pt x="5903" y="221578"/>
                  </a:lnTo>
                  <a:lnTo>
                    <a:pt x="0" y="251557"/>
                  </a:lnTo>
                  <a:lnTo>
                    <a:pt x="873" y="267309"/>
                  </a:lnTo>
                  <a:lnTo>
                    <a:pt x="5493" y="277602"/>
                  </a:lnTo>
                  <a:lnTo>
                    <a:pt x="8701" y="281335"/>
                  </a:lnTo>
                  <a:lnTo>
                    <a:pt x="12251" y="283117"/>
                  </a:lnTo>
                  <a:lnTo>
                    <a:pt x="16029" y="283601"/>
                  </a:lnTo>
                  <a:lnTo>
                    <a:pt x="19958" y="283217"/>
                  </a:lnTo>
                  <a:lnTo>
                    <a:pt x="28087" y="275265"/>
                  </a:lnTo>
                  <a:lnTo>
                    <a:pt x="48175" y="240422"/>
                  </a:lnTo>
                  <a:lnTo>
                    <a:pt x="62933" y="194973"/>
                  </a:lnTo>
                  <a:lnTo>
                    <a:pt x="70000" y="157729"/>
                  </a:lnTo>
                  <a:lnTo>
                    <a:pt x="74082" y="116952"/>
                  </a:lnTo>
                  <a:lnTo>
                    <a:pt x="73544" y="72958"/>
                  </a:lnTo>
                  <a:lnTo>
                    <a:pt x="70953" y="38824"/>
                  </a:lnTo>
                  <a:lnTo>
                    <a:pt x="66744" y="14716"/>
                  </a:lnTo>
                  <a:lnTo>
                    <a:pt x="60170" y="1650"/>
                  </a:lnTo>
                  <a:lnTo>
                    <a:pt x="56441" y="0"/>
                  </a:lnTo>
                  <a:lnTo>
                    <a:pt x="52544" y="1016"/>
                  </a:lnTo>
                  <a:lnTo>
                    <a:pt x="48535" y="3811"/>
                  </a:lnTo>
                  <a:lnTo>
                    <a:pt x="44081" y="20086"/>
                  </a:lnTo>
                  <a:lnTo>
                    <a:pt x="43454" y="60779"/>
                  </a:lnTo>
                  <a:lnTo>
                    <a:pt x="46056" y="93619"/>
                  </a:lnTo>
                  <a:lnTo>
                    <a:pt x="52193" y="139873"/>
                  </a:lnTo>
                  <a:lnTo>
                    <a:pt x="62634" y="183447"/>
                  </a:lnTo>
                  <a:lnTo>
                    <a:pt x="76923" y="224846"/>
                  </a:lnTo>
                  <a:lnTo>
                    <a:pt x="84967" y="24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96">
              <a:extLst>
                <a:ext uri="{FF2B5EF4-FFF2-40B4-BE49-F238E27FC236}">
                  <a16:creationId xmlns:a16="http://schemas.microsoft.com/office/drawing/2014/main" xmlns="" id="{FF3FCCF9-36B9-4121-A7D5-AD676D240802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391533" y="2966333"/>
              <a:ext cx="208668" cy="133023"/>
            </a:xfrm>
            <a:custGeom>
              <a:avLst/>
              <a:gdLst/>
              <a:ahLst/>
              <a:cxnLst/>
              <a:rect l="0" t="0" r="0" b="0"/>
              <a:pathLst>
                <a:path w="208668" h="133023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4662" y="14775"/>
                  </a:lnTo>
                  <a:lnTo>
                    <a:pt x="335" y="57772"/>
                  </a:lnTo>
                  <a:lnTo>
                    <a:pt x="2729" y="98898"/>
                  </a:lnTo>
                  <a:lnTo>
                    <a:pt x="8013" y="114255"/>
                  </a:lnTo>
                  <a:lnTo>
                    <a:pt x="15065" y="125078"/>
                  </a:lnTo>
                  <a:lnTo>
                    <a:pt x="22903" y="132241"/>
                  </a:lnTo>
                  <a:lnTo>
                    <a:pt x="26969" y="133022"/>
                  </a:lnTo>
                  <a:lnTo>
                    <a:pt x="31090" y="132131"/>
                  </a:lnTo>
                  <a:lnTo>
                    <a:pt x="35249" y="130126"/>
                  </a:lnTo>
                  <a:lnTo>
                    <a:pt x="47844" y="117192"/>
                  </a:lnTo>
                  <a:lnTo>
                    <a:pt x="73204" y="75974"/>
                  </a:lnTo>
                  <a:lnTo>
                    <a:pt x="81447" y="44699"/>
                  </a:lnTo>
                  <a:lnTo>
                    <a:pt x="83540" y="74367"/>
                  </a:lnTo>
                  <a:lnTo>
                    <a:pt x="90504" y="92063"/>
                  </a:lnTo>
                  <a:lnTo>
                    <a:pt x="93203" y="94948"/>
                  </a:lnTo>
                  <a:lnTo>
                    <a:pt x="99964" y="98153"/>
                  </a:lnTo>
                  <a:lnTo>
                    <a:pt x="103037" y="98302"/>
                  </a:lnTo>
                  <a:lnTo>
                    <a:pt x="108333" y="96586"/>
                  </a:lnTo>
                  <a:lnTo>
                    <a:pt x="118653" y="88283"/>
                  </a:lnTo>
                  <a:lnTo>
                    <a:pt x="127276" y="76885"/>
                  </a:lnTo>
                  <a:lnTo>
                    <a:pt x="130929" y="64571"/>
                  </a:lnTo>
                  <a:lnTo>
                    <a:pt x="132427" y="44306"/>
                  </a:lnTo>
                  <a:lnTo>
                    <a:pt x="132467" y="88537"/>
                  </a:lnTo>
                  <a:lnTo>
                    <a:pt x="137934" y="110582"/>
                  </a:lnTo>
                  <a:lnTo>
                    <a:pt x="138229" y="110821"/>
                  </a:lnTo>
                  <a:lnTo>
                    <a:pt x="138555" y="109206"/>
                  </a:lnTo>
                  <a:lnTo>
                    <a:pt x="140688" y="66673"/>
                  </a:lnTo>
                  <a:lnTo>
                    <a:pt x="147653" y="38018"/>
                  </a:lnTo>
                  <a:lnTo>
                    <a:pt x="153563" y="28636"/>
                  </a:lnTo>
                  <a:lnTo>
                    <a:pt x="157114" y="25146"/>
                  </a:lnTo>
                  <a:lnTo>
                    <a:pt x="160187" y="24231"/>
                  </a:lnTo>
                  <a:lnTo>
                    <a:pt x="162942" y="25032"/>
                  </a:lnTo>
                  <a:lnTo>
                    <a:pt x="167883" y="29685"/>
                  </a:lnTo>
                  <a:lnTo>
                    <a:pt x="188260" y="68379"/>
                  </a:lnTo>
                  <a:lnTo>
                    <a:pt x="20866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04">
            <a:extLst>
              <a:ext uri="{FF2B5EF4-FFF2-40B4-BE49-F238E27FC236}">
                <a16:creationId xmlns:a16="http://schemas.microsoft.com/office/drawing/2014/main" xmlns="" id="{41A4246F-351B-4022-B788-C64414B5140C}"/>
              </a:ext>
            </a:extLst>
          </p:cNvPr>
          <p:cNvGrpSpPr/>
          <p:nvPr/>
        </p:nvGrpSpPr>
        <p:grpSpPr>
          <a:xfrm>
            <a:off x="2665095" y="2813340"/>
            <a:ext cx="351156" cy="279922"/>
            <a:chOff x="2665095" y="2813340"/>
            <a:chExt cx="351156" cy="279922"/>
          </a:xfrm>
        </p:grpSpPr>
        <p:sp>
          <p:nvSpPr>
            <p:cNvPr id="90" name="SMARTInkShape-1097">
              <a:extLst>
                <a:ext uri="{FF2B5EF4-FFF2-40B4-BE49-F238E27FC236}">
                  <a16:creationId xmlns:a16="http://schemas.microsoft.com/office/drawing/2014/main" xmlns="" id="{AB069D4E-E6C3-4A31-BD3F-5DF30750F08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857500" y="28956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38300" y="24843"/>
                  </a:lnTo>
                  <a:lnTo>
                    <a:pt x="78141" y="17003"/>
                  </a:lnTo>
                  <a:lnTo>
                    <a:pt x="117462" y="762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98">
              <a:extLst>
                <a:ext uri="{FF2B5EF4-FFF2-40B4-BE49-F238E27FC236}">
                  <a16:creationId xmlns:a16="http://schemas.microsoft.com/office/drawing/2014/main" xmlns="" id="{A63D172E-F294-4533-B776-E18609E2DCB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665095" y="2813340"/>
              <a:ext cx="351156" cy="279922"/>
            </a:xfrm>
            <a:custGeom>
              <a:avLst/>
              <a:gdLst/>
              <a:ahLst/>
              <a:cxnLst/>
              <a:rect l="0" t="0" r="0" b="0"/>
              <a:pathLst>
                <a:path w="351156" h="279922">
                  <a:moveTo>
                    <a:pt x="90805" y="202910"/>
                  </a:moveTo>
                  <a:lnTo>
                    <a:pt x="90805" y="202910"/>
                  </a:lnTo>
                  <a:lnTo>
                    <a:pt x="87434" y="202910"/>
                  </a:lnTo>
                  <a:lnTo>
                    <a:pt x="83898" y="199147"/>
                  </a:lnTo>
                  <a:lnTo>
                    <a:pt x="79268" y="193477"/>
                  </a:lnTo>
                  <a:lnTo>
                    <a:pt x="68023" y="186318"/>
                  </a:lnTo>
                  <a:lnTo>
                    <a:pt x="57397" y="181895"/>
                  </a:lnTo>
                  <a:lnTo>
                    <a:pt x="47499" y="181340"/>
                  </a:lnTo>
                  <a:lnTo>
                    <a:pt x="42884" y="182180"/>
                  </a:lnTo>
                  <a:lnTo>
                    <a:pt x="26277" y="193475"/>
                  </a:lnTo>
                  <a:lnTo>
                    <a:pt x="11321" y="213598"/>
                  </a:lnTo>
                  <a:lnTo>
                    <a:pt x="1324" y="240806"/>
                  </a:lnTo>
                  <a:lnTo>
                    <a:pt x="0" y="257147"/>
                  </a:lnTo>
                  <a:lnTo>
                    <a:pt x="635" y="264468"/>
                  </a:lnTo>
                  <a:lnTo>
                    <a:pt x="3175" y="270054"/>
                  </a:lnTo>
                  <a:lnTo>
                    <a:pt x="11642" y="278142"/>
                  </a:lnTo>
                  <a:lnTo>
                    <a:pt x="16863" y="279876"/>
                  </a:lnTo>
                  <a:lnTo>
                    <a:pt x="28308" y="279921"/>
                  </a:lnTo>
                  <a:lnTo>
                    <a:pt x="40451" y="271945"/>
                  </a:lnTo>
                  <a:lnTo>
                    <a:pt x="65493" y="240457"/>
                  </a:lnTo>
                  <a:lnTo>
                    <a:pt x="74368" y="197102"/>
                  </a:lnTo>
                  <a:lnTo>
                    <a:pt x="78325" y="160347"/>
                  </a:lnTo>
                  <a:lnTo>
                    <a:pt x="81731" y="121199"/>
                  </a:lnTo>
                  <a:lnTo>
                    <a:pt x="83244" y="82633"/>
                  </a:lnTo>
                  <a:lnTo>
                    <a:pt x="80725" y="38704"/>
                  </a:lnTo>
                  <a:lnTo>
                    <a:pt x="78881" y="16830"/>
                  </a:lnTo>
                  <a:lnTo>
                    <a:pt x="77917" y="13946"/>
                  </a:lnTo>
                  <a:lnTo>
                    <a:pt x="76569" y="12728"/>
                  </a:lnTo>
                  <a:lnTo>
                    <a:pt x="74964" y="12622"/>
                  </a:lnTo>
                  <a:lnTo>
                    <a:pt x="62593" y="32699"/>
                  </a:lnTo>
                  <a:lnTo>
                    <a:pt x="55635" y="75571"/>
                  </a:lnTo>
                  <a:lnTo>
                    <a:pt x="54007" y="108450"/>
                  </a:lnTo>
                  <a:lnTo>
                    <a:pt x="54695" y="141172"/>
                  </a:lnTo>
                  <a:lnTo>
                    <a:pt x="63015" y="186656"/>
                  </a:lnTo>
                  <a:lnTo>
                    <a:pt x="75123" y="225846"/>
                  </a:lnTo>
                  <a:lnTo>
                    <a:pt x="91803" y="253842"/>
                  </a:lnTo>
                  <a:lnTo>
                    <a:pt x="103948" y="263882"/>
                  </a:lnTo>
                  <a:lnTo>
                    <a:pt x="110151" y="265430"/>
                  </a:lnTo>
                  <a:lnTo>
                    <a:pt x="122686" y="263387"/>
                  </a:lnTo>
                  <a:lnTo>
                    <a:pt x="145015" y="254304"/>
                  </a:lnTo>
                  <a:lnTo>
                    <a:pt x="157467" y="242920"/>
                  </a:lnTo>
                  <a:lnTo>
                    <a:pt x="166999" y="228453"/>
                  </a:lnTo>
                  <a:lnTo>
                    <a:pt x="173588" y="212616"/>
                  </a:lnTo>
                  <a:lnTo>
                    <a:pt x="175105" y="198052"/>
                  </a:lnTo>
                  <a:lnTo>
                    <a:pt x="172722" y="185228"/>
                  </a:lnTo>
                  <a:lnTo>
                    <a:pt x="166958" y="174826"/>
                  </a:lnTo>
                  <a:lnTo>
                    <a:pt x="162741" y="171487"/>
                  </a:lnTo>
                  <a:lnTo>
                    <a:pt x="152410" y="167778"/>
                  </a:lnTo>
                  <a:lnTo>
                    <a:pt x="147397" y="168200"/>
                  </a:lnTo>
                  <a:lnTo>
                    <a:pt x="138065" y="172431"/>
                  </a:lnTo>
                  <a:lnTo>
                    <a:pt x="124877" y="192860"/>
                  </a:lnTo>
                  <a:lnTo>
                    <a:pt x="118775" y="221256"/>
                  </a:lnTo>
                  <a:lnTo>
                    <a:pt x="120337" y="245270"/>
                  </a:lnTo>
                  <a:lnTo>
                    <a:pt x="125332" y="257250"/>
                  </a:lnTo>
                  <a:lnTo>
                    <a:pt x="128640" y="262420"/>
                  </a:lnTo>
                  <a:lnTo>
                    <a:pt x="131550" y="265161"/>
                  </a:lnTo>
                  <a:lnTo>
                    <a:pt x="134196" y="266282"/>
                  </a:lnTo>
                  <a:lnTo>
                    <a:pt x="136666" y="266325"/>
                  </a:lnTo>
                  <a:lnTo>
                    <a:pt x="143173" y="260728"/>
                  </a:lnTo>
                  <a:lnTo>
                    <a:pt x="170957" y="213825"/>
                  </a:lnTo>
                  <a:lnTo>
                    <a:pt x="171756" y="212303"/>
                  </a:lnTo>
                  <a:lnTo>
                    <a:pt x="172995" y="212700"/>
                  </a:lnTo>
                  <a:lnTo>
                    <a:pt x="178109" y="220000"/>
                  </a:lnTo>
                  <a:lnTo>
                    <a:pt x="189628" y="238962"/>
                  </a:lnTo>
                  <a:lnTo>
                    <a:pt x="192288" y="248713"/>
                  </a:lnTo>
                  <a:lnTo>
                    <a:pt x="193738" y="250379"/>
                  </a:lnTo>
                  <a:lnTo>
                    <a:pt x="195410" y="251489"/>
                  </a:lnTo>
                  <a:lnTo>
                    <a:pt x="197936" y="251524"/>
                  </a:lnTo>
                  <a:lnTo>
                    <a:pt x="204506" y="249681"/>
                  </a:lnTo>
                  <a:lnTo>
                    <a:pt x="219509" y="231193"/>
                  </a:lnTo>
                  <a:lnTo>
                    <a:pt x="233989" y="196630"/>
                  </a:lnTo>
                  <a:lnTo>
                    <a:pt x="244753" y="165547"/>
                  </a:lnTo>
                  <a:lnTo>
                    <a:pt x="256593" y="129859"/>
                  </a:lnTo>
                  <a:lnTo>
                    <a:pt x="268911" y="90480"/>
                  </a:lnTo>
                  <a:lnTo>
                    <a:pt x="279559" y="53222"/>
                  </a:lnTo>
                  <a:lnTo>
                    <a:pt x="289725" y="11803"/>
                  </a:lnTo>
                  <a:lnTo>
                    <a:pt x="291152" y="3538"/>
                  </a:lnTo>
                  <a:lnTo>
                    <a:pt x="289986" y="145"/>
                  </a:lnTo>
                  <a:lnTo>
                    <a:pt x="287092" y="0"/>
                  </a:lnTo>
                  <a:lnTo>
                    <a:pt x="283047" y="2020"/>
                  </a:lnTo>
                  <a:lnTo>
                    <a:pt x="270611" y="28460"/>
                  </a:lnTo>
                  <a:lnTo>
                    <a:pt x="264087" y="59525"/>
                  </a:lnTo>
                  <a:lnTo>
                    <a:pt x="258836" y="95438"/>
                  </a:lnTo>
                  <a:lnTo>
                    <a:pt x="254150" y="130215"/>
                  </a:lnTo>
                  <a:lnTo>
                    <a:pt x="251597" y="164487"/>
                  </a:lnTo>
                  <a:lnTo>
                    <a:pt x="248279" y="211751"/>
                  </a:lnTo>
                  <a:lnTo>
                    <a:pt x="244207" y="255535"/>
                  </a:lnTo>
                  <a:lnTo>
                    <a:pt x="245285" y="261276"/>
                  </a:lnTo>
                  <a:lnTo>
                    <a:pt x="247413" y="265104"/>
                  </a:lnTo>
                  <a:lnTo>
                    <a:pt x="250244" y="267656"/>
                  </a:lnTo>
                  <a:lnTo>
                    <a:pt x="253542" y="268652"/>
                  </a:lnTo>
                  <a:lnTo>
                    <a:pt x="260970" y="267877"/>
                  </a:lnTo>
                  <a:lnTo>
                    <a:pt x="276456" y="253361"/>
                  </a:lnTo>
                  <a:lnTo>
                    <a:pt x="299995" y="209981"/>
                  </a:lnTo>
                  <a:lnTo>
                    <a:pt x="314994" y="177866"/>
                  </a:lnTo>
                  <a:lnTo>
                    <a:pt x="315053" y="174220"/>
                  </a:lnTo>
                  <a:lnTo>
                    <a:pt x="314387" y="171083"/>
                  </a:lnTo>
                  <a:lnTo>
                    <a:pt x="312532" y="168992"/>
                  </a:lnTo>
                  <a:lnTo>
                    <a:pt x="306707" y="166668"/>
                  </a:lnTo>
                  <a:lnTo>
                    <a:pt x="303884" y="168166"/>
                  </a:lnTo>
                  <a:lnTo>
                    <a:pt x="298866" y="175474"/>
                  </a:lnTo>
                  <a:lnTo>
                    <a:pt x="290601" y="201776"/>
                  </a:lnTo>
                  <a:lnTo>
                    <a:pt x="288043" y="227769"/>
                  </a:lnTo>
                  <a:lnTo>
                    <a:pt x="288619" y="230066"/>
                  </a:lnTo>
                  <a:lnTo>
                    <a:pt x="289709" y="231597"/>
                  </a:lnTo>
                  <a:lnTo>
                    <a:pt x="291141" y="232618"/>
                  </a:lnTo>
                  <a:lnTo>
                    <a:pt x="293507" y="232593"/>
                  </a:lnTo>
                  <a:lnTo>
                    <a:pt x="299898" y="230684"/>
                  </a:lnTo>
                  <a:lnTo>
                    <a:pt x="305561" y="223720"/>
                  </a:lnTo>
                  <a:lnTo>
                    <a:pt x="318083" y="199172"/>
                  </a:lnTo>
                  <a:lnTo>
                    <a:pt x="319229" y="199007"/>
                  </a:lnTo>
                  <a:lnTo>
                    <a:pt x="322384" y="200705"/>
                  </a:lnTo>
                  <a:lnTo>
                    <a:pt x="328127" y="208999"/>
                  </a:lnTo>
                  <a:lnTo>
                    <a:pt x="332730" y="223738"/>
                  </a:lnTo>
                  <a:lnTo>
                    <a:pt x="338498" y="229335"/>
                  </a:lnTo>
                  <a:lnTo>
                    <a:pt x="341306" y="230405"/>
                  </a:lnTo>
                  <a:lnTo>
                    <a:pt x="343883" y="230412"/>
                  </a:lnTo>
                  <a:lnTo>
                    <a:pt x="351155" y="228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05">
            <a:extLst>
              <a:ext uri="{FF2B5EF4-FFF2-40B4-BE49-F238E27FC236}">
                <a16:creationId xmlns:a16="http://schemas.microsoft.com/office/drawing/2014/main" xmlns="" id="{DAD3E496-ECCC-4814-9330-FF0C0EFC0175}"/>
              </a:ext>
            </a:extLst>
          </p:cNvPr>
          <p:cNvGrpSpPr/>
          <p:nvPr/>
        </p:nvGrpSpPr>
        <p:grpSpPr>
          <a:xfrm>
            <a:off x="3272721" y="2851441"/>
            <a:ext cx="1788230" cy="317210"/>
            <a:chOff x="3272721" y="2851441"/>
            <a:chExt cx="1788230" cy="317210"/>
          </a:xfrm>
        </p:grpSpPr>
        <p:sp>
          <p:nvSpPr>
            <p:cNvPr id="93" name="SMARTInkShape-1099">
              <a:extLst>
                <a:ext uri="{FF2B5EF4-FFF2-40B4-BE49-F238E27FC236}">
                  <a16:creationId xmlns:a16="http://schemas.microsoft.com/office/drawing/2014/main" xmlns="" id="{EA954867-3AD0-4706-B34C-8AB16CB6D6B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946650" y="29845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3225" y="19625"/>
                  </a:lnTo>
                  <a:lnTo>
                    <a:pt x="72717" y="1020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00">
              <a:extLst>
                <a:ext uri="{FF2B5EF4-FFF2-40B4-BE49-F238E27FC236}">
                  <a16:creationId xmlns:a16="http://schemas.microsoft.com/office/drawing/2014/main" xmlns="" id="{05E75A70-76B8-4D63-A642-26D7B06F1F4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801638" y="2870447"/>
              <a:ext cx="233913" cy="257423"/>
            </a:xfrm>
            <a:custGeom>
              <a:avLst/>
              <a:gdLst/>
              <a:ahLst/>
              <a:cxnLst/>
              <a:rect l="0" t="0" r="0" b="0"/>
              <a:pathLst>
                <a:path w="233913" h="257423">
                  <a:moveTo>
                    <a:pt x="18012" y="177553"/>
                  </a:moveTo>
                  <a:lnTo>
                    <a:pt x="18012" y="177553"/>
                  </a:lnTo>
                  <a:lnTo>
                    <a:pt x="11270" y="177553"/>
                  </a:lnTo>
                  <a:lnTo>
                    <a:pt x="9284" y="178964"/>
                  </a:lnTo>
                  <a:lnTo>
                    <a:pt x="7960" y="181316"/>
                  </a:lnTo>
                  <a:lnTo>
                    <a:pt x="0" y="219616"/>
                  </a:lnTo>
                  <a:lnTo>
                    <a:pt x="2640" y="236975"/>
                  </a:lnTo>
                  <a:lnTo>
                    <a:pt x="7891" y="251055"/>
                  </a:lnTo>
                  <a:lnTo>
                    <a:pt x="10559" y="254071"/>
                  </a:lnTo>
                  <a:lnTo>
                    <a:pt x="17286" y="257422"/>
                  </a:lnTo>
                  <a:lnTo>
                    <a:pt x="26862" y="255149"/>
                  </a:lnTo>
                  <a:lnTo>
                    <a:pt x="37467" y="248729"/>
                  </a:lnTo>
                  <a:lnTo>
                    <a:pt x="51372" y="232509"/>
                  </a:lnTo>
                  <a:lnTo>
                    <a:pt x="71459" y="192122"/>
                  </a:lnTo>
                  <a:lnTo>
                    <a:pt x="74065" y="182889"/>
                  </a:lnTo>
                  <a:lnTo>
                    <a:pt x="74431" y="182521"/>
                  </a:lnTo>
                  <a:lnTo>
                    <a:pt x="74674" y="182982"/>
                  </a:lnTo>
                  <a:lnTo>
                    <a:pt x="80203" y="226467"/>
                  </a:lnTo>
                  <a:lnTo>
                    <a:pt x="86690" y="245433"/>
                  </a:lnTo>
                  <a:lnTo>
                    <a:pt x="93456" y="253113"/>
                  </a:lnTo>
                  <a:lnTo>
                    <a:pt x="97941" y="254032"/>
                  </a:lnTo>
                  <a:lnTo>
                    <a:pt x="108569" y="251290"/>
                  </a:lnTo>
                  <a:lnTo>
                    <a:pt x="126453" y="235071"/>
                  </a:lnTo>
                  <a:lnTo>
                    <a:pt x="160892" y="188392"/>
                  </a:lnTo>
                  <a:lnTo>
                    <a:pt x="185622" y="142586"/>
                  </a:lnTo>
                  <a:lnTo>
                    <a:pt x="201808" y="97421"/>
                  </a:lnTo>
                  <a:lnTo>
                    <a:pt x="210680" y="53464"/>
                  </a:lnTo>
                  <a:lnTo>
                    <a:pt x="212212" y="16843"/>
                  </a:lnTo>
                  <a:lnTo>
                    <a:pt x="207569" y="4291"/>
                  </a:lnTo>
                  <a:lnTo>
                    <a:pt x="205061" y="1367"/>
                  </a:lnTo>
                  <a:lnTo>
                    <a:pt x="202684" y="124"/>
                  </a:lnTo>
                  <a:lnTo>
                    <a:pt x="200393" y="0"/>
                  </a:lnTo>
                  <a:lnTo>
                    <a:pt x="194085" y="9270"/>
                  </a:lnTo>
                  <a:lnTo>
                    <a:pt x="178537" y="54079"/>
                  </a:lnTo>
                  <a:lnTo>
                    <a:pt x="170261" y="86692"/>
                  </a:lnTo>
                  <a:lnTo>
                    <a:pt x="162584" y="122354"/>
                  </a:lnTo>
                  <a:lnTo>
                    <a:pt x="156820" y="159370"/>
                  </a:lnTo>
                  <a:lnTo>
                    <a:pt x="152979" y="199055"/>
                  </a:lnTo>
                  <a:lnTo>
                    <a:pt x="155844" y="217448"/>
                  </a:lnTo>
                  <a:lnTo>
                    <a:pt x="158583" y="225317"/>
                  </a:lnTo>
                  <a:lnTo>
                    <a:pt x="163937" y="230562"/>
                  </a:lnTo>
                  <a:lnTo>
                    <a:pt x="179293" y="236390"/>
                  </a:lnTo>
                  <a:lnTo>
                    <a:pt x="204402" y="236301"/>
                  </a:lnTo>
                  <a:lnTo>
                    <a:pt x="217504" y="231650"/>
                  </a:lnTo>
                  <a:lnTo>
                    <a:pt x="222973" y="228434"/>
                  </a:lnTo>
                  <a:lnTo>
                    <a:pt x="226619" y="224174"/>
                  </a:lnTo>
                  <a:lnTo>
                    <a:pt x="233912" y="202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01">
              <a:extLst>
                <a:ext uri="{FF2B5EF4-FFF2-40B4-BE49-F238E27FC236}">
                  <a16:creationId xmlns:a16="http://schemas.microsoft.com/office/drawing/2014/main" xmlns="" id="{88A0B425-EF52-44E3-AA6F-8364929EED7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681349" y="2889250"/>
              <a:ext cx="85425" cy="242789"/>
            </a:xfrm>
            <a:custGeom>
              <a:avLst/>
              <a:gdLst/>
              <a:ahLst/>
              <a:cxnLst/>
              <a:rect l="0" t="0" r="0" b="0"/>
              <a:pathLst>
                <a:path w="85425" h="242789">
                  <a:moveTo>
                    <a:pt x="11301" y="0"/>
                  </a:moveTo>
                  <a:lnTo>
                    <a:pt x="11301" y="0"/>
                  </a:lnTo>
                  <a:lnTo>
                    <a:pt x="13182" y="46139"/>
                  </a:lnTo>
                  <a:lnTo>
                    <a:pt x="16327" y="93164"/>
                  </a:lnTo>
                  <a:lnTo>
                    <a:pt x="17062" y="128189"/>
                  </a:lnTo>
                  <a:lnTo>
                    <a:pt x="17389" y="162571"/>
                  </a:lnTo>
                  <a:lnTo>
                    <a:pt x="10831" y="203548"/>
                  </a:lnTo>
                  <a:lnTo>
                    <a:pt x="0" y="231868"/>
                  </a:lnTo>
                  <a:lnTo>
                    <a:pt x="4652" y="214063"/>
                  </a:lnTo>
                  <a:lnTo>
                    <a:pt x="25773" y="175162"/>
                  </a:lnTo>
                  <a:lnTo>
                    <a:pt x="50047" y="145885"/>
                  </a:lnTo>
                  <a:lnTo>
                    <a:pt x="54770" y="145941"/>
                  </a:lnTo>
                  <a:lnTo>
                    <a:pt x="67545" y="151646"/>
                  </a:lnTo>
                  <a:lnTo>
                    <a:pt x="76985" y="163118"/>
                  </a:lnTo>
                  <a:lnTo>
                    <a:pt x="82828" y="177625"/>
                  </a:lnTo>
                  <a:lnTo>
                    <a:pt x="85424" y="193479"/>
                  </a:lnTo>
                  <a:lnTo>
                    <a:pt x="76772" y="225014"/>
                  </a:lnTo>
                  <a:lnTo>
                    <a:pt x="71177" y="232559"/>
                  </a:lnTo>
                  <a:lnTo>
                    <a:pt x="57433" y="240943"/>
                  </a:lnTo>
                  <a:lnTo>
                    <a:pt x="41917" y="242788"/>
                  </a:lnTo>
                  <a:lnTo>
                    <a:pt x="21078" y="239860"/>
                  </a:lnTo>
                  <a:lnTo>
                    <a:pt x="15702" y="238223"/>
                  </a:lnTo>
                  <a:lnTo>
                    <a:pt x="12118" y="235015"/>
                  </a:lnTo>
                  <a:lnTo>
                    <a:pt x="495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02">
              <a:extLst>
                <a:ext uri="{FF2B5EF4-FFF2-40B4-BE49-F238E27FC236}">
                  <a16:creationId xmlns:a16="http://schemas.microsoft.com/office/drawing/2014/main" xmlns="" id="{E722CF04-ACD8-4F9B-96DB-384C0DF65C0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457700" y="31115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50" y="6742"/>
                  </a:lnTo>
                  <a:lnTo>
                    <a:pt x="25008" y="244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03">
              <a:extLst>
                <a:ext uri="{FF2B5EF4-FFF2-40B4-BE49-F238E27FC236}">
                  <a16:creationId xmlns:a16="http://schemas.microsoft.com/office/drawing/2014/main" xmlns="" id="{3EBFF0BB-17C3-49EB-97B2-6DED0448DAB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338247" y="2975439"/>
              <a:ext cx="77001" cy="111503"/>
            </a:xfrm>
            <a:custGeom>
              <a:avLst/>
              <a:gdLst/>
              <a:ahLst/>
              <a:cxnLst/>
              <a:rect l="0" t="0" r="0" b="0"/>
              <a:pathLst>
                <a:path w="77001" h="111503">
                  <a:moveTo>
                    <a:pt x="5153" y="34461"/>
                  </a:moveTo>
                  <a:lnTo>
                    <a:pt x="5153" y="34461"/>
                  </a:lnTo>
                  <a:lnTo>
                    <a:pt x="10620" y="34461"/>
                  </a:lnTo>
                  <a:lnTo>
                    <a:pt x="14613" y="41203"/>
                  </a:lnTo>
                  <a:lnTo>
                    <a:pt x="14531" y="52039"/>
                  </a:lnTo>
                  <a:lnTo>
                    <a:pt x="4861" y="94626"/>
                  </a:lnTo>
                  <a:lnTo>
                    <a:pt x="0" y="110865"/>
                  </a:lnTo>
                  <a:lnTo>
                    <a:pt x="306" y="111502"/>
                  </a:lnTo>
                  <a:lnTo>
                    <a:pt x="2528" y="108448"/>
                  </a:lnTo>
                  <a:lnTo>
                    <a:pt x="22599" y="62578"/>
                  </a:lnTo>
                  <a:lnTo>
                    <a:pt x="43485" y="21880"/>
                  </a:lnTo>
                  <a:lnTo>
                    <a:pt x="52999" y="8643"/>
                  </a:lnTo>
                  <a:lnTo>
                    <a:pt x="61930" y="1820"/>
                  </a:lnTo>
                  <a:lnTo>
                    <a:pt x="66288" y="0"/>
                  </a:lnTo>
                  <a:lnTo>
                    <a:pt x="69899" y="198"/>
                  </a:lnTo>
                  <a:lnTo>
                    <a:pt x="73011" y="1741"/>
                  </a:lnTo>
                  <a:lnTo>
                    <a:pt x="75792" y="4181"/>
                  </a:lnTo>
                  <a:lnTo>
                    <a:pt x="77000" y="16300"/>
                  </a:lnTo>
                  <a:lnTo>
                    <a:pt x="69491" y="62225"/>
                  </a:lnTo>
                  <a:lnTo>
                    <a:pt x="55953" y="97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04">
              <a:extLst>
                <a:ext uri="{FF2B5EF4-FFF2-40B4-BE49-F238E27FC236}">
                  <a16:creationId xmlns:a16="http://schemas.microsoft.com/office/drawing/2014/main" xmlns="" id="{E766AA4D-086D-466B-BA71-2EA994EEA49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262433" y="3003550"/>
              <a:ext cx="36518" cy="95607"/>
            </a:xfrm>
            <a:custGeom>
              <a:avLst/>
              <a:gdLst/>
              <a:ahLst/>
              <a:cxnLst/>
              <a:rect l="0" t="0" r="0" b="0"/>
              <a:pathLst>
                <a:path w="36518" h="95607">
                  <a:moveTo>
                    <a:pt x="36517" y="0"/>
                  </a:moveTo>
                  <a:lnTo>
                    <a:pt x="36517" y="0"/>
                  </a:lnTo>
                  <a:lnTo>
                    <a:pt x="20616" y="706"/>
                  </a:lnTo>
                  <a:lnTo>
                    <a:pt x="12752" y="3371"/>
                  </a:lnTo>
                  <a:lnTo>
                    <a:pt x="6434" y="10670"/>
                  </a:lnTo>
                  <a:lnTo>
                    <a:pt x="3762" y="15580"/>
                  </a:lnTo>
                  <a:lnTo>
                    <a:pt x="0" y="39345"/>
                  </a:lnTo>
                  <a:lnTo>
                    <a:pt x="3799" y="68842"/>
                  </a:lnTo>
                  <a:lnTo>
                    <a:pt x="11344" y="91288"/>
                  </a:lnTo>
                  <a:lnTo>
                    <a:pt x="13385" y="94725"/>
                  </a:lnTo>
                  <a:lnTo>
                    <a:pt x="16157" y="95606"/>
                  </a:lnTo>
                  <a:lnTo>
                    <a:pt x="19416" y="94781"/>
                  </a:lnTo>
                  <a:lnTo>
                    <a:pt x="23000" y="92821"/>
                  </a:lnTo>
                  <a:lnTo>
                    <a:pt x="28863" y="84998"/>
                  </a:lnTo>
                  <a:lnTo>
                    <a:pt x="33115" y="74466"/>
                  </a:lnTo>
                  <a:lnTo>
                    <a:pt x="34804" y="55931"/>
                  </a:lnTo>
                  <a:lnTo>
                    <a:pt x="29411" y="28504"/>
                  </a:lnTo>
                  <a:lnTo>
                    <a:pt x="27009" y="19018"/>
                  </a:lnTo>
                  <a:lnTo>
                    <a:pt x="30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05">
              <a:extLst>
                <a:ext uri="{FF2B5EF4-FFF2-40B4-BE49-F238E27FC236}">
                  <a16:creationId xmlns:a16="http://schemas.microsoft.com/office/drawing/2014/main" xmlns="" id="{9D2993A1-D448-4B08-AAB0-02CA051DE28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229100" y="29400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06">
              <a:extLst>
                <a:ext uri="{FF2B5EF4-FFF2-40B4-BE49-F238E27FC236}">
                  <a16:creationId xmlns:a16="http://schemas.microsoft.com/office/drawing/2014/main" xmlns="" id="{E19F652B-B8E6-4DBB-9D2D-A79F6BA8374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197350" y="2990850"/>
              <a:ext cx="3659" cy="88901"/>
            </a:xfrm>
            <a:custGeom>
              <a:avLst/>
              <a:gdLst/>
              <a:ahLst/>
              <a:cxnLst/>
              <a:rect l="0" t="0" r="0" b="0"/>
              <a:pathLst>
                <a:path w="3659" h="88901">
                  <a:moveTo>
                    <a:pt x="0" y="0"/>
                  </a:moveTo>
                  <a:lnTo>
                    <a:pt x="0" y="0"/>
                  </a:lnTo>
                  <a:lnTo>
                    <a:pt x="3658" y="20279"/>
                  </a:lnTo>
                  <a:lnTo>
                    <a:pt x="414" y="6661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07">
              <a:extLst>
                <a:ext uri="{FF2B5EF4-FFF2-40B4-BE49-F238E27FC236}">
                  <a16:creationId xmlns:a16="http://schemas.microsoft.com/office/drawing/2014/main" xmlns="" id="{85567C36-87CC-406B-A4E0-25AA313C7D0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083933" y="2978150"/>
              <a:ext cx="100718" cy="25401"/>
            </a:xfrm>
            <a:custGeom>
              <a:avLst/>
              <a:gdLst/>
              <a:ahLst/>
              <a:cxnLst/>
              <a:rect l="0" t="0" r="0" b="0"/>
              <a:pathLst>
                <a:path w="1007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6120" y="25400"/>
                  </a:lnTo>
                  <a:lnTo>
                    <a:pt x="13048" y="21637"/>
                  </a:lnTo>
                  <a:lnTo>
                    <a:pt x="16871" y="18658"/>
                  </a:lnTo>
                  <a:lnTo>
                    <a:pt x="61295" y="438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08">
              <a:extLst>
                <a:ext uri="{FF2B5EF4-FFF2-40B4-BE49-F238E27FC236}">
                  <a16:creationId xmlns:a16="http://schemas.microsoft.com/office/drawing/2014/main" xmlns="" id="{CD6ADA1A-3654-4602-8CDD-E462A16B7EA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981528" y="2851441"/>
              <a:ext cx="168802" cy="251626"/>
            </a:xfrm>
            <a:custGeom>
              <a:avLst/>
              <a:gdLst/>
              <a:ahLst/>
              <a:cxnLst/>
              <a:rect l="0" t="0" r="0" b="0"/>
              <a:pathLst>
                <a:path w="168802" h="251626">
                  <a:moveTo>
                    <a:pt x="6272" y="164809"/>
                  </a:moveTo>
                  <a:lnTo>
                    <a:pt x="6272" y="164809"/>
                  </a:lnTo>
                  <a:lnTo>
                    <a:pt x="6272" y="161438"/>
                  </a:lnTo>
                  <a:lnTo>
                    <a:pt x="5566" y="161150"/>
                  </a:lnTo>
                  <a:lnTo>
                    <a:pt x="2901" y="162713"/>
                  </a:lnTo>
                  <a:lnTo>
                    <a:pt x="1246" y="167641"/>
                  </a:lnTo>
                  <a:lnTo>
                    <a:pt x="0" y="212285"/>
                  </a:lnTo>
                  <a:lnTo>
                    <a:pt x="642" y="238942"/>
                  </a:lnTo>
                  <a:lnTo>
                    <a:pt x="3300" y="246676"/>
                  </a:lnTo>
                  <a:lnTo>
                    <a:pt x="5701" y="249020"/>
                  </a:lnTo>
                  <a:lnTo>
                    <a:pt x="12133" y="251625"/>
                  </a:lnTo>
                  <a:lnTo>
                    <a:pt x="15824" y="250908"/>
                  </a:lnTo>
                  <a:lnTo>
                    <a:pt x="23688" y="246350"/>
                  </a:lnTo>
                  <a:lnTo>
                    <a:pt x="36048" y="229108"/>
                  </a:lnTo>
                  <a:lnTo>
                    <a:pt x="55031" y="182253"/>
                  </a:lnTo>
                  <a:lnTo>
                    <a:pt x="55711" y="180672"/>
                  </a:lnTo>
                  <a:lnTo>
                    <a:pt x="56165" y="180323"/>
                  </a:lnTo>
                  <a:lnTo>
                    <a:pt x="56467" y="180796"/>
                  </a:lnTo>
                  <a:lnTo>
                    <a:pt x="58938" y="226451"/>
                  </a:lnTo>
                  <a:lnTo>
                    <a:pt x="60432" y="231303"/>
                  </a:lnTo>
                  <a:lnTo>
                    <a:pt x="62840" y="234539"/>
                  </a:lnTo>
                  <a:lnTo>
                    <a:pt x="69278" y="238133"/>
                  </a:lnTo>
                  <a:lnTo>
                    <a:pt x="72970" y="237680"/>
                  </a:lnTo>
                  <a:lnTo>
                    <a:pt x="80836" y="233415"/>
                  </a:lnTo>
                  <a:lnTo>
                    <a:pt x="106817" y="208334"/>
                  </a:lnTo>
                  <a:lnTo>
                    <a:pt x="133064" y="166377"/>
                  </a:lnTo>
                  <a:lnTo>
                    <a:pt x="150379" y="127174"/>
                  </a:lnTo>
                  <a:lnTo>
                    <a:pt x="162564" y="84984"/>
                  </a:lnTo>
                  <a:lnTo>
                    <a:pt x="168762" y="40498"/>
                  </a:lnTo>
                  <a:lnTo>
                    <a:pt x="168801" y="17132"/>
                  </a:lnTo>
                  <a:lnTo>
                    <a:pt x="164114" y="4395"/>
                  </a:lnTo>
                  <a:lnTo>
                    <a:pt x="161091" y="145"/>
                  </a:lnTo>
                  <a:lnTo>
                    <a:pt x="160284" y="0"/>
                  </a:lnTo>
                  <a:lnTo>
                    <a:pt x="152408" y="9908"/>
                  </a:lnTo>
                  <a:lnTo>
                    <a:pt x="137809" y="53203"/>
                  </a:lnTo>
                  <a:lnTo>
                    <a:pt x="129051" y="99128"/>
                  </a:lnTo>
                  <a:lnTo>
                    <a:pt x="121753" y="131855"/>
                  </a:lnTo>
                  <a:lnTo>
                    <a:pt x="116453" y="175271"/>
                  </a:lnTo>
                  <a:lnTo>
                    <a:pt x="115368" y="216317"/>
                  </a:lnTo>
                  <a:lnTo>
                    <a:pt x="117789" y="229094"/>
                  </a:lnTo>
                  <a:lnTo>
                    <a:pt x="120833" y="233066"/>
                  </a:lnTo>
                  <a:lnTo>
                    <a:pt x="129860" y="237478"/>
                  </a:lnTo>
                  <a:lnTo>
                    <a:pt x="134525" y="237244"/>
                  </a:lnTo>
                  <a:lnTo>
                    <a:pt x="143471" y="233221"/>
                  </a:lnTo>
                  <a:lnTo>
                    <a:pt x="150270" y="226729"/>
                  </a:lnTo>
                  <a:lnTo>
                    <a:pt x="153070" y="223023"/>
                  </a:lnTo>
                  <a:lnTo>
                    <a:pt x="158672" y="19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09">
              <a:extLst>
                <a:ext uri="{FF2B5EF4-FFF2-40B4-BE49-F238E27FC236}">
                  <a16:creationId xmlns:a16="http://schemas.microsoft.com/office/drawing/2014/main" xmlns="" id="{28785CEC-FC7D-4132-8B3C-26B62392195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854450" y="2877956"/>
              <a:ext cx="86052" cy="247281"/>
            </a:xfrm>
            <a:custGeom>
              <a:avLst/>
              <a:gdLst/>
              <a:ahLst/>
              <a:cxnLst/>
              <a:rect l="0" t="0" r="0" b="0"/>
              <a:pathLst>
                <a:path w="86052" h="247281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5467" y="0"/>
                  </a:lnTo>
                  <a:lnTo>
                    <a:pt x="9460" y="9123"/>
                  </a:lnTo>
                  <a:lnTo>
                    <a:pt x="12765" y="48495"/>
                  </a:lnTo>
                  <a:lnTo>
                    <a:pt x="15786" y="80039"/>
                  </a:lnTo>
                  <a:lnTo>
                    <a:pt x="15718" y="115225"/>
                  </a:lnTo>
                  <a:lnTo>
                    <a:pt x="12630" y="150619"/>
                  </a:lnTo>
                  <a:lnTo>
                    <a:pt x="4369" y="196195"/>
                  </a:lnTo>
                  <a:lnTo>
                    <a:pt x="575" y="236953"/>
                  </a:lnTo>
                  <a:lnTo>
                    <a:pt x="1089" y="238639"/>
                  </a:lnTo>
                  <a:lnTo>
                    <a:pt x="2137" y="238352"/>
                  </a:lnTo>
                  <a:lnTo>
                    <a:pt x="3541" y="236749"/>
                  </a:lnTo>
                  <a:lnTo>
                    <a:pt x="21684" y="191730"/>
                  </a:lnTo>
                  <a:lnTo>
                    <a:pt x="44264" y="151097"/>
                  </a:lnTo>
                  <a:lnTo>
                    <a:pt x="57879" y="133777"/>
                  </a:lnTo>
                  <a:lnTo>
                    <a:pt x="64059" y="129231"/>
                  </a:lnTo>
                  <a:lnTo>
                    <a:pt x="66695" y="128725"/>
                  </a:lnTo>
                  <a:lnTo>
                    <a:pt x="69158" y="129092"/>
                  </a:lnTo>
                  <a:lnTo>
                    <a:pt x="71505" y="130043"/>
                  </a:lnTo>
                  <a:lnTo>
                    <a:pt x="81551" y="141493"/>
                  </a:lnTo>
                  <a:lnTo>
                    <a:pt x="85634" y="154297"/>
                  </a:lnTo>
                  <a:lnTo>
                    <a:pt x="86051" y="179254"/>
                  </a:lnTo>
                  <a:lnTo>
                    <a:pt x="82695" y="197421"/>
                  </a:lnTo>
                  <a:lnTo>
                    <a:pt x="65078" y="232968"/>
                  </a:lnTo>
                  <a:lnTo>
                    <a:pt x="52757" y="245681"/>
                  </a:lnTo>
                  <a:lnTo>
                    <a:pt x="48577" y="247280"/>
                  </a:lnTo>
                  <a:lnTo>
                    <a:pt x="40169" y="247175"/>
                  </a:lnTo>
                  <a:lnTo>
                    <a:pt x="36657" y="245453"/>
                  </a:lnTo>
                  <a:lnTo>
                    <a:pt x="30873" y="239778"/>
                  </a:lnTo>
                  <a:lnTo>
                    <a:pt x="27833" y="232552"/>
                  </a:lnTo>
                  <a:lnTo>
                    <a:pt x="25400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10">
              <a:extLst>
                <a:ext uri="{FF2B5EF4-FFF2-40B4-BE49-F238E27FC236}">
                  <a16:creationId xmlns:a16="http://schemas.microsoft.com/office/drawing/2014/main" xmlns="" id="{D76F6BA7-596B-4525-92AF-5023AD6A24E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803650" y="2978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11">
              <a:extLst>
                <a:ext uri="{FF2B5EF4-FFF2-40B4-BE49-F238E27FC236}">
                  <a16:creationId xmlns:a16="http://schemas.microsoft.com/office/drawing/2014/main" xmlns="" id="{5A7278EB-5940-4B2B-A9D1-7B2DF9A85EB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803650" y="30353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026" y="438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112">
              <a:extLst>
                <a:ext uri="{FF2B5EF4-FFF2-40B4-BE49-F238E27FC236}">
                  <a16:creationId xmlns:a16="http://schemas.microsoft.com/office/drawing/2014/main" xmlns="" id="{54741E5A-E1AC-476A-84D9-8743D79DCD3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663950" y="3003811"/>
              <a:ext cx="120651" cy="120961"/>
            </a:xfrm>
            <a:custGeom>
              <a:avLst/>
              <a:gdLst/>
              <a:ahLst/>
              <a:cxnLst/>
              <a:rect l="0" t="0" r="0" b="0"/>
              <a:pathLst>
                <a:path w="120651" h="120961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838" y="0"/>
                  </a:lnTo>
                  <a:lnTo>
                    <a:pt x="14746" y="5500"/>
                  </a:lnTo>
                  <a:lnTo>
                    <a:pt x="37794" y="38023"/>
                  </a:lnTo>
                  <a:lnTo>
                    <a:pt x="49904" y="76811"/>
                  </a:lnTo>
                  <a:lnTo>
                    <a:pt x="53223" y="95377"/>
                  </a:lnTo>
                  <a:lnTo>
                    <a:pt x="52348" y="108332"/>
                  </a:lnTo>
                  <a:lnTo>
                    <a:pt x="47725" y="116911"/>
                  </a:lnTo>
                  <a:lnTo>
                    <a:pt x="44516" y="120187"/>
                  </a:lnTo>
                  <a:lnTo>
                    <a:pt x="40966" y="120960"/>
                  </a:lnTo>
                  <a:lnTo>
                    <a:pt x="37188" y="120064"/>
                  </a:lnTo>
                  <a:lnTo>
                    <a:pt x="33259" y="118056"/>
                  </a:lnTo>
                  <a:lnTo>
                    <a:pt x="20987" y="105116"/>
                  </a:lnTo>
                  <a:lnTo>
                    <a:pt x="18930" y="98918"/>
                  </a:lnTo>
                  <a:lnTo>
                    <a:pt x="18526" y="84505"/>
                  </a:lnTo>
                  <a:lnTo>
                    <a:pt x="25637" y="63896"/>
                  </a:lnTo>
                  <a:lnTo>
                    <a:pt x="45751" y="34310"/>
                  </a:lnTo>
                  <a:lnTo>
                    <a:pt x="57728" y="23100"/>
                  </a:lnTo>
                  <a:lnTo>
                    <a:pt x="71988" y="17177"/>
                  </a:lnTo>
                  <a:lnTo>
                    <a:pt x="1206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13">
              <a:extLst>
                <a:ext uri="{FF2B5EF4-FFF2-40B4-BE49-F238E27FC236}">
                  <a16:creationId xmlns:a16="http://schemas.microsoft.com/office/drawing/2014/main" xmlns="" id="{3BD049C4-5AA9-4844-9992-7D63597E735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536950" y="2990850"/>
              <a:ext cx="95251" cy="24518"/>
            </a:xfrm>
            <a:custGeom>
              <a:avLst/>
              <a:gdLst/>
              <a:ahLst/>
              <a:cxnLst/>
              <a:rect l="0" t="0" r="0" b="0"/>
              <a:pathLst>
                <a:path w="952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3414"/>
                  </a:lnTo>
                  <a:lnTo>
                    <a:pt x="6742" y="24517"/>
                  </a:lnTo>
                  <a:lnTo>
                    <a:pt x="32507" y="19451"/>
                  </a:lnTo>
                  <a:lnTo>
                    <a:pt x="77719" y="49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14">
              <a:extLst>
                <a:ext uri="{FF2B5EF4-FFF2-40B4-BE49-F238E27FC236}">
                  <a16:creationId xmlns:a16="http://schemas.microsoft.com/office/drawing/2014/main" xmlns="" id="{93622C28-9BD8-4CF4-BC75-F969E883838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560230" y="2878315"/>
              <a:ext cx="33871" cy="241405"/>
            </a:xfrm>
            <a:custGeom>
              <a:avLst/>
              <a:gdLst/>
              <a:ahLst/>
              <a:cxnLst/>
              <a:rect l="0" t="0" r="0" b="0"/>
              <a:pathLst>
                <a:path w="33871" h="241405">
                  <a:moveTo>
                    <a:pt x="33870" y="10935"/>
                  </a:moveTo>
                  <a:lnTo>
                    <a:pt x="33870" y="10935"/>
                  </a:lnTo>
                  <a:lnTo>
                    <a:pt x="33870" y="0"/>
                  </a:lnTo>
                  <a:lnTo>
                    <a:pt x="33164" y="117"/>
                  </a:lnTo>
                  <a:lnTo>
                    <a:pt x="30499" y="2129"/>
                  </a:lnTo>
                  <a:lnTo>
                    <a:pt x="21005" y="42562"/>
                  </a:lnTo>
                  <a:lnTo>
                    <a:pt x="14771" y="86393"/>
                  </a:lnTo>
                  <a:lnTo>
                    <a:pt x="10565" y="120672"/>
                  </a:lnTo>
                  <a:lnTo>
                    <a:pt x="6343" y="154722"/>
                  </a:lnTo>
                  <a:lnTo>
                    <a:pt x="0" y="202254"/>
                  </a:lnTo>
                  <a:lnTo>
                    <a:pt x="395" y="230762"/>
                  </a:lnTo>
                  <a:lnTo>
                    <a:pt x="3235" y="239164"/>
                  </a:lnTo>
                  <a:lnTo>
                    <a:pt x="4980" y="241404"/>
                  </a:lnTo>
                  <a:lnTo>
                    <a:pt x="8965" y="240781"/>
                  </a:lnTo>
                  <a:lnTo>
                    <a:pt x="3387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15">
              <a:extLst>
                <a:ext uri="{FF2B5EF4-FFF2-40B4-BE49-F238E27FC236}">
                  <a16:creationId xmlns:a16="http://schemas.microsoft.com/office/drawing/2014/main" xmlns="" id="{713472F7-8F56-4FD5-9126-C0C28C7B2D3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469566" y="2964414"/>
              <a:ext cx="52811" cy="147734"/>
            </a:xfrm>
            <a:custGeom>
              <a:avLst/>
              <a:gdLst/>
              <a:ahLst/>
              <a:cxnLst/>
              <a:rect l="0" t="0" r="0" b="0"/>
              <a:pathLst>
                <a:path w="52811" h="147734">
                  <a:moveTo>
                    <a:pt x="41984" y="20086"/>
                  </a:moveTo>
                  <a:lnTo>
                    <a:pt x="41984" y="20086"/>
                  </a:lnTo>
                  <a:lnTo>
                    <a:pt x="33195" y="6271"/>
                  </a:lnTo>
                  <a:lnTo>
                    <a:pt x="29774" y="2409"/>
                  </a:lnTo>
                  <a:lnTo>
                    <a:pt x="26083" y="541"/>
                  </a:lnTo>
                  <a:lnTo>
                    <a:pt x="22211" y="0"/>
                  </a:lnTo>
                  <a:lnTo>
                    <a:pt x="18219" y="346"/>
                  </a:lnTo>
                  <a:lnTo>
                    <a:pt x="10020" y="4492"/>
                  </a:lnTo>
                  <a:lnTo>
                    <a:pt x="5858" y="7573"/>
                  </a:lnTo>
                  <a:lnTo>
                    <a:pt x="3083" y="11744"/>
                  </a:lnTo>
                  <a:lnTo>
                    <a:pt x="0" y="22023"/>
                  </a:lnTo>
                  <a:lnTo>
                    <a:pt x="1636" y="39710"/>
                  </a:lnTo>
                  <a:lnTo>
                    <a:pt x="21363" y="80658"/>
                  </a:lnTo>
                  <a:lnTo>
                    <a:pt x="50469" y="122795"/>
                  </a:lnTo>
                  <a:lnTo>
                    <a:pt x="52810" y="131821"/>
                  </a:lnTo>
                  <a:lnTo>
                    <a:pt x="52024" y="136204"/>
                  </a:lnTo>
                  <a:lnTo>
                    <a:pt x="47387" y="144836"/>
                  </a:lnTo>
                  <a:lnTo>
                    <a:pt x="44880" y="146997"/>
                  </a:lnTo>
                  <a:lnTo>
                    <a:pt x="42504" y="147733"/>
                  </a:lnTo>
                  <a:lnTo>
                    <a:pt x="40214" y="147517"/>
                  </a:lnTo>
                  <a:lnTo>
                    <a:pt x="35788" y="145396"/>
                  </a:lnTo>
                  <a:lnTo>
                    <a:pt x="33620" y="143843"/>
                  </a:lnTo>
                  <a:lnTo>
                    <a:pt x="31211" y="136472"/>
                  </a:lnTo>
                  <a:lnTo>
                    <a:pt x="29284" y="12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16">
              <a:extLst>
                <a:ext uri="{FF2B5EF4-FFF2-40B4-BE49-F238E27FC236}">
                  <a16:creationId xmlns:a16="http://schemas.microsoft.com/office/drawing/2014/main" xmlns="" id="{F7481EC7-702D-4CC1-BAC1-673459DD786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416300" y="2944580"/>
              <a:ext cx="1" cy="8171"/>
            </a:xfrm>
            <a:custGeom>
              <a:avLst/>
              <a:gdLst/>
              <a:ahLst/>
              <a:cxnLst/>
              <a:rect l="0" t="0" r="0" b="0"/>
              <a:pathLst>
                <a:path w="1" h="8171">
                  <a:moveTo>
                    <a:pt x="0" y="8170"/>
                  </a:moveTo>
                  <a:lnTo>
                    <a:pt x="0" y="8170"/>
                  </a:lnTo>
                  <a:lnTo>
                    <a:pt x="0" y="0"/>
                  </a:lnTo>
                  <a:lnTo>
                    <a:pt x="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17">
              <a:extLst>
                <a:ext uri="{FF2B5EF4-FFF2-40B4-BE49-F238E27FC236}">
                  <a16:creationId xmlns:a16="http://schemas.microsoft.com/office/drawing/2014/main" xmlns="" id="{ED9ED9BA-6FAA-4933-A847-C91132BD246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409950" y="30480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716" y="4581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18">
              <a:extLst>
                <a:ext uri="{FF2B5EF4-FFF2-40B4-BE49-F238E27FC236}">
                  <a16:creationId xmlns:a16="http://schemas.microsoft.com/office/drawing/2014/main" xmlns="" id="{81736C4E-1F87-401A-8694-82E0CC6163F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272721" y="2859187"/>
              <a:ext cx="105480" cy="248835"/>
            </a:xfrm>
            <a:custGeom>
              <a:avLst/>
              <a:gdLst/>
              <a:ahLst/>
              <a:cxnLst/>
              <a:rect l="0" t="0" r="0" b="0"/>
              <a:pathLst>
                <a:path w="105480" h="248835">
                  <a:moveTo>
                    <a:pt x="73729" y="188813"/>
                  </a:moveTo>
                  <a:lnTo>
                    <a:pt x="73729" y="188813"/>
                  </a:lnTo>
                  <a:lnTo>
                    <a:pt x="73729" y="185442"/>
                  </a:lnTo>
                  <a:lnTo>
                    <a:pt x="63677" y="164015"/>
                  </a:lnTo>
                  <a:lnTo>
                    <a:pt x="62794" y="159581"/>
                  </a:lnTo>
                  <a:lnTo>
                    <a:pt x="58050" y="152773"/>
                  </a:lnTo>
                  <a:lnTo>
                    <a:pt x="54810" y="149970"/>
                  </a:lnTo>
                  <a:lnTo>
                    <a:pt x="49827" y="149512"/>
                  </a:lnTo>
                  <a:lnTo>
                    <a:pt x="36765" y="152766"/>
                  </a:lnTo>
                  <a:lnTo>
                    <a:pt x="25315" y="160798"/>
                  </a:lnTo>
                  <a:lnTo>
                    <a:pt x="15523" y="172834"/>
                  </a:lnTo>
                  <a:lnTo>
                    <a:pt x="3488" y="198739"/>
                  </a:lnTo>
                  <a:lnTo>
                    <a:pt x="0" y="223896"/>
                  </a:lnTo>
                  <a:lnTo>
                    <a:pt x="1685" y="238272"/>
                  </a:lnTo>
                  <a:lnTo>
                    <a:pt x="3827" y="242952"/>
                  </a:lnTo>
                  <a:lnTo>
                    <a:pt x="6667" y="246072"/>
                  </a:lnTo>
                  <a:lnTo>
                    <a:pt x="9971" y="248153"/>
                  </a:lnTo>
                  <a:lnTo>
                    <a:pt x="13585" y="248834"/>
                  </a:lnTo>
                  <a:lnTo>
                    <a:pt x="21363" y="247709"/>
                  </a:lnTo>
                  <a:lnTo>
                    <a:pt x="40417" y="232996"/>
                  </a:lnTo>
                  <a:lnTo>
                    <a:pt x="57195" y="204021"/>
                  </a:lnTo>
                  <a:lnTo>
                    <a:pt x="71104" y="158512"/>
                  </a:lnTo>
                  <a:lnTo>
                    <a:pt x="77971" y="123134"/>
                  </a:lnTo>
                  <a:lnTo>
                    <a:pt x="82670" y="86950"/>
                  </a:lnTo>
                  <a:lnTo>
                    <a:pt x="84758" y="52053"/>
                  </a:lnTo>
                  <a:lnTo>
                    <a:pt x="85393" y="11123"/>
                  </a:lnTo>
                  <a:lnTo>
                    <a:pt x="80918" y="0"/>
                  </a:lnTo>
                  <a:lnTo>
                    <a:pt x="73586" y="8926"/>
                  </a:lnTo>
                  <a:lnTo>
                    <a:pt x="69218" y="31718"/>
                  </a:lnTo>
                  <a:lnTo>
                    <a:pt x="67924" y="70927"/>
                  </a:lnTo>
                  <a:lnTo>
                    <a:pt x="74282" y="111550"/>
                  </a:lnTo>
                  <a:lnTo>
                    <a:pt x="81732" y="153769"/>
                  </a:lnTo>
                  <a:lnTo>
                    <a:pt x="90571" y="196368"/>
                  </a:lnTo>
                  <a:lnTo>
                    <a:pt x="105479" y="23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206">
            <a:extLst>
              <a:ext uri="{FF2B5EF4-FFF2-40B4-BE49-F238E27FC236}">
                <a16:creationId xmlns:a16="http://schemas.microsoft.com/office/drawing/2014/main" xmlns="" id="{7D31B439-250A-405F-989F-0CE088BF75D9}"/>
              </a:ext>
            </a:extLst>
          </p:cNvPr>
          <p:cNvGrpSpPr/>
          <p:nvPr/>
        </p:nvGrpSpPr>
        <p:grpSpPr>
          <a:xfrm>
            <a:off x="5289641" y="2885450"/>
            <a:ext cx="349160" cy="252997"/>
            <a:chOff x="5289641" y="2885450"/>
            <a:chExt cx="349160" cy="252997"/>
          </a:xfrm>
        </p:grpSpPr>
        <p:sp>
          <p:nvSpPr>
            <p:cNvPr id="114" name="SMARTInkShape-1119">
              <a:extLst>
                <a:ext uri="{FF2B5EF4-FFF2-40B4-BE49-F238E27FC236}">
                  <a16:creationId xmlns:a16="http://schemas.microsoft.com/office/drawing/2014/main" xmlns="" id="{3542A3B6-FAA8-490E-8677-03A2AF42EB9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492750" y="300355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40164" y="36053"/>
                  </a:lnTo>
                  <a:lnTo>
                    <a:pt x="78693" y="24794"/>
                  </a:lnTo>
                  <a:lnTo>
                    <a:pt x="125846" y="834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20">
              <a:extLst>
                <a:ext uri="{FF2B5EF4-FFF2-40B4-BE49-F238E27FC236}">
                  <a16:creationId xmlns:a16="http://schemas.microsoft.com/office/drawing/2014/main" xmlns="" id="{B4DF24AC-2637-4D95-962C-9B9FC9AC49C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526021" y="2885450"/>
              <a:ext cx="72914" cy="252997"/>
            </a:xfrm>
            <a:custGeom>
              <a:avLst/>
              <a:gdLst/>
              <a:ahLst/>
              <a:cxnLst/>
              <a:rect l="0" t="0" r="0" b="0"/>
              <a:pathLst>
                <a:path w="72914" h="252997">
                  <a:moveTo>
                    <a:pt x="61979" y="29200"/>
                  </a:moveTo>
                  <a:lnTo>
                    <a:pt x="61979" y="29200"/>
                  </a:lnTo>
                  <a:lnTo>
                    <a:pt x="70707" y="14697"/>
                  </a:lnTo>
                  <a:lnTo>
                    <a:pt x="72913" y="6056"/>
                  </a:lnTo>
                  <a:lnTo>
                    <a:pt x="72797" y="3187"/>
                  </a:lnTo>
                  <a:lnTo>
                    <a:pt x="72013" y="1275"/>
                  </a:lnTo>
                  <a:lnTo>
                    <a:pt x="70785" y="0"/>
                  </a:lnTo>
                  <a:lnTo>
                    <a:pt x="69966" y="561"/>
                  </a:lnTo>
                  <a:lnTo>
                    <a:pt x="53970" y="40951"/>
                  </a:lnTo>
                  <a:lnTo>
                    <a:pt x="39537" y="84971"/>
                  </a:lnTo>
                  <a:lnTo>
                    <a:pt x="25664" y="117252"/>
                  </a:lnTo>
                  <a:lnTo>
                    <a:pt x="15736" y="150414"/>
                  </a:lnTo>
                  <a:lnTo>
                    <a:pt x="6179" y="197054"/>
                  </a:lnTo>
                  <a:lnTo>
                    <a:pt x="0" y="240627"/>
                  </a:lnTo>
                  <a:lnTo>
                    <a:pt x="1036" y="250167"/>
                  </a:lnTo>
                  <a:lnTo>
                    <a:pt x="2301" y="252712"/>
                  </a:lnTo>
                  <a:lnTo>
                    <a:pt x="5965" y="252996"/>
                  </a:lnTo>
                  <a:lnTo>
                    <a:pt x="17564" y="249550"/>
                  </a:lnTo>
                  <a:lnTo>
                    <a:pt x="28363" y="241434"/>
                  </a:lnTo>
                  <a:lnTo>
                    <a:pt x="42929" y="22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21">
              <a:extLst>
                <a:ext uri="{FF2B5EF4-FFF2-40B4-BE49-F238E27FC236}">
                  <a16:creationId xmlns:a16="http://schemas.microsoft.com/office/drawing/2014/main" xmlns="" id="{5D84B905-B56C-412D-B726-82E50165D1C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427878" y="3029833"/>
              <a:ext cx="45823" cy="97288"/>
            </a:xfrm>
            <a:custGeom>
              <a:avLst/>
              <a:gdLst/>
              <a:ahLst/>
              <a:cxnLst/>
              <a:rect l="0" t="0" r="0" b="0"/>
              <a:pathLst>
                <a:path w="45823" h="97288">
                  <a:moveTo>
                    <a:pt x="39472" y="5467"/>
                  </a:moveTo>
                  <a:lnTo>
                    <a:pt x="39472" y="5467"/>
                  </a:lnTo>
                  <a:lnTo>
                    <a:pt x="39472" y="2096"/>
                  </a:lnTo>
                  <a:lnTo>
                    <a:pt x="38061" y="1103"/>
                  </a:lnTo>
                  <a:lnTo>
                    <a:pt x="32730" y="0"/>
                  </a:lnTo>
                  <a:lnTo>
                    <a:pt x="25657" y="3272"/>
                  </a:lnTo>
                  <a:lnTo>
                    <a:pt x="17810" y="10136"/>
                  </a:lnTo>
                  <a:lnTo>
                    <a:pt x="6164" y="26606"/>
                  </a:lnTo>
                  <a:lnTo>
                    <a:pt x="444" y="41203"/>
                  </a:lnTo>
                  <a:lnTo>
                    <a:pt x="0" y="65288"/>
                  </a:lnTo>
                  <a:lnTo>
                    <a:pt x="4336" y="86927"/>
                  </a:lnTo>
                  <a:lnTo>
                    <a:pt x="8099" y="94588"/>
                  </a:lnTo>
                  <a:lnTo>
                    <a:pt x="10090" y="96631"/>
                  </a:lnTo>
                  <a:lnTo>
                    <a:pt x="13533" y="97287"/>
                  </a:lnTo>
                  <a:lnTo>
                    <a:pt x="23005" y="96135"/>
                  </a:lnTo>
                  <a:lnTo>
                    <a:pt x="27082" y="93429"/>
                  </a:lnTo>
                  <a:lnTo>
                    <a:pt x="33495" y="84778"/>
                  </a:lnTo>
                  <a:lnTo>
                    <a:pt x="37701" y="68007"/>
                  </a:lnTo>
                  <a:lnTo>
                    <a:pt x="40074" y="23769"/>
                  </a:lnTo>
                  <a:lnTo>
                    <a:pt x="45822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22">
              <a:extLst>
                <a:ext uri="{FF2B5EF4-FFF2-40B4-BE49-F238E27FC236}">
                  <a16:creationId xmlns:a16="http://schemas.microsoft.com/office/drawing/2014/main" xmlns="" id="{F39668B7-AB4F-4496-876B-EEF6380933B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289641" y="3008551"/>
              <a:ext cx="100839" cy="119159"/>
            </a:xfrm>
            <a:custGeom>
              <a:avLst/>
              <a:gdLst/>
              <a:ahLst/>
              <a:cxnLst/>
              <a:rect l="0" t="0" r="0" b="0"/>
              <a:pathLst>
                <a:path w="100839" h="119159">
                  <a:moveTo>
                    <a:pt x="18959" y="26749"/>
                  </a:moveTo>
                  <a:lnTo>
                    <a:pt x="18959" y="26749"/>
                  </a:lnTo>
                  <a:lnTo>
                    <a:pt x="18959" y="33491"/>
                  </a:lnTo>
                  <a:lnTo>
                    <a:pt x="6730" y="76663"/>
                  </a:lnTo>
                  <a:lnTo>
                    <a:pt x="114" y="119158"/>
                  </a:lnTo>
                  <a:lnTo>
                    <a:pt x="0" y="117679"/>
                  </a:lnTo>
                  <a:lnTo>
                    <a:pt x="12156" y="72430"/>
                  </a:lnTo>
                  <a:lnTo>
                    <a:pt x="34705" y="27619"/>
                  </a:lnTo>
                  <a:lnTo>
                    <a:pt x="48535" y="9497"/>
                  </a:lnTo>
                  <a:lnTo>
                    <a:pt x="59385" y="1443"/>
                  </a:lnTo>
                  <a:lnTo>
                    <a:pt x="64254" y="0"/>
                  </a:lnTo>
                  <a:lnTo>
                    <a:pt x="73427" y="279"/>
                  </a:lnTo>
                  <a:lnTo>
                    <a:pt x="77143" y="2753"/>
                  </a:lnTo>
                  <a:lnTo>
                    <a:pt x="83154" y="11145"/>
                  </a:lnTo>
                  <a:lnTo>
                    <a:pt x="96420" y="42508"/>
                  </a:lnTo>
                  <a:lnTo>
                    <a:pt x="100838" y="77116"/>
                  </a:lnTo>
                  <a:lnTo>
                    <a:pt x="95567" y="90056"/>
                  </a:lnTo>
                  <a:lnTo>
                    <a:pt x="89696" y="99336"/>
                  </a:lnTo>
                  <a:lnTo>
                    <a:pt x="90105" y="99835"/>
                  </a:lnTo>
                  <a:lnTo>
                    <a:pt x="95159" y="96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07">
            <a:extLst>
              <a:ext uri="{FF2B5EF4-FFF2-40B4-BE49-F238E27FC236}">
                <a16:creationId xmlns:a16="http://schemas.microsoft.com/office/drawing/2014/main" xmlns="" id="{9BE27822-4B1A-4FF6-93F5-2BC793BF2F8F}"/>
              </a:ext>
            </a:extLst>
          </p:cNvPr>
          <p:cNvGrpSpPr/>
          <p:nvPr/>
        </p:nvGrpSpPr>
        <p:grpSpPr>
          <a:xfrm>
            <a:off x="1504950" y="3417183"/>
            <a:ext cx="196851" cy="256204"/>
            <a:chOff x="1504950" y="3417183"/>
            <a:chExt cx="196851" cy="256204"/>
          </a:xfrm>
        </p:grpSpPr>
        <p:sp>
          <p:nvSpPr>
            <p:cNvPr id="119" name="SMARTInkShape-1123">
              <a:extLst>
                <a:ext uri="{FF2B5EF4-FFF2-40B4-BE49-F238E27FC236}">
                  <a16:creationId xmlns:a16="http://schemas.microsoft.com/office/drawing/2014/main" xmlns="" id="{589FB5CC-3C33-4722-81A6-232AEA9A3C9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538465" y="3549650"/>
              <a:ext cx="131586" cy="38101"/>
            </a:xfrm>
            <a:custGeom>
              <a:avLst/>
              <a:gdLst/>
              <a:ahLst/>
              <a:cxnLst/>
              <a:rect l="0" t="0" r="0" b="0"/>
              <a:pathLst>
                <a:path w="1315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2129" y="38100"/>
                  </a:lnTo>
                  <a:lnTo>
                    <a:pt x="47779" y="22905"/>
                  </a:lnTo>
                  <a:lnTo>
                    <a:pt x="94491" y="11162"/>
                  </a:lnTo>
                  <a:lnTo>
                    <a:pt x="131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24">
              <a:extLst>
                <a:ext uri="{FF2B5EF4-FFF2-40B4-BE49-F238E27FC236}">
                  <a16:creationId xmlns:a16="http://schemas.microsoft.com/office/drawing/2014/main" xmlns="" id="{1F60436A-0A7B-438D-B196-996EDF8BF84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34714" y="3524250"/>
              <a:ext cx="67087" cy="142088"/>
            </a:xfrm>
            <a:custGeom>
              <a:avLst/>
              <a:gdLst/>
              <a:ahLst/>
              <a:cxnLst/>
              <a:rect l="0" t="0" r="0" b="0"/>
              <a:pathLst>
                <a:path w="67087" h="142088">
                  <a:moveTo>
                    <a:pt x="67086" y="0"/>
                  </a:moveTo>
                  <a:lnTo>
                    <a:pt x="67086" y="0"/>
                  </a:lnTo>
                  <a:lnTo>
                    <a:pt x="45424" y="705"/>
                  </a:lnTo>
                  <a:lnTo>
                    <a:pt x="32367" y="5775"/>
                  </a:lnTo>
                  <a:lnTo>
                    <a:pt x="6566" y="23765"/>
                  </a:lnTo>
                  <a:lnTo>
                    <a:pt x="1383" y="31964"/>
                  </a:lnTo>
                  <a:lnTo>
                    <a:pt x="0" y="36126"/>
                  </a:lnTo>
                  <a:lnTo>
                    <a:pt x="490" y="39606"/>
                  </a:lnTo>
                  <a:lnTo>
                    <a:pt x="2227" y="42632"/>
                  </a:lnTo>
                  <a:lnTo>
                    <a:pt x="49115" y="80512"/>
                  </a:lnTo>
                  <a:lnTo>
                    <a:pt x="60664" y="93157"/>
                  </a:lnTo>
                  <a:lnTo>
                    <a:pt x="64232" y="103492"/>
                  </a:lnTo>
                  <a:lnTo>
                    <a:pt x="65183" y="109211"/>
                  </a:lnTo>
                  <a:lnTo>
                    <a:pt x="64406" y="114435"/>
                  </a:lnTo>
                  <a:lnTo>
                    <a:pt x="59780" y="124003"/>
                  </a:lnTo>
                  <a:lnTo>
                    <a:pt x="51139" y="131077"/>
                  </a:lnTo>
                  <a:lnTo>
                    <a:pt x="28344" y="141368"/>
                  </a:lnTo>
                  <a:lnTo>
                    <a:pt x="19764" y="142087"/>
                  </a:lnTo>
                  <a:lnTo>
                    <a:pt x="993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25">
              <a:extLst>
                <a:ext uri="{FF2B5EF4-FFF2-40B4-BE49-F238E27FC236}">
                  <a16:creationId xmlns:a16="http://schemas.microsoft.com/office/drawing/2014/main" xmlns="" id="{69EE4C91-CCD9-4368-9D0C-A7F0B4DF1EF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581739" y="3417183"/>
              <a:ext cx="31162" cy="256204"/>
            </a:xfrm>
            <a:custGeom>
              <a:avLst/>
              <a:gdLst/>
              <a:ahLst/>
              <a:cxnLst/>
              <a:rect l="0" t="0" r="0" b="0"/>
              <a:pathLst>
                <a:path w="31162" h="256204">
                  <a:moveTo>
                    <a:pt x="12111" y="5467"/>
                  </a:moveTo>
                  <a:lnTo>
                    <a:pt x="12111" y="5467"/>
                  </a:lnTo>
                  <a:lnTo>
                    <a:pt x="6644" y="0"/>
                  </a:lnTo>
                  <a:lnTo>
                    <a:pt x="5813" y="43212"/>
                  </a:lnTo>
                  <a:lnTo>
                    <a:pt x="5776" y="81954"/>
                  </a:lnTo>
                  <a:lnTo>
                    <a:pt x="5060" y="125418"/>
                  </a:lnTo>
                  <a:lnTo>
                    <a:pt x="1398" y="172320"/>
                  </a:lnTo>
                  <a:lnTo>
                    <a:pt x="0" y="211538"/>
                  </a:lnTo>
                  <a:lnTo>
                    <a:pt x="1409" y="242944"/>
                  </a:lnTo>
                  <a:lnTo>
                    <a:pt x="4532" y="252123"/>
                  </a:lnTo>
                  <a:lnTo>
                    <a:pt x="6353" y="254571"/>
                  </a:lnTo>
                  <a:lnTo>
                    <a:pt x="8272" y="256203"/>
                  </a:lnTo>
                  <a:lnTo>
                    <a:pt x="10963" y="255880"/>
                  </a:lnTo>
                  <a:lnTo>
                    <a:pt x="17716" y="251758"/>
                  </a:lnTo>
                  <a:lnTo>
                    <a:pt x="23539" y="243341"/>
                  </a:lnTo>
                  <a:lnTo>
                    <a:pt x="31161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26">
              <a:extLst>
                <a:ext uri="{FF2B5EF4-FFF2-40B4-BE49-F238E27FC236}">
                  <a16:creationId xmlns:a16="http://schemas.microsoft.com/office/drawing/2014/main" xmlns="" id="{59075C04-7215-460D-A444-46CE53580A9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04950" y="35242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0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27">
              <a:extLst>
                <a:ext uri="{FF2B5EF4-FFF2-40B4-BE49-F238E27FC236}">
                  <a16:creationId xmlns:a16="http://schemas.microsoft.com/office/drawing/2014/main" xmlns="" id="{AAB19EAC-FE93-4E41-B117-842C3B51057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504950" y="35877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15195" y="22368"/>
                  </a:lnTo>
                  <a:lnTo>
                    <a:pt x="22063" y="39083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08">
            <a:extLst>
              <a:ext uri="{FF2B5EF4-FFF2-40B4-BE49-F238E27FC236}">
                <a16:creationId xmlns:a16="http://schemas.microsoft.com/office/drawing/2014/main" xmlns="" id="{2D00F16D-6808-4DC9-9579-585F0B513FFF}"/>
              </a:ext>
            </a:extLst>
          </p:cNvPr>
          <p:cNvGrpSpPr/>
          <p:nvPr/>
        </p:nvGrpSpPr>
        <p:grpSpPr>
          <a:xfrm>
            <a:off x="2108200" y="3443901"/>
            <a:ext cx="1098551" cy="428351"/>
            <a:chOff x="2108200" y="3443901"/>
            <a:chExt cx="1098551" cy="428351"/>
          </a:xfrm>
        </p:grpSpPr>
        <p:sp>
          <p:nvSpPr>
            <p:cNvPr id="125" name="SMARTInkShape-1128">
              <a:extLst>
                <a:ext uri="{FF2B5EF4-FFF2-40B4-BE49-F238E27FC236}">
                  <a16:creationId xmlns:a16="http://schemas.microsoft.com/office/drawing/2014/main" xmlns="" id="{BFD5828E-5017-4518-A80C-53761254AB9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108200" y="3551282"/>
              <a:ext cx="79081" cy="320970"/>
            </a:xfrm>
            <a:custGeom>
              <a:avLst/>
              <a:gdLst/>
              <a:ahLst/>
              <a:cxnLst/>
              <a:rect l="0" t="0" r="0" b="0"/>
              <a:pathLst>
                <a:path w="79081" h="320970">
                  <a:moveTo>
                    <a:pt x="31750" y="61868"/>
                  </a:moveTo>
                  <a:lnTo>
                    <a:pt x="31750" y="61868"/>
                  </a:lnTo>
                  <a:lnTo>
                    <a:pt x="31750" y="103963"/>
                  </a:lnTo>
                  <a:lnTo>
                    <a:pt x="35121" y="142622"/>
                  </a:lnTo>
                  <a:lnTo>
                    <a:pt x="37217" y="185357"/>
                  </a:lnTo>
                  <a:lnTo>
                    <a:pt x="37838" y="229298"/>
                  </a:lnTo>
                  <a:lnTo>
                    <a:pt x="34651" y="273598"/>
                  </a:lnTo>
                  <a:lnTo>
                    <a:pt x="30251" y="316233"/>
                  </a:lnTo>
                  <a:lnTo>
                    <a:pt x="28634" y="320345"/>
                  </a:lnTo>
                  <a:lnTo>
                    <a:pt x="26145" y="320969"/>
                  </a:lnTo>
                  <a:lnTo>
                    <a:pt x="23074" y="319269"/>
                  </a:lnTo>
                  <a:lnTo>
                    <a:pt x="19616" y="316019"/>
                  </a:lnTo>
                  <a:lnTo>
                    <a:pt x="8007" y="294589"/>
                  </a:lnTo>
                  <a:lnTo>
                    <a:pt x="2373" y="252413"/>
                  </a:lnTo>
                  <a:lnTo>
                    <a:pt x="1054" y="214053"/>
                  </a:lnTo>
                  <a:lnTo>
                    <a:pt x="1880" y="170428"/>
                  </a:lnTo>
                  <a:lnTo>
                    <a:pt x="6950" y="122817"/>
                  </a:lnTo>
                  <a:lnTo>
                    <a:pt x="13907" y="80960"/>
                  </a:lnTo>
                  <a:lnTo>
                    <a:pt x="21703" y="46365"/>
                  </a:lnTo>
                  <a:lnTo>
                    <a:pt x="39033" y="1875"/>
                  </a:lnTo>
                  <a:lnTo>
                    <a:pt x="42955" y="0"/>
                  </a:lnTo>
                  <a:lnTo>
                    <a:pt x="47687" y="162"/>
                  </a:lnTo>
                  <a:lnTo>
                    <a:pt x="52958" y="1681"/>
                  </a:lnTo>
                  <a:lnTo>
                    <a:pt x="70489" y="17302"/>
                  </a:lnTo>
                  <a:lnTo>
                    <a:pt x="77190" y="37592"/>
                  </a:lnTo>
                  <a:lnTo>
                    <a:pt x="79080" y="71138"/>
                  </a:lnTo>
                  <a:lnTo>
                    <a:pt x="75363" y="91388"/>
                  </a:lnTo>
                  <a:lnTo>
                    <a:pt x="60665" y="124472"/>
                  </a:lnTo>
                  <a:lnTo>
                    <a:pt x="46482" y="141197"/>
                  </a:lnTo>
                  <a:lnTo>
                    <a:pt x="22631" y="155772"/>
                  </a:lnTo>
                  <a:lnTo>
                    <a:pt x="323" y="162454"/>
                  </a:lnTo>
                  <a:lnTo>
                    <a:pt x="0" y="163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29">
              <a:extLst>
                <a:ext uri="{FF2B5EF4-FFF2-40B4-BE49-F238E27FC236}">
                  <a16:creationId xmlns:a16="http://schemas.microsoft.com/office/drawing/2014/main" xmlns="" id="{8EFF2179-4D29-4C40-BB7D-9E14FED4AB9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200400" y="3657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026" y="57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30">
              <a:extLst>
                <a:ext uri="{FF2B5EF4-FFF2-40B4-BE49-F238E27FC236}">
                  <a16:creationId xmlns:a16="http://schemas.microsoft.com/office/drawing/2014/main" xmlns="" id="{6C17ACB3-D7C8-43A1-9BC6-A1109C7C63E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092450" y="3556601"/>
              <a:ext cx="69590" cy="126400"/>
            </a:xfrm>
            <a:custGeom>
              <a:avLst/>
              <a:gdLst/>
              <a:ahLst/>
              <a:cxnLst/>
              <a:rect l="0" t="0" r="0" b="0"/>
              <a:pathLst>
                <a:path w="69590" h="126400">
                  <a:moveTo>
                    <a:pt x="63500" y="18449"/>
                  </a:moveTo>
                  <a:lnTo>
                    <a:pt x="63500" y="18449"/>
                  </a:lnTo>
                  <a:lnTo>
                    <a:pt x="66871" y="15078"/>
                  </a:lnTo>
                  <a:lnTo>
                    <a:pt x="68526" y="9660"/>
                  </a:lnTo>
                  <a:lnTo>
                    <a:pt x="69589" y="1426"/>
                  </a:lnTo>
                  <a:lnTo>
                    <a:pt x="68970" y="750"/>
                  </a:lnTo>
                  <a:lnTo>
                    <a:pt x="66401" y="0"/>
                  </a:lnTo>
                  <a:lnTo>
                    <a:pt x="54246" y="2948"/>
                  </a:lnTo>
                  <a:lnTo>
                    <a:pt x="40611" y="11661"/>
                  </a:lnTo>
                  <a:lnTo>
                    <a:pt x="31005" y="26550"/>
                  </a:lnTo>
                  <a:lnTo>
                    <a:pt x="26507" y="50545"/>
                  </a:lnTo>
                  <a:lnTo>
                    <a:pt x="26433" y="68646"/>
                  </a:lnTo>
                  <a:lnTo>
                    <a:pt x="33258" y="98958"/>
                  </a:lnTo>
                  <a:lnTo>
                    <a:pt x="35948" y="104325"/>
                  </a:lnTo>
                  <a:lnTo>
                    <a:pt x="37144" y="109062"/>
                  </a:lnTo>
                  <a:lnTo>
                    <a:pt x="36757" y="111313"/>
                  </a:lnTo>
                  <a:lnTo>
                    <a:pt x="34445" y="115696"/>
                  </a:lnTo>
                  <a:lnTo>
                    <a:pt x="32135" y="117147"/>
                  </a:lnTo>
                  <a:lnTo>
                    <a:pt x="0" y="126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31">
              <a:extLst>
                <a:ext uri="{FF2B5EF4-FFF2-40B4-BE49-F238E27FC236}">
                  <a16:creationId xmlns:a16="http://schemas.microsoft.com/office/drawing/2014/main" xmlns="" id="{F65BBDF2-97BD-4F5E-8C8C-606A7639228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997723" y="3568700"/>
              <a:ext cx="101078" cy="112052"/>
            </a:xfrm>
            <a:custGeom>
              <a:avLst/>
              <a:gdLst/>
              <a:ahLst/>
              <a:cxnLst/>
              <a:rect l="0" t="0" r="0" b="0"/>
              <a:pathLst>
                <a:path w="101078" h="112052">
                  <a:moveTo>
                    <a:pt x="12177" y="12700"/>
                  </a:moveTo>
                  <a:lnTo>
                    <a:pt x="12177" y="12700"/>
                  </a:lnTo>
                  <a:lnTo>
                    <a:pt x="0" y="6611"/>
                  </a:lnTo>
                  <a:lnTo>
                    <a:pt x="3003" y="13169"/>
                  </a:lnTo>
                  <a:lnTo>
                    <a:pt x="35523" y="46432"/>
                  </a:lnTo>
                  <a:lnTo>
                    <a:pt x="38325" y="52121"/>
                  </a:lnTo>
                  <a:lnTo>
                    <a:pt x="39556" y="64087"/>
                  </a:lnTo>
                  <a:lnTo>
                    <a:pt x="34597" y="92387"/>
                  </a:lnTo>
                  <a:lnTo>
                    <a:pt x="28961" y="102914"/>
                  </a:lnTo>
                  <a:lnTo>
                    <a:pt x="20588" y="112051"/>
                  </a:lnTo>
                  <a:lnTo>
                    <a:pt x="20607" y="111389"/>
                  </a:lnTo>
                  <a:lnTo>
                    <a:pt x="40249" y="68807"/>
                  </a:lnTo>
                  <a:lnTo>
                    <a:pt x="69679" y="24278"/>
                  </a:lnTo>
                  <a:lnTo>
                    <a:pt x="101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32">
              <a:extLst>
                <a:ext uri="{FF2B5EF4-FFF2-40B4-BE49-F238E27FC236}">
                  <a16:creationId xmlns:a16="http://schemas.microsoft.com/office/drawing/2014/main" xmlns="" id="{AECD27CC-9317-46B0-BD09-FFF5013D60C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895600" y="3570574"/>
              <a:ext cx="63501" cy="101235"/>
            </a:xfrm>
            <a:custGeom>
              <a:avLst/>
              <a:gdLst/>
              <a:ahLst/>
              <a:cxnLst/>
              <a:rect l="0" t="0" r="0" b="0"/>
              <a:pathLst>
                <a:path w="63501" h="101235">
                  <a:moveTo>
                    <a:pt x="0" y="42576"/>
                  </a:moveTo>
                  <a:lnTo>
                    <a:pt x="0" y="42576"/>
                  </a:lnTo>
                  <a:lnTo>
                    <a:pt x="0" y="49318"/>
                  </a:lnTo>
                  <a:lnTo>
                    <a:pt x="706" y="51304"/>
                  </a:lnTo>
                  <a:lnTo>
                    <a:pt x="1881" y="52628"/>
                  </a:lnTo>
                  <a:lnTo>
                    <a:pt x="3371" y="53511"/>
                  </a:lnTo>
                  <a:lnTo>
                    <a:pt x="5069" y="53393"/>
                  </a:lnTo>
                  <a:lnTo>
                    <a:pt x="21669" y="42911"/>
                  </a:lnTo>
                  <a:lnTo>
                    <a:pt x="35505" y="31465"/>
                  </a:lnTo>
                  <a:lnTo>
                    <a:pt x="45171" y="15765"/>
                  </a:lnTo>
                  <a:lnTo>
                    <a:pt x="49132" y="4450"/>
                  </a:lnTo>
                  <a:lnTo>
                    <a:pt x="48277" y="2342"/>
                  </a:lnTo>
                  <a:lnTo>
                    <a:pt x="46296" y="937"/>
                  </a:lnTo>
                  <a:lnTo>
                    <a:pt x="43564" y="0"/>
                  </a:lnTo>
                  <a:lnTo>
                    <a:pt x="40331" y="786"/>
                  </a:lnTo>
                  <a:lnTo>
                    <a:pt x="32977" y="5423"/>
                  </a:lnTo>
                  <a:lnTo>
                    <a:pt x="17532" y="22709"/>
                  </a:lnTo>
                  <a:lnTo>
                    <a:pt x="11319" y="37744"/>
                  </a:lnTo>
                  <a:lnTo>
                    <a:pt x="3346" y="77348"/>
                  </a:lnTo>
                  <a:lnTo>
                    <a:pt x="4544" y="88839"/>
                  </a:lnTo>
                  <a:lnTo>
                    <a:pt x="9310" y="96769"/>
                  </a:lnTo>
                  <a:lnTo>
                    <a:pt x="12557" y="99871"/>
                  </a:lnTo>
                  <a:lnTo>
                    <a:pt x="16838" y="101234"/>
                  </a:lnTo>
                  <a:lnTo>
                    <a:pt x="27239" y="100867"/>
                  </a:lnTo>
                  <a:lnTo>
                    <a:pt x="63500" y="87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33">
              <a:extLst>
                <a:ext uri="{FF2B5EF4-FFF2-40B4-BE49-F238E27FC236}">
                  <a16:creationId xmlns:a16="http://schemas.microsoft.com/office/drawing/2014/main" xmlns="" id="{71CA9A40-D1F4-4E20-B2F3-C0634143B48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789415" y="3594100"/>
              <a:ext cx="87136" cy="24256"/>
            </a:xfrm>
            <a:custGeom>
              <a:avLst/>
              <a:gdLst/>
              <a:ahLst/>
              <a:cxnLst/>
              <a:rect l="0" t="0" r="0" b="0"/>
              <a:pathLst>
                <a:path w="87136" h="24256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8"/>
                  </a:lnTo>
                  <a:lnTo>
                    <a:pt x="823" y="22825"/>
                  </a:lnTo>
                  <a:lnTo>
                    <a:pt x="5500" y="24255"/>
                  </a:lnTo>
                  <a:lnTo>
                    <a:pt x="52544" y="13796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34">
              <a:extLst>
                <a:ext uri="{FF2B5EF4-FFF2-40B4-BE49-F238E27FC236}">
                  <a16:creationId xmlns:a16="http://schemas.microsoft.com/office/drawing/2014/main" xmlns="" id="{CD5919ED-C9E2-44E7-8931-6A40B1B69D2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700403" y="3443901"/>
              <a:ext cx="172768" cy="258078"/>
            </a:xfrm>
            <a:custGeom>
              <a:avLst/>
              <a:gdLst/>
              <a:ahLst/>
              <a:cxnLst/>
              <a:rect l="0" t="0" r="0" b="0"/>
              <a:pathLst>
                <a:path w="172768" h="258078">
                  <a:moveTo>
                    <a:pt x="11047" y="207349"/>
                  </a:moveTo>
                  <a:lnTo>
                    <a:pt x="11047" y="207349"/>
                  </a:lnTo>
                  <a:lnTo>
                    <a:pt x="37714" y="177311"/>
                  </a:lnTo>
                  <a:lnTo>
                    <a:pt x="41291" y="164896"/>
                  </a:lnTo>
                  <a:lnTo>
                    <a:pt x="42351" y="155651"/>
                  </a:lnTo>
                  <a:lnTo>
                    <a:pt x="41088" y="154539"/>
                  </a:lnTo>
                  <a:lnTo>
                    <a:pt x="38836" y="154504"/>
                  </a:lnTo>
                  <a:lnTo>
                    <a:pt x="35923" y="155185"/>
                  </a:lnTo>
                  <a:lnTo>
                    <a:pt x="21710" y="166258"/>
                  </a:lnTo>
                  <a:lnTo>
                    <a:pt x="13905" y="178973"/>
                  </a:lnTo>
                  <a:lnTo>
                    <a:pt x="1545" y="222035"/>
                  </a:lnTo>
                  <a:lnTo>
                    <a:pt x="0" y="243450"/>
                  </a:lnTo>
                  <a:lnTo>
                    <a:pt x="2139" y="254203"/>
                  </a:lnTo>
                  <a:lnTo>
                    <a:pt x="3697" y="256930"/>
                  </a:lnTo>
                  <a:lnTo>
                    <a:pt x="5442" y="258042"/>
                  </a:lnTo>
                  <a:lnTo>
                    <a:pt x="7310" y="258077"/>
                  </a:lnTo>
                  <a:lnTo>
                    <a:pt x="31293" y="241515"/>
                  </a:lnTo>
                  <a:lnTo>
                    <a:pt x="71151" y="201973"/>
                  </a:lnTo>
                  <a:lnTo>
                    <a:pt x="105290" y="157543"/>
                  </a:lnTo>
                  <a:lnTo>
                    <a:pt x="126311" y="122419"/>
                  </a:lnTo>
                  <a:lnTo>
                    <a:pt x="145061" y="85641"/>
                  </a:lnTo>
                  <a:lnTo>
                    <a:pt x="164741" y="39348"/>
                  </a:lnTo>
                  <a:lnTo>
                    <a:pt x="172767" y="8934"/>
                  </a:lnTo>
                  <a:lnTo>
                    <a:pt x="172483" y="3811"/>
                  </a:lnTo>
                  <a:lnTo>
                    <a:pt x="170882" y="1102"/>
                  </a:lnTo>
                  <a:lnTo>
                    <a:pt x="168403" y="0"/>
                  </a:lnTo>
                  <a:lnTo>
                    <a:pt x="165340" y="2794"/>
                  </a:lnTo>
                  <a:lnTo>
                    <a:pt x="148403" y="38271"/>
                  </a:lnTo>
                  <a:lnTo>
                    <a:pt x="131002" y="82933"/>
                  </a:lnTo>
                  <a:lnTo>
                    <a:pt x="119394" y="115364"/>
                  </a:lnTo>
                  <a:lnTo>
                    <a:pt x="109531" y="148593"/>
                  </a:lnTo>
                  <a:lnTo>
                    <a:pt x="99416" y="192292"/>
                  </a:lnTo>
                  <a:lnTo>
                    <a:pt x="98692" y="225309"/>
                  </a:lnTo>
                  <a:lnTo>
                    <a:pt x="103152" y="238379"/>
                  </a:lnTo>
                  <a:lnTo>
                    <a:pt x="106317" y="242853"/>
                  </a:lnTo>
                  <a:lnTo>
                    <a:pt x="111249" y="244424"/>
                  </a:lnTo>
                  <a:lnTo>
                    <a:pt x="124255" y="242406"/>
                  </a:lnTo>
                  <a:lnTo>
                    <a:pt x="157097" y="220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35">
              <a:extLst>
                <a:ext uri="{FF2B5EF4-FFF2-40B4-BE49-F238E27FC236}">
                  <a16:creationId xmlns:a16="http://schemas.microsoft.com/office/drawing/2014/main" xmlns="" id="{8F8D7CBB-F1F0-4C43-A9C3-B22D9534E29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556202" y="3597639"/>
              <a:ext cx="103070" cy="103483"/>
            </a:xfrm>
            <a:custGeom>
              <a:avLst/>
              <a:gdLst/>
              <a:ahLst/>
              <a:cxnLst/>
              <a:rect l="0" t="0" r="0" b="0"/>
              <a:pathLst>
                <a:path w="103070" h="103483">
                  <a:moveTo>
                    <a:pt x="15548" y="15511"/>
                  </a:moveTo>
                  <a:lnTo>
                    <a:pt x="15548" y="15511"/>
                  </a:lnTo>
                  <a:lnTo>
                    <a:pt x="15548" y="4576"/>
                  </a:lnTo>
                  <a:lnTo>
                    <a:pt x="15548" y="45238"/>
                  </a:lnTo>
                  <a:lnTo>
                    <a:pt x="14137" y="62590"/>
                  </a:lnTo>
                  <a:lnTo>
                    <a:pt x="3319" y="101262"/>
                  </a:lnTo>
                  <a:lnTo>
                    <a:pt x="1751" y="103017"/>
                  </a:lnTo>
                  <a:lnTo>
                    <a:pt x="0" y="103482"/>
                  </a:lnTo>
                  <a:lnTo>
                    <a:pt x="244" y="102381"/>
                  </a:lnTo>
                  <a:lnTo>
                    <a:pt x="22365" y="62948"/>
                  </a:lnTo>
                  <a:lnTo>
                    <a:pt x="36618" y="37327"/>
                  </a:lnTo>
                  <a:lnTo>
                    <a:pt x="53655" y="16449"/>
                  </a:lnTo>
                  <a:lnTo>
                    <a:pt x="55769" y="15431"/>
                  </a:lnTo>
                  <a:lnTo>
                    <a:pt x="57179" y="16163"/>
                  </a:lnTo>
                  <a:lnTo>
                    <a:pt x="58119" y="18062"/>
                  </a:lnTo>
                  <a:lnTo>
                    <a:pt x="50995" y="56881"/>
                  </a:lnTo>
                  <a:lnTo>
                    <a:pt x="42155" y="82210"/>
                  </a:lnTo>
                  <a:lnTo>
                    <a:pt x="48048" y="74315"/>
                  </a:lnTo>
                  <a:lnTo>
                    <a:pt x="68737" y="33756"/>
                  </a:lnTo>
                  <a:lnTo>
                    <a:pt x="86445" y="6023"/>
                  </a:lnTo>
                  <a:lnTo>
                    <a:pt x="92448" y="711"/>
                  </a:lnTo>
                  <a:lnTo>
                    <a:pt x="95037" y="0"/>
                  </a:lnTo>
                  <a:lnTo>
                    <a:pt x="97468" y="231"/>
                  </a:lnTo>
                  <a:lnTo>
                    <a:pt x="99795" y="1091"/>
                  </a:lnTo>
                  <a:lnTo>
                    <a:pt x="101346" y="4486"/>
                  </a:lnTo>
                  <a:lnTo>
                    <a:pt x="103069" y="15785"/>
                  </a:lnTo>
                  <a:lnTo>
                    <a:pt x="95489" y="62473"/>
                  </a:lnTo>
                  <a:lnTo>
                    <a:pt x="91748" y="7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36">
              <a:extLst>
                <a:ext uri="{FF2B5EF4-FFF2-40B4-BE49-F238E27FC236}">
                  <a16:creationId xmlns:a16="http://schemas.microsoft.com/office/drawing/2014/main" xmlns="" id="{D2345152-4F55-4E15-9886-793C603A897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471804" y="3576996"/>
              <a:ext cx="61847" cy="112355"/>
            </a:xfrm>
            <a:custGeom>
              <a:avLst/>
              <a:gdLst/>
              <a:ahLst/>
              <a:cxnLst/>
              <a:rect l="0" t="0" r="0" b="0"/>
              <a:pathLst>
                <a:path w="61847" h="112355">
                  <a:moveTo>
                    <a:pt x="36446" y="55204"/>
                  </a:moveTo>
                  <a:lnTo>
                    <a:pt x="36446" y="55204"/>
                  </a:lnTo>
                  <a:lnTo>
                    <a:pt x="39817" y="48462"/>
                  </a:lnTo>
                  <a:lnTo>
                    <a:pt x="42680" y="7904"/>
                  </a:lnTo>
                  <a:lnTo>
                    <a:pt x="42718" y="4620"/>
                  </a:lnTo>
                  <a:lnTo>
                    <a:pt x="41333" y="2431"/>
                  </a:lnTo>
                  <a:lnTo>
                    <a:pt x="38999" y="972"/>
                  </a:lnTo>
                  <a:lnTo>
                    <a:pt x="36031" y="0"/>
                  </a:lnTo>
                  <a:lnTo>
                    <a:pt x="31936" y="1468"/>
                  </a:lnTo>
                  <a:lnTo>
                    <a:pt x="21742" y="8743"/>
                  </a:lnTo>
                  <a:lnTo>
                    <a:pt x="13918" y="22796"/>
                  </a:lnTo>
                  <a:lnTo>
                    <a:pt x="3147" y="63933"/>
                  </a:lnTo>
                  <a:lnTo>
                    <a:pt x="0" y="96910"/>
                  </a:lnTo>
                  <a:lnTo>
                    <a:pt x="2139" y="108077"/>
                  </a:lnTo>
                  <a:lnTo>
                    <a:pt x="4402" y="110914"/>
                  </a:lnTo>
                  <a:lnTo>
                    <a:pt x="7322" y="112099"/>
                  </a:lnTo>
                  <a:lnTo>
                    <a:pt x="10680" y="112184"/>
                  </a:lnTo>
                  <a:lnTo>
                    <a:pt x="18174" y="108515"/>
                  </a:lnTo>
                  <a:lnTo>
                    <a:pt x="26209" y="101476"/>
                  </a:lnTo>
                  <a:lnTo>
                    <a:pt x="37960" y="84906"/>
                  </a:lnTo>
                  <a:lnTo>
                    <a:pt x="48668" y="51061"/>
                  </a:lnTo>
                  <a:lnTo>
                    <a:pt x="49052" y="60840"/>
                  </a:lnTo>
                  <a:lnTo>
                    <a:pt x="52504" y="93070"/>
                  </a:lnTo>
                  <a:lnTo>
                    <a:pt x="61846" y="11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37">
              <a:extLst>
                <a:ext uri="{FF2B5EF4-FFF2-40B4-BE49-F238E27FC236}">
                  <a16:creationId xmlns:a16="http://schemas.microsoft.com/office/drawing/2014/main" xmlns="" id="{42986CA1-E8AE-4A64-99E4-CFAE8C1E9CA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33004" y="3592202"/>
              <a:ext cx="186347" cy="106373"/>
            </a:xfrm>
            <a:custGeom>
              <a:avLst/>
              <a:gdLst/>
              <a:ahLst/>
              <a:cxnLst/>
              <a:rect l="0" t="0" r="0" b="0"/>
              <a:pathLst>
                <a:path w="186347" h="106373">
                  <a:moveTo>
                    <a:pt x="52996" y="59048"/>
                  </a:moveTo>
                  <a:lnTo>
                    <a:pt x="52996" y="59048"/>
                  </a:lnTo>
                  <a:lnTo>
                    <a:pt x="52996" y="55677"/>
                  </a:lnTo>
                  <a:lnTo>
                    <a:pt x="39904" y="38078"/>
                  </a:lnTo>
                  <a:lnTo>
                    <a:pt x="27387" y="4225"/>
                  </a:lnTo>
                  <a:lnTo>
                    <a:pt x="25340" y="1332"/>
                  </a:lnTo>
                  <a:lnTo>
                    <a:pt x="23270" y="110"/>
                  </a:lnTo>
                  <a:lnTo>
                    <a:pt x="21184" y="0"/>
                  </a:lnTo>
                  <a:lnTo>
                    <a:pt x="19088" y="633"/>
                  </a:lnTo>
                  <a:lnTo>
                    <a:pt x="9396" y="15007"/>
                  </a:lnTo>
                  <a:lnTo>
                    <a:pt x="958" y="40511"/>
                  </a:lnTo>
                  <a:lnTo>
                    <a:pt x="0" y="54572"/>
                  </a:lnTo>
                  <a:lnTo>
                    <a:pt x="5133" y="78468"/>
                  </a:lnTo>
                  <a:lnTo>
                    <a:pt x="7682" y="82578"/>
                  </a:lnTo>
                  <a:lnTo>
                    <a:pt x="10792" y="85318"/>
                  </a:lnTo>
                  <a:lnTo>
                    <a:pt x="14277" y="87145"/>
                  </a:lnTo>
                  <a:lnTo>
                    <a:pt x="18011" y="87657"/>
                  </a:lnTo>
                  <a:lnTo>
                    <a:pt x="25923" y="86344"/>
                  </a:lnTo>
                  <a:lnTo>
                    <a:pt x="38311" y="78268"/>
                  </a:lnTo>
                  <a:lnTo>
                    <a:pt x="47547" y="70309"/>
                  </a:lnTo>
                  <a:lnTo>
                    <a:pt x="50775" y="69377"/>
                  </a:lnTo>
                  <a:lnTo>
                    <a:pt x="73634" y="72152"/>
                  </a:lnTo>
                  <a:lnTo>
                    <a:pt x="86514" y="77175"/>
                  </a:lnTo>
                  <a:lnTo>
                    <a:pt x="88041" y="76777"/>
                  </a:lnTo>
                  <a:lnTo>
                    <a:pt x="89059" y="75806"/>
                  </a:lnTo>
                  <a:lnTo>
                    <a:pt x="89739" y="74454"/>
                  </a:lnTo>
                  <a:lnTo>
                    <a:pt x="92962" y="29505"/>
                  </a:lnTo>
                  <a:lnTo>
                    <a:pt x="95453" y="23340"/>
                  </a:lnTo>
                  <a:lnTo>
                    <a:pt x="96560" y="15896"/>
                  </a:lnTo>
                  <a:lnTo>
                    <a:pt x="98266" y="13347"/>
                  </a:lnTo>
                  <a:lnTo>
                    <a:pt x="100815" y="11647"/>
                  </a:lnTo>
                  <a:lnTo>
                    <a:pt x="103925" y="10514"/>
                  </a:lnTo>
                  <a:lnTo>
                    <a:pt x="118416" y="12290"/>
                  </a:lnTo>
                  <a:lnTo>
                    <a:pt x="136115" y="24027"/>
                  </a:lnTo>
                  <a:lnTo>
                    <a:pt x="144736" y="38779"/>
                  </a:lnTo>
                  <a:lnTo>
                    <a:pt x="151674" y="65037"/>
                  </a:lnTo>
                  <a:lnTo>
                    <a:pt x="151849" y="88809"/>
                  </a:lnTo>
                  <a:lnTo>
                    <a:pt x="148720" y="106372"/>
                  </a:lnTo>
                  <a:lnTo>
                    <a:pt x="148562" y="106119"/>
                  </a:lnTo>
                  <a:lnTo>
                    <a:pt x="148308" y="93902"/>
                  </a:lnTo>
                  <a:lnTo>
                    <a:pt x="162069" y="49275"/>
                  </a:lnTo>
                  <a:lnTo>
                    <a:pt x="173979" y="21110"/>
                  </a:lnTo>
                  <a:lnTo>
                    <a:pt x="186346" y="1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209">
            <a:extLst>
              <a:ext uri="{FF2B5EF4-FFF2-40B4-BE49-F238E27FC236}">
                <a16:creationId xmlns:a16="http://schemas.microsoft.com/office/drawing/2014/main" xmlns="" id="{B8FFF7A8-ACA5-46F3-B87F-4EFD07C449C8}"/>
              </a:ext>
            </a:extLst>
          </p:cNvPr>
          <p:cNvGrpSpPr/>
          <p:nvPr/>
        </p:nvGrpSpPr>
        <p:grpSpPr>
          <a:xfrm>
            <a:off x="1456431" y="4193458"/>
            <a:ext cx="397770" cy="279431"/>
            <a:chOff x="1456431" y="4193458"/>
            <a:chExt cx="397770" cy="279431"/>
          </a:xfrm>
        </p:grpSpPr>
        <p:sp>
          <p:nvSpPr>
            <p:cNvPr id="136" name="SMARTInkShape-1138">
              <a:extLst>
                <a:ext uri="{FF2B5EF4-FFF2-40B4-BE49-F238E27FC236}">
                  <a16:creationId xmlns:a16="http://schemas.microsoft.com/office/drawing/2014/main" xmlns="" id="{5201CE36-79F1-43A3-9445-F9528F927AC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841500" y="4356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39">
              <a:extLst>
                <a:ext uri="{FF2B5EF4-FFF2-40B4-BE49-F238E27FC236}">
                  <a16:creationId xmlns:a16="http://schemas.microsoft.com/office/drawing/2014/main" xmlns="" id="{265AF32F-3583-49FC-BE21-A00AAC59F7A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828800" y="4279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40">
              <a:extLst>
                <a:ext uri="{FF2B5EF4-FFF2-40B4-BE49-F238E27FC236}">
                  <a16:creationId xmlns:a16="http://schemas.microsoft.com/office/drawing/2014/main" xmlns="" id="{D2EA2BB6-C382-4111-87DE-EC60949058D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609529" y="4419600"/>
              <a:ext cx="130372" cy="53289"/>
            </a:xfrm>
            <a:custGeom>
              <a:avLst/>
              <a:gdLst/>
              <a:ahLst/>
              <a:cxnLst/>
              <a:rect l="0" t="0" r="0" b="0"/>
              <a:pathLst>
                <a:path w="130372" h="53289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418" y="49519"/>
                  </a:lnTo>
                  <a:lnTo>
                    <a:pt x="4646" y="53288"/>
                  </a:lnTo>
                  <a:lnTo>
                    <a:pt x="48669" y="39151"/>
                  </a:lnTo>
                  <a:lnTo>
                    <a:pt x="82535" y="2398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41">
              <a:extLst>
                <a:ext uri="{FF2B5EF4-FFF2-40B4-BE49-F238E27FC236}">
                  <a16:creationId xmlns:a16="http://schemas.microsoft.com/office/drawing/2014/main" xmlns="" id="{68DF82FF-2D55-4D9D-ADDE-16E8254A3C9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486452" y="4400550"/>
              <a:ext cx="259799" cy="61736"/>
            </a:xfrm>
            <a:custGeom>
              <a:avLst/>
              <a:gdLst/>
              <a:ahLst/>
              <a:cxnLst/>
              <a:rect l="0" t="0" r="0" b="0"/>
              <a:pathLst>
                <a:path w="259799" h="61736">
                  <a:moveTo>
                    <a:pt x="18498" y="50800"/>
                  </a:moveTo>
                  <a:lnTo>
                    <a:pt x="18498" y="50800"/>
                  </a:lnTo>
                  <a:lnTo>
                    <a:pt x="1748" y="59528"/>
                  </a:lnTo>
                  <a:lnTo>
                    <a:pt x="275" y="60852"/>
                  </a:lnTo>
                  <a:lnTo>
                    <a:pt x="0" y="61735"/>
                  </a:lnTo>
                  <a:lnTo>
                    <a:pt x="38572" y="56670"/>
                  </a:lnTo>
                  <a:lnTo>
                    <a:pt x="78219" y="47765"/>
                  </a:lnTo>
                  <a:lnTo>
                    <a:pt x="106290" y="41015"/>
                  </a:lnTo>
                  <a:lnTo>
                    <a:pt x="139115" y="32988"/>
                  </a:lnTo>
                  <a:lnTo>
                    <a:pt x="175109" y="24108"/>
                  </a:lnTo>
                  <a:lnTo>
                    <a:pt x="218866" y="12361"/>
                  </a:lnTo>
                  <a:lnTo>
                    <a:pt x="259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42">
              <a:extLst>
                <a:ext uri="{FF2B5EF4-FFF2-40B4-BE49-F238E27FC236}">
                  <a16:creationId xmlns:a16="http://schemas.microsoft.com/office/drawing/2014/main" xmlns="" id="{68582535-1ECC-474A-BE43-66E0C017700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456431" y="4193458"/>
              <a:ext cx="277120" cy="208036"/>
            </a:xfrm>
            <a:custGeom>
              <a:avLst/>
              <a:gdLst/>
              <a:ahLst/>
              <a:cxnLst/>
              <a:rect l="0" t="0" r="0" b="0"/>
              <a:pathLst>
                <a:path w="277120" h="208036">
                  <a:moveTo>
                    <a:pt x="10419" y="10242"/>
                  </a:moveTo>
                  <a:lnTo>
                    <a:pt x="10419" y="10242"/>
                  </a:lnTo>
                  <a:lnTo>
                    <a:pt x="10419" y="13613"/>
                  </a:lnTo>
                  <a:lnTo>
                    <a:pt x="9713" y="14606"/>
                  </a:lnTo>
                  <a:lnTo>
                    <a:pt x="8537" y="15268"/>
                  </a:lnTo>
                  <a:lnTo>
                    <a:pt x="7048" y="15709"/>
                  </a:lnTo>
                  <a:lnTo>
                    <a:pt x="6055" y="16709"/>
                  </a:lnTo>
                  <a:lnTo>
                    <a:pt x="4952" y="19701"/>
                  </a:lnTo>
                  <a:lnTo>
                    <a:pt x="7702" y="28724"/>
                  </a:lnTo>
                  <a:lnTo>
                    <a:pt x="10019" y="31030"/>
                  </a:lnTo>
                  <a:lnTo>
                    <a:pt x="16356" y="33592"/>
                  </a:lnTo>
                  <a:lnTo>
                    <a:pt x="46425" y="38895"/>
                  </a:lnTo>
                  <a:lnTo>
                    <a:pt x="71809" y="35508"/>
                  </a:lnTo>
                  <a:lnTo>
                    <a:pt x="95088" y="25881"/>
                  </a:lnTo>
                  <a:lnTo>
                    <a:pt x="104024" y="18133"/>
                  </a:lnTo>
                  <a:lnTo>
                    <a:pt x="108465" y="9986"/>
                  </a:lnTo>
                  <a:lnTo>
                    <a:pt x="109650" y="5838"/>
                  </a:lnTo>
                  <a:lnTo>
                    <a:pt x="109028" y="3072"/>
                  </a:lnTo>
                  <a:lnTo>
                    <a:pt x="107203" y="1229"/>
                  </a:lnTo>
                  <a:lnTo>
                    <a:pt x="104575" y="0"/>
                  </a:lnTo>
                  <a:lnTo>
                    <a:pt x="94129" y="2398"/>
                  </a:lnTo>
                  <a:lnTo>
                    <a:pt x="87392" y="5012"/>
                  </a:lnTo>
                  <a:lnTo>
                    <a:pt x="57685" y="28918"/>
                  </a:lnTo>
                  <a:lnTo>
                    <a:pt x="45537" y="45354"/>
                  </a:lnTo>
                  <a:lnTo>
                    <a:pt x="40844" y="58303"/>
                  </a:lnTo>
                  <a:lnTo>
                    <a:pt x="41110" y="66410"/>
                  </a:lnTo>
                  <a:lnTo>
                    <a:pt x="47343" y="74246"/>
                  </a:lnTo>
                  <a:lnTo>
                    <a:pt x="65874" y="91196"/>
                  </a:lnTo>
                  <a:lnTo>
                    <a:pt x="63053" y="95845"/>
                  </a:lnTo>
                  <a:lnTo>
                    <a:pt x="19995" y="131442"/>
                  </a:lnTo>
                  <a:lnTo>
                    <a:pt x="5417" y="150105"/>
                  </a:lnTo>
                  <a:lnTo>
                    <a:pt x="0" y="169040"/>
                  </a:lnTo>
                  <a:lnTo>
                    <a:pt x="1356" y="174668"/>
                  </a:lnTo>
                  <a:lnTo>
                    <a:pt x="8508" y="184685"/>
                  </a:lnTo>
                  <a:lnTo>
                    <a:pt x="22505" y="191959"/>
                  </a:lnTo>
                  <a:lnTo>
                    <a:pt x="50218" y="198139"/>
                  </a:lnTo>
                  <a:lnTo>
                    <a:pt x="87817" y="196857"/>
                  </a:lnTo>
                  <a:lnTo>
                    <a:pt x="99616" y="191725"/>
                  </a:lnTo>
                  <a:lnTo>
                    <a:pt x="107212" y="184034"/>
                  </a:lnTo>
                  <a:lnTo>
                    <a:pt x="112940" y="173561"/>
                  </a:lnTo>
                  <a:lnTo>
                    <a:pt x="114075" y="159969"/>
                  </a:lnTo>
                  <a:lnTo>
                    <a:pt x="112139" y="118799"/>
                  </a:lnTo>
                  <a:lnTo>
                    <a:pt x="112805" y="116480"/>
                  </a:lnTo>
                  <a:lnTo>
                    <a:pt x="113954" y="114934"/>
                  </a:lnTo>
                  <a:lnTo>
                    <a:pt x="115425" y="113904"/>
                  </a:lnTo>
                  <a:lnTo>
                    <a:pt x="127610" y="112452"/>
                  </a:lnTo>
                  <a:lnTo>
                    <a:pt x="140585" y="117758"/>
                  </a:lnTo>
                  <a:lnTo>
                    <a:pt x="154348" y="127877"/>
                  </a:lnTo>
                  <a:lnTo>
                    <a:pt x="165169" y="141782"/>
                  </a:lnTo>
                  <a:lnTo>
                    <a:pt x="170919" y="157369"/>
                  </a:lnTo>
                  <a:lnTo>
                    <a:pt x="172453" y="165476"/>
                  </a:lnTo>
                  <a:lnTo>
                    <a:pt x="170393" y="182011"/>
                  </a:lnTo>
                  <a:lnTo>
                    <a:pt x="163484" y="208035"/>
                  </a:lnTo>
                  <a:lnTo>
                    <a:pt x="163262" y="207720"/>
                  </a:lnTo>
                  <a:lnTo>
                    <a:pt x="166321" y="197165"/>
                  </a:lnTo>
                  <a:lnTo>
                    <a:pt x="196424" y="154706"/>
                  </a:lnTo>
                  <a:lnTo>
                    <a:pt x="230666" y="110353"/>
                  </a:lnTo>
                  <a:lnTo>
                    <a:pt x="240374" y="98351"/>
                  </a:lnTo>
                  <a:lnTo>
                    <a:pt x="239922" y="98615"/>
                  </a:lnTo>
                  <a:lnTo>
                    <a:pt x="224694" y="114952"/>
                  </a:lnTo>
                  <a:lnTo>
                    <a:pt x="215954" y="128982"/>
                  </a:lnTo>
                  <a:lnTo>
                    <a:pt x="213011" y="144624"/>
                  </a:lnTo>
                  <a:lnTo>
                    <a:pt x="214760" y="160279"/>
                  </a:lnTo>
                  <a:lnTo>
                    <a:pt x="220241" y="174292"/>
                  </a:lnTo>
                  <a:lnTo>
                    <a:pt x="229262" y="183812"/>
                  </a:lnTo>
                  <a:lnTo>
                    <a:pt x="241738" y="190395"/>
                  </a:lnTo>
                  <a:lnTo>
                    <a:pt x="277119" y="20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1143">
            <a:extLst>
              <a:ext uri="{FF2B5EF4-FFF2-40B4-BE49-F238E27FC236}">
                <a16:creationId xmlns:a16="http://schemas.microsoft.com/office/drawing/2014/main" xmlns="" id="{A7982C2B-4ED7-4110-AD80-7D12D3F267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26039" y="4375238"/>
            <a:ext cx="247312" cy="56801"/>
          </a:xfrm>
          <a:custGeom>
            <a:avLst/>
            <a:gdLst/>
            <a:ahLst/>
            <a:cxnLst/>
            <a:rect l="0" t="0" r="0" b="0"/>
            <a:pathLst>
              <a:path w="247312" h="56801">
                <a:moveTo>
                  <a:pt x="12361" y="50712"/>
                </a:moveTo>
                <a:lnTo>
                  <a:pt x="12361" y="50712"/>
                </a:lnTo>
                <a:lnTo>
                  <a:pt x="12361" y="54083"/>
                </a:lnTo>
                <a:lnTo>
                  <a:pt x="11655" y="55076"/>
                </a:lnTo>
                <a:lnTo>
                  <a:pt x="10479" y="55738"/>
                </a:lnTo>
                <a:lnTo>
                  <a:pt x="3523" y="56800"/>
                </a:lnTo>
                <a:lnTo>
                  <a:pt x="2235" y="56182"/>
                </a:lnTo>
                <a:lnTo>
                  <a:pt x="1377" y="55064"/>
                </a:lnTo>
                <a:lnTo>
                  <a:pt x="805" y="53613"/>
                </a:lnTo>
                <a:lnTo>
                  <a:pt x="0" y="41459"/>
                </a:lnTo>
                <a:lnTo>
                  <a:pt x="6503" y="21081"/>
                </a:lnTo>
                <a:lnTo>
                  <a:pt x="17284" y="9085"/>
                </a:lnTo>
                <a:lnTo>
                  <a:pt x="30071" y="1167"/>
                </a:lnTo>
                <a:lnTo>
                  <a:pt x="40458" y="0"/>
                </a:lnTo>
                <a:lnTo>
                  <a:pt x="60981" y="10051"/>
                </a:lnTo>
                <a:lnTo>
                  <a:pt x="106537" y="41324"/>
                </a:lnTo>
                <a:lnTo>
                  <a:pt x="129714" y="51301"/>
                </a:lnTo>
                <a:lnTo>
                  <a:pt x="146127" y="52620"/>
                </a:lnTo>
                <a:lnTo>
                  <a:pt x="162829" y="50149"/>
                </a:lnTo>
                <a:lnTo>
                  <a:pt x="188099" y="40118"/>
                </a:lnTo>
                <a:lnTo>
                  <a:pt x="234732" y="11073"/>
                </a:lnTo>
                <a:lnTo>
                  <a:pt x="240074" y="8400"/>
                </a:lnTo>
                <a:lnTo>
                  <a:pt x="247311" y="62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211">
            <a:extLst>
              <a:ext uri="{FF2B5EF4-FFF2-40B4-BE49-F238E27FC236}">
                <a16:creationId xmlns:a16="http://schemas.microsoft.com/office/drawing/2014/main" xmlns="" id="{92A5D0B7-948C-4F03-ADF6-150BC0DD15CA}"/>
              </a:ext>
            </a:extLst>
          </p:cNvPr>
          <p:cNvGrpSpPr/>
          <p:nvPr/>
        </p:nvGrpSpPr>
        <p:grpSpPr>
          <a:xfrm>
            <a:off x="2954027" y="4236333"/>
            <a:ext cx="1573524" cy="386468"/>
            <a:chOff x="2954027" y="4236333"/>
            <a:chExt cx="1573524" cy="386468"/>
          </a:xfrm>
        </p:grpSpPr>
        <p:sp>
          <p:nvSpPr>
            <p:cNvPr id="143" name="SMARTInkShape-1144">
              <a:extLst>
                <a:ext uri="{FF2B5EF4-FFF2-40B4-BE49-F238E27FC236}">
                  <a16:creationId xmlns:a16="http://schemas.microsoft.com/office/drawing/2014/main" xmlns="" id="{A5EEDA92-6241-4F03-9A41-36BD0303C53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02150" y="45974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145">
              <a:extLst>
                <a:ext uri="{FF2B5EF4-FFF2-40B4-BE49-F238E27FC236}">
                  <a16:creationId xmlns:a16="http://schemas.microsoft.com/office/drawing/2014/main" xmlns="" id="{1F3E04C9-EE99-441E-ACD9-BF9F1774628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49750" y="4292600"/>
              <a:ext cx="99159" cy="279401"/>
            </a:xfrm>
            <a:custGeom>
              <a:avLst/>
              <a:gdLst/>
              <a:ahLst/>
              <a:cxnLst/>
              <a:rect l="0" t="0" r="0" b="0"/>
              <a:pathLst>
                <a:path w="99159" h="2794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6192" y="1411"/>
                  </a:lnTo>
                  <a:lnTo>
                    <a:pt x="67754" y="6742"/>
                  </a:lnTo>
                  <a:lnTo>
                    <a:pt x="88415" y="46453"/>
                  </a:lnTo>
                  <a:lnTo>
                    <a:pt x="95740" y="67212"/>
                  </a:lnTo>
                  <a:lnTo>
                    <a:pt x="99158" y="103405"/>
                  </a:lnTo>
                  <a:lnTo>
                    <a:pt x="94605" y="144390"/>
                  </a:lnTo>
                  <a:lnTo>
                    <a:pt x="80477" y="183658"/>
                  </a:lnTo>
                  <a:lnTo>
                    <a:pt x="61475" y="221398"/>
                  </a:lnTo>
                  <a:lnTo>
                    <a:pt x="34834" y="25312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146">
              <a:extLst>
                <a:ext uri="{FF2B5EF4-FFF2-40B4-BE49-F238E27FC236}">
                  <a16:creationId xmlns:a16="http://schemas.microsoft.com/office/drawing/2014/main" xmlns="" id="{7D28E38B-5E17-4E73-9D75-CCB74172847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60850" y="4318960"/>
              <a:ext cx="82551" cy="87941"/>
            </a:xfrm>
            <a:custGeom>
              <a:avLst/>
              <a:gdLst/>
              <a:ahLst/>
              <a:cxnLst/>
              <a:rect l="0" t="0" r="0" b="0"/>
              <a:pathLst>
                <a:path w="82551" h="87941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2" y="6714"/>
                  </a:lnTo>
                  <a:lnTo>
                    <a:pt x="32603" y="0"/>
                  </a:lnTo>
                  <a:lnTo>
                    <a:pt x="51053" y="2696"/>
                  </a:lnTo>
                  <a:lnTo>
                    <a:pt x="55202" y="5711"/>
                  </a:lnTo>
                  <a:lnTo>
                    <a:pt x="57968" y="9837"/>
                  </a:lnTo>
                  <a:lnTo>
                    <a:pt x="59812" y="14705"/>
                  </a:lnTo>
                  <a:lnTo>
                    <a:pt x="58925" y="20066"/>
                  </a:lnTo>
                  <a:lnTo>
                    <a:pt x="35860" y="55658"/>
                  </a:lnTo>
                  <a:lnTo>
                    <a:pt x="22789" y="72835"/>
                  </a:lnTo>
                  <a:lnTo>
                    <a:pt x="21542" y="75754"/>
                  </a:lnTo>
                  <a:lnTo>
                    <a:pt x="22122" y="77699"/>
                  </a:lnTo>
                  <a:lnTo>
                    <a:pt x="23920" y="78996"/>
                  </a:lnTo>
                  <a:lnTo>
                    <a:pt x="58692" y="86388"/>
                  </a:lnTo>
                  <a:lnTo>
                    <a:pt x="82550" y="8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47">
              <a:extLst>
                <a:ext uri="{FF2B5EF4-FFF2-40B4-BE49-F238E27FC236}">
                  <a16:creationId xmlns:a16="http://schemas.microsoft.com/office/drawing/2014/main" xmlns="" id="{DF97817C-23BA-4522-B279-7F3C288FF5C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37287" y="4445000"/>
              <a:ext cx="210864" cy="74248"/>
            </a:xfrm>
            <a:custGeom>
              <a:avLst/>
              <a:gdLst/>
              <a:ahLst/>
              <a:cxnLst/>
              <a:rect l="0" t="0" r="0" b="0"/>
              <a:pathLst>
                <a:path w="210864" h="74248">
                  <a:moveTo>
                    <a:pt x="14013" y="12700"/>
                  </a:moveTo>
                  <a:lnTo>
                    <a:pt x="14013" y="12700"/>
                  </a:lnTo>
                  <a:lnTo>
                    <a:pt x="24858" y="13405"/>
                  </a:lnTo>
                  <a:lnTo>
                    <a:pt x="35060" y="16071"/>
                  </a:lnTo>
                  <a:lnTo>
                    <a:pt x="42888" y="21489"/>
                  </a:lnTo>
                  <a:lnTo>
                    <a:pt x="45963" y="24909"/>
                  </a:lnTo>
                  <a:lnTo>
                    <a:pt x="47307" y="29306"/>
                  </a:lnTo>
                  <a:lnTo>
                    <a:pt x="46920" y="39836"/>
                  </a:lnTo>
                  <a:lnTo>
                    <a:pt x="42735" y="57664"/>
                  </a:lnTo>
                  <a:lnTo>
                    <a:pt x="39511" y="62431"/>
                  </a:lnTo>
                  <a:lnTo>
                    <a:pt x="30284" y="69610"/>
                  </a:lnTo>
                  <a:lnTo>
                    <a:pt x="13189" y="74247"/>
                  </a:lnTo>
                  <a:lnTo>
                    <a:pt x="8525" y="73487"/>
                  </a:lnTo>
                  <a:lnTo>
                    <a:pt x="4710" y="71569"/>
                  </a:lnTo>
                  <a:lnTo>
                    <a:pt x="1461" y="68879"/>
                  </a:lnTo>
                  <a:lnTo>
                    <a:pt x="0" y="65675"/>
                  </a:lnTo>
                  <a:lnTo>
                    <a:pt x="260" y="58352"/>
                  </a:lnTo>
                  <a:lnTo>
                    <a:pt x="4372" y="42925"/>
                  </a:lnTo>
                  <a:lnTo>
                    <a:pt x="8291" y="38494"/>
                  </a:lnTo>
                  <a:lnTo>
                    <a:pt x="20172" y="31690"/>
                  </a:lnTo>
                  <a:lnTo>
                    <a:pt x="56211" y="20522"/>
                  </a:lnTo>
                  <a:lnTo>
                    <a:pt x="88507" y="14294"/>
                  </a:lnTo>
                  <a:lnTo>
                    <a:pt x="122616" y="9881"/>
                  </a:lnTo>
                  <a:lnTo>
                    <a:pt x="166763" y="7396"/>
                  </a:lnTo>
                  <a:lnTo>
                    <a:pt x="198310" y="4675"/>
                  </a:lnTo>
                  <a:lnTo>
                    <a:pt x="2108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48">
              <a:extLst>
                <a:ext uri="{FF2B5EF4-FFF2-40B4-BE49-F238E27FC236}">
                  <a16:creationId xmlns:a16="http://schemas.microsoft.com/office/drawing/2014/main" xmlns="" id="{449233FD-CC16-45BF-AD1E-534BA48CCCF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822700" y="45085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9129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49">
              <a:extLst>
                <a:ext uri="{FF2B5EF4-FFF2-40B4-BE49-F238E27FC236}">
                  <a16:creationId xmlns:a16="http://schemas.microsoft.com/office/drawing/2014/main" xmlns="" id="{684B1727-F92E-4DDA-B744-90F8C0CEC3A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613150" y="4335876"/>
              <a:ext cx="171451" cy="140875"/>
            </a:xfrm>
            <a:custGeom>
              <a:avLst/>
              <a:gdLst/>
              <a:ahLst/>
              <a:cxnLst/>
              <a:rect l="0" t="0" r="0" b="0"/>
              <a:pathLst>
                <a:path w="171451" h="140875">
                  <a:moveTo>
                    <a:pt x="0" y="121824"/>
                  </a:moveTo>
                  <a:lnTo>
                    <a:pt x="0" y="121824"/>
                  </a:lnTo>
                  <a:lnTo>
                    <a:pt x="0" y="127291"/>
                  </a:lnTo>
                  <a:lnTo>
                    <a:pt x="6742" y="124541"/>
                  </a:lnTo>
                  <a:lnTo>
                    <a:pt x="38692" y="95548"/>
                  </a:lnTo>
                  <a:lnTo>
                    <a:pt x="53954" y="70372"/>
                  </a:lnTo>
                  <a:lnTo>
                    <a:pt x="69150" y="23623"/>
                  </a:lnTo>
                  <a:lnTo>
                    <a:pt x="72361" y="10445"/>
                  </a:lnTo>
                  <a:lnTo>
                    <a:pt x="71436" y="2237"/>
                  </a:lnTo>
                  <a:lnTo>
                    <a:pt x="69496" y="471"/>
                  </a:lnTo>
                  <a:lnTo>
                    <a:pt x="66792" y="0"/>
                  </a:lnTo>
                  <a:lnTo>
                    <a:pt x="63578" y="391"/>
                  </a:lnTo>
                  <a:lnTo>
                    <a:pt x="60730" y="3474"/>
                  </a:lnTo>
                  <a:lnTo>
                    <a:pt x="53350" y="22708"/>
                  </a:lnTo>
                  <a:lnTo>
                    <a:pt x="46417" y="66419"/>
                  </a:lnTo>
                  <a:lnTo>
                    <a:pt x="45415" y="112490"/>
                  </a:lnTo>
                  <a:lnTo>
                    <a:pt x="47936" y="123790"/>
                  </a:lnTo>
                  <a:lnTo>
                    <a:pt x="51007" y="126662"/>
                  </a:lnTo>
                  <a:lnTo>
                    <a:pt x="55171" y="127872"/>
                  </a:lnTo>
                  <a:lnTo>
                    <a:pt x="60064" y="127972"/>
                  </a:lnTo>
                  <a:lnTo>
                    <a:pt x="80435" y="121372"/>
                  </a:lnTo>
                  <a:lnTo>
                    <a:pt x="100973" y="103738"/>
                  </a:lnTo>
                  <a:lnTo>
                    <a:pt x="121101" y="68131"/>
                  </a:lnTo>
                  <a:lnTo>
                    <a:pt x="134969" y="34747"/>
                  </a:lnTo>
                  <a:lnTo>
                    <a:pt x="136546" y="32728"/>
                  </a:lnTo>
                  <a:lnTo>
                    <a:pt x="137597" y="32088"/>
                  </a:lnTo>
                  <a:lnTo>
                    <a:pt x="138298" y="32367"/>
                  </a:lnTo>
                  <a:lnTo>
                    <a:pt x="144671" y="78405"/>
                  </a:lnTo>
                  <a:lnTo>
                    <a:pt x="149148" y="108074"/>
                  </a:lnTo>
                  <a:lnTo>
                    <a:pt x="171450" y="140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50">
              <a:extLst>
                <a:ext uri="{FF2B5EF4-FFF2-40B4-BE49-F238E27FC236}">
                  <a16:creationId xmlns:a16="http://schemas.microsoft.com/office/drawing/2014/main" xmlns="" id="{9441718D-A5CD-4E2A-8537-D18985C0F59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75518" y="4236333"/>
              <a:ext cx="93183" cy="259468"/>
            </a:xfrm>
            <a:custGeom>
              <a:avLst/>
              <a:gdLst/>
              <a:ahLst/>
              <a:cxnLst/>
              <a:rect l="0" t="0" r="0" b="0"/>
              <a:pathLst>
                <a:path w="93183" h="259468">
                  <a:moveTo>
                    <a:pt x="93182" y="5467"/>
                  </a:moveTo>
                  <a:lnTo>
                    <a:pt x="93182" y="5467"/>
                  </a:lnTo>
                  <a:lnTo>
                    <a:pt x="93182" y="0"/>
                  </a:lnTo>
                  <a:lnTo>
                    <a:pt x="89811" y="2749"/>
                  </a:lnTo>
                  <a:lnTo>
                    <a:pt x="60579" y="38485"/>
                  </a:lnTo>
                  <a:lnTo>
                    <a:pt x="38758" y="74595"/>
                  </a:lnTo>
                  <a:lnTo>
                    <a:pt x="17790" y="119945"/>
                  </a:lnTo>
                  <a:lnTo>
                    <a:pt x="4913" y="165759"/>
                  </a:lnTo>
                  <a:lnTo>
                    <a:pt x="0" y="210613"/>
                  </a:lnTo>
                  <a:lnTo>
                    <a:pt x="6377" y="232815"/>
                  </a:lnTo>
                  <a:lnTo>
                    <a:pt x="12028" y="241699"/>
                  </a:lnTo>
                  <a:lnTo>
                    <a:pt x="19324" y="247622"/>
                  </a:lnTo>
                  <a:lnTo>
                    <a:pt x="55082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51">
              <a:extLst>
                <a:ext uri="{FF2B5EF4-FFF2-40B4-BE49-F238E27FC236}">
                  <a16:creationId xmlns:a16="http://schemas.microsoft.com/office/drawing/2014/main" xmlns="" id="{E6EFEA7B-EECC-45D1-A5BB-9979BA6C610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70250" y="4330700"/>
              <a:ext cx="127001" cy="133358"/>
            </a:xfrm>
            <a:custGeom>
              <a:avLst/>
              <a:gdLst/>
              <a:ahLst/>
              <a:cxnLst/>
              <a:rect l="0" t="0" r="0" b="0"/>
              <a:pathLst>
                <a:path w="127001" h="133358">
                  <a:moveTo>
                    <a:pt x="0" y="44450"/>
                  </a:moveTo>
                  <a:lnTo>
                    <a:pt x="0" y="44450"/>
                  </a:lnTo>
                  <a:lnTo>
                    <a:pt x="3371" y="37708"/>
                  </a:lnTo>
                  <a:lnTo>
                    <a:pt x="5069" y="35722"/>
                  </a:lnTo>
                  <a:lnTo>
                    <a:pt x="8838" y="33515"/>
                  </a:lnTo>
                  <a:lnTo>
                    <a:pt x="14927" y="32273"/>
                  </a:lnTo>
                  <a:lnTo>
                    <a:pt x="27941" y="35276"/>
                  </a:lnTo>
                  <a:lnTo>
                    <a:pt x="48574" y="47376"/>
                  </a:lnTo>
                  <a:lnTo>
                    <a:pt x="65819" y="67738"/>
                  </a:lnTo>
                  <a:lnTo>
                    <a:pt x="71586" y="83493"/>
                  </a:lnTo>
                  <a:lnTo>
                    <a:pt x="73444" y="99197"/>
                  </a:lnTo>
                  <a:lnTo>
                    <a:pt x="70523" y="119232"/>
                  </a:lnTo>
                  <a:lnTo>
                    <a:pt x="67092" y="129663"/>
                  </a:lnTo>
                  <a:lnTo>
                    <a:pt x="65189" y="132302"/>
                  </a:lnTo>
                  <a:lnTo>
                    <a:pt x="63215" y="133357"/>
                  </a:lnTo>
                  <a:lnTo>
                    <a:pt x="61193" y="133355"/>
                  </a:lnTo>
                  <a:lnTo>
                    <a:pt x="59140" y="131237"/>
                  </a:lnTo>
                  <a:lnTo>
                    <a:pt x="54977" y="123238"/>
                  </a:lnTo>
                  <a:lnTo>
                    <a:pt x="58779" y="96722"/>
                  </a:lnTo>
                  <a:lnTo>
                    <a:pt x="75585" y="58684"/>
                  </a:lnTo>
                  <a:lnTo>
                    <a:pt x="112454" y="1525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52">
              <a:extLst>
                <a:ext uri="{FF2B5EF4-FFF2-40B4-BE49-F238E27FC236}">
                  <a16:creationId xmlns:a16="http://schemas.microsoft.com/office/drawing/2014/main" xmlns="" id="{1E80EB89-D3CE-4DAD-8E71-DF3BBA7D0FC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84160" y="4362176"/>
              <a:ext cx="70468" cy="114360"/>
            </a:xfrm>
            <a:custGeom>
              <a:avLst/>
              <a:gdLst/>
              <a:ahLst/>
              <a:cxnLst/>
              <a:rect l="0" t="0" r="0" b="0"/>
              <a:pathLst>
                <a:path w="70468" h="114360">
                  <a:moveTo>
                    <a:pt x="54340" y="38374"/>
                  </a:moveTo>
                  <a:lnTo>
                    <a:pt x="54340" y="38374"/>
                  </a:lnTo>
                  <a:lnTo>
                    <a:pt x="57711" y="31632"/>
                  </a:lnTo>
                  <a:lnTo>
                    <a:pt x="57484" y="22677"/>
                  </a:lnTo>
                  <a:lnTo>
                    <a:pt x="51590" y="3053"/>
                  </a:lnTo>
                  <a:lnTo>
                    <a:pt x="48274" y="715"/>
                  </a:lnTo>
                  <a:lnTo>
                    <a:pt x="38944" y="0"/>
                  </a:lnTo>
                  <a:lnTo>
                    <a:pt x="27742" y="5797"/>
                  </a:lnTo>
                  <a:lnTo>
                    <a:pt x="21791" y="10306"/>
                  </a:lnTo>
                  <a:lnTo>
                    <a:pt x="6674" y="36878"/>
                  </a:lnTo>
                  <a:lnTo>
                    <a:pt x="0" y="71562"/>
                  </a:lnTo>
                  <a:lnTo>
                    <a:pt x="4083" y="90518"/>
                  </a:lnTo>
                  <a:lnTo>
                    <a:pt x="8136" y="98537"/>
                  </a:lnTo>
                  <a:lnTo>
                    <a:pt x="20164" y="109328"/>
                  </a:lnTo>
                  <a:lnTo>
                    <a:pt x="27322" y="113193"/>
                  </a:lnTo>
                  <a:lnTo>
                    <a:pt x="34212" y="114359"/>
                  </a:lnTo>
                  <a:lnTo>
                    <a:pt x="47511" y="111891"/>
                  </a:lnTo>
                  <a:lnTo>
                    <a:pt x="58595" y="104209"/>
                  </a:lnTo>
                  <a:lnTo>
                    <a:pt x="63527" y="99197"/>
                  </a:lnTo>
                  <a:lnTo>
                    <a:pt x="69006" y="86102"/>
                  </a:lnTo>
                  <a:lnTo>
                    <a:pt x="70467" y="78660"/>
                  </a:lnTo>
                  <a:lnTo>
                    <a:pt x="68328" y="64746"/>
                  </a:lnTo>
                  <a:lnTo>
                    <a:pt x="58037" y="42291"/>
                  </a:lnTo>
                  <a:lnTo>
                    <a:pt x="58216" y="39574"/>
                  </a:lnTo>
                  <a:lnTo>
                    <a:pt x="60690" y="32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53">
              <a:extLst>
                <a:ext uri="{FF2B5EF4-FFF2-40B4-BE49-F238E27FC236}">
                  <a16:creationId xmlns:a16="http://schemas.microsoft.com/office/drawing/2014/main" xmlns="" id="{55A89C0B-012D-4690-B708-72EC05796F6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54027" y="4248150"/>
              <a:ext cx="220974" cy="227682"/>
            </a:xfrm>
            <a:custGeom>
              <a:avLst/>
              <a:gdLst/>
              <a:ahLst/>
              <a:cxnLst/>
              <a:rect l="0" t="0" r="0" b="0"/>
              <a:pathLst>
                <a:path w="220974" h="227682">
                  <a:moveTo>
                    <a:pt x="11423" y="57150"/>
                  </a:moveTo>
                  <a:lnTo>
                    <a:pt x="11423" y="57150"/>
                  </a:lnTo>
                  <a:lnTo>
                    <a:pt x="29100" y="99245"/>
                  </a:lnTo>
                  <a:lnTo>
                    <a:pt x="37905" y="137904"/>
                  </a:lnTo>
                  <a:lnTo>
                    <a:pt x="34870" y="177268"/>
                  </a:lnTo>
                  <a:lnTo>
                    <a:pt x="19118" y="221770"/>
                  </a:lnTo>
                  <a:lnTo>
                    <a:pt x="16554" y="226163"/>
                  </a:lnTo>
                  <a:lnTo>
                    <a:pt x="14138" y="227681"/>
                  </a:lnTo>
                  <a:lnTo>
                    <a:pt x="11822" y="227281"/>
                  </a:lnTo>
                  <a:lnTo>
                    <a:pt x="9572" y="225604"/>
                  </a:lnTo>
                  <a:lnTo>
                    <a:pt x="3035" y="199647"/>
                  </a:lnTo>
                  <a:lnTo>
                    <a:pt x="0" y="157306"/>
                  </a:lnTo>
                  <a:lnTo>
                    <a:pt x="1172" y="121654"/>
                  </a:lnTo>
                  <a:lnTo>
                    <a:pt x="4751" y="83702"/>
                  </a:lnTo>
                  <a:lnTo>
                    <a:pt x="11044" y="48019"/>
                  </a:lnTo>
                  <a:lnTo>
                    <a:pt x="20427" y="24635"/>
                  </a:lnTo>
                  <a:lnTo>
                    <a:pt x="25892" y="16423"/>
                  </a:lnTo>
                  <a:lnTo>
                    <a:pt x="30947" y="11654"/>
                  </a:lnTo>
                  <a:lnTo>
                    <a:pt x="35728" y="9180"/>
                  </a:lnTo>
                  <a:lnTo>
                    <a:pt x="40326" y="8237"/>
                  </a:lnTo>
                  <a:lnTo>
                    <a:pt x="52961" y="14714"/>
                  </a:lnTo>
                  <a:lnTo>
                    <a:pt x="60282" y="20393"/>
                  </a:lnTo>
                  <a:lnTo>
                    <a:pt x="84069" y="55353"/>
                  </a:lnTo>
                  <a:lnTo>
                    <a:pt x="100625" y="87396"/>
                  </a:lnTo>
                  <a:lnTo>
                    <a:pt x="115979" y="122803"/>
                  </a:lnTo>
                  <a:lnTo>
                    <a:pt x="127508" y="159707"/>
                  </a:lnTo>
                  <a:lnTo>
                    <a:pt x="138560" y="199329"/>
                  </a:lnTo>
                  <a:lnTo>
                    <a:pt x="145774" y="213944"/>
                  </a:lnTo>
                  <a:lnTo>
                    <a:pt x="149674" y="218830"/>
                  </a:lnTo>
                  <a:lnTo>
                    <a:pt x="152979" y="219970"/>
                  </a:lnTo>
                  <a:lnTo>
                    <a:pt x="155888" y="218613"/>
                  </a:lnTo>
                  <a:lnTo>
                    <a:pt x="167117" y="200946"/>
                  </a:lnTo>
                  <a:lnTo>
                    <a:pt x="181967" y="163256"/>
                  </a:lnTo>
                  <a:lnTo>
                    <a:pt x="190937" y="129708"/>
                  </a:lnTo>
                  <a:lnTo>
                    <a:pt x="199628" y="93631"/>
                  </a:lnTo>
                  <a:lnTo>
                    <a:pt x="206312" y="60194"/>
                  </a:lnTo>
                  <a:lnTo>
                    <a:pt x="214042" y="21128"/>
                  </a:lnTo>
                  <a:lnTo>
                    <a:pt x="218919" y="3673"/>
                  </a:lnTo>
                  <a:lnTo>
                    <a:pt x="220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212">
            <a:extLst>
              <a:ext uri="{FF2B5EF4-FFF2-40B4-BE49-F238E27FC236}">
                <a16:creationId xmlns:a16="http://schemas.microsoft.com/office/drawing/2014/main" xmlns="" id="{0D15D8EE-37A8-45D3-A390-A6745307259D}"/>
              </a:ext>
            </a:extLst>
          </p:cNvPr>
          <p:cNvGrpSpPr/>
          <p:nvPr/>
        </p:nvGrpSpPr>
        <p:grpSpPr>
          <a:xfrm>
            <a:off x="3321311" y="4905914"/>
            <a:ext cx="843703" cy="847187"/>
            <a:chOff x="3321311" y="4905914"/>
            <a:chExt cx="843703" cy="847187"/>
          </a:xfrm>
        </p:grpSpPr>
        <p:sp>
          <p:nvSpPr>
            <p:cNvPr id="154" name="SMARTInkShape-1154">
              <a:extLst>
                <a:ext uri="{FF2B5EF4-FFF2-40B4-BE49-F238E27FC236}">
                  <a16:creationId xmlns:a16="http://schemas.microsoft.com/office/drawing/2014/main" xmlns="" id="{76F98674-FE8C-4898-893D-F4C2F2EF662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78465" y="57404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0"/>
                  </a:moveTo>
                  <a:lnTo>
                    <a:pt x="10935" y="0"/>
                  </a:lnTo>
                  <a:lnTo>
                    <a:pt x="0" y="10934"/>
                  </a:lnTo>
                  <a:lnTo>
                    <a:pt x="117" y="11523"/>
                  </a:lnTo>
                  <a:lnTo>
                    <a:pt x="901" y="11916"/>
                  </a:lnTo>
                  <a:lnTo>
                    <a:pt x="45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55">
              <a:extLst>
                <a:ext uri="{FF2B5EF4-FFF2-40B4-BE49-F238E27FC236}">
                  <a16:creationId xmlns:a16="http://schemas.microsoft.com/office/drawing/2014/main" xmlns="" id="{D7DF06AA-FEBC-4300-BB60-55BE8E1E879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025900" y="5481272"/>
              <a:ext cx="102898" cy="176579"/>
            </a:xfrm>
            <a:custGeom>
              <a:avLst/>
              <a:gdLst/>
              <a:ahLst/>
              <a:cxnLst/>
              <a:rect l="0" t="0" r="0" b="0"/>
              <a:pathLst>
                <a:path w="102898" h="1765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3371" y="8989"/>
                  </a:lnTo>
                  <a:lnTo>
                    <a:pt x="15580" y="2901"/>
                  </a:lnTo>
                  <a:lnTo>
                    <a:pt x="39345" y="0"/>
                  </a:lnTo>
                  <a:lnTo>
                    <a:pt x="80554" y="5847"/>
                  </a:lnTo>
                  <a:lnTo>
                    <a:pt x="87569" y="7724"/>
                  </a:lnTo>
                  <a:lnTo>
                    <a:pt x="92952" y="11797"/>
                  </a:lnTo>
                  <a:lnTo>
                    <a:pt x="100814" y="23849"/>
                  </a:lnTo>
                  <a:lnTo>
                    <a:pt x="102897" y="40496"/>
                  </a:lnTo>
                  <a:lnTo>
                    <a:pt x="98222" y="69700"/>
                  </a:lnTo>
                  <a:lnTo>
                    <a:pt x="79989" y="115910"/>
                  </a:lnTo>
                  <a:lnTo>
                    <a:pt x="67175" y="142252"/>
                  </a:lnTo>
                  <a:lnTo>
                    <a:pt x="64226" y="161253"/>
                  </a:lnTo>
                  <a:lnTo>
                    <a:pt x="65395" y="164950"/>
                  </a:lnTo>
                  <a:lnTo>
                    <a:pt x="76200" y="176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56">
              <a:extLst>
                <a:ext uri="{FF2B5EF4-FFF2-40B4-BE49-F238E27FC236}">
                  <a16:creationId xmlns:a16="http://schemas.microsoft.com/office/drawing/2014/main" xmlns="" id="{165B3593-DD69-4784-B4CB-DE1E3F528C1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790950" y="57150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5679"/>
                  </a:lnTo>
                  <a:lnTo>
                    <a:pt x="81408" y="684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57">
              <a:extLst>
                <a:ext uri="{FF2B5EF4-FFF2-40B4-BE49-F238E27FC236}">
                  <a16:creationId xmlns:a16="http://schemas.microsoft.com/office/drawing/2014/main" xmlns="" id="{0AE76B66-47B2-46C3-BB8B-D37A6E6C03F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771900" y="5651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9679" y="19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158">
              <a:extLst>
                <a:ext uri="{FF2B5EF4-FFF2-40B4-BE49-F238E27FC236}">
                  <a16:creationId xmlns:a16="http://schemas.microsoft.com/office/drawing/2014/main" xmlns="" id="{A6C5AB95-3B3C-43EB-8730-E0C7ED5D6AF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606800" y="5455035"/>
              <a:ext cx="120651" cy="105391"/>
            </a:xfrm>
            <a:custGeom>
              <a:avLst/>
              <a:gdLst/>
              <a:ahLst/>
              <a:cxnLst/>
              <a:rect l="0" t="0" r="0" b="0"/>
              <a:pathLst>
                <a:path w="120651" h="105391">
                  <a:moveTo>
                    <a:pt x="0" y="25015"/>
                  </a:moveTo>
                  <a:lnTo>
                    <a:pt x="0" y="25015"/>
                  </a:lnTo>
                  <a:lnTo>
                    <a:pt x="8838" y="10710"/>
                  </a:lnTo>
                  <a:lnTo>
                    <a:pt x="18297" y="4000"/>
                  </a:lnTo>
                  <a:lnTo>
                    <a:pt x="44275" y="481"/>
                  </a:lnTo>
                  <a:lnTo>
                    <a:pt x="60130" y="0"/>
                  </a:lnTo>
                  <a:lnTo>
                    <a:pt x="72821" y="3550"/>
                  </a:lnTo>
                  <a:lnTo>
                    <a:pt x="82459" y="9830"/>
                  </a:lnTo>
                  <a:lnTo>
                    <a:pt x="89095" y="17326"/>
                  </a:lnTo>
                  <a:lnTo>
                    <a:pt x="89735" y="22005"/>
                  </a:lnTo>
                  <a:lnTo>
                    <a:pt x="86684" y="32849"/>
                  </a:lnTo>
                  <a:lnTo>
                    <a:pt x="69279" y="61429"/>
                  </a:lnTo>
                  <a:lnTo>
                    <a:pt x="58862" y="77197"/>
                  </a:lnTo>
                  <a:lnTo>
                    <a:pt x="52393" y="94746"/>
                  </a:lnTo>
                  <a:lnTo>
                    <a:pt x="52567" y="97607"/>
                  </a:lnTo>
                  <a:lnTo>
                    <a:pt x="54643" y="102669"/>
                  </a:lnTo>
                  <a:lnTo>
                    <a:pt x="63562" y="105390"/>
                  </a:lnTo>
                  <a:lnTo>
                    <a:pt x="88213" y="105039"/>
                  </a:lnTo>
                  <a:lnTo>
                    <a:pt x="120650" y="10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159">
              <a:extLst>
                <a:ext uri="{FF2B5EF4-FFF2-40B4-BE49-F238E27FC236}">
                  <a16:creationId xmlns:a16="http://schemas.microsoft.com/office/drawing/2014/main" xmlns="" id="{81D04E20-F622-47D3-A78B-697174F3A5C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104792" y="521970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8"/>
                  </a:lnTo>
                  <a:lnTo>
                    <a:pt x="100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60">
              <a:extLst>
                <a:ext uri="{FF2B5EF4-FFF2-40B4-BE49-F238E27FC236}">
                  <a16:creationId xmlns:a16="http://schemas.microsoft.com/office/drawing/2014/main" xmlns="" id="{83645170-46A0-40CD-9CD7-E9E0711DB26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059415" y="4905914"/>
              <a:ext cx="105599" cy="186787"/>
            </a:xfrm>
            <a:custGeom>
              <a:avLst/>
              <a:gdLst/>
              <a:ahLst/>
              <a:cxnLst/>
              <a:rect l="0" t="0" r="0" b="0"/>
              <a:pathLst>
                <a:path w="105599" h="186787">
                  <a:moveTo>
                    <a:pt x="10935" y="15336"/>
                  </a:moveTo>
                  <a:lnTo>
                    <a:pt x="10935" y="15336"/>
                  </a:lnTo>
                  <a:lnTo>
                    <a:pt x="4193" y="11965"/>
                  </a:lnTo>
                  <a:lnTo>
                    <a:pt x="2207" y="10267"/>
                  </a:lnTo>
                  <a:lnTo>
                    <a:pt x="0" y="6498"/>
                  </a:lnTo>
                  <a:lnTo>
                    <a:pt x="823" y="4505"/>
                  </a:lnTo>
                  <a:lnTo>
                    <a:pt x="5500" y="409"/>
                  </a:lnTo>
                  <a:lnTo>
                    <a:pt x="14164" y="0"/>
                  </a:lnTo>
                  <a:lnTo>
                    <a:pt x="43715" y="5486"/>
                  </a:lnTo>
                  <a:lnTo>
                    <a:pt x="69879" y="21433"/>
                  </a:lnTo>
                  <a:lnTo>
                    <a:pt x="92135" y="47403"/>
                  </a:lnTo>
                  <a:lnTo>
                    <a:pt x="105393" y="80811"/>
                  </a:lnTo>
                  <a:lnTo>
                    <a:pt x="105598" y="103233"/>
                  </a:lnTo>
                  <a:lnTo>
                    <a:pt x="97779" y="131925"/>
                  </a:lnTo>
                  <a:lnTo>
                    <a:pt x="84644" y="153833"/>
                  </a:lnTo>
                  <a:lnTo>
                    <a:pt x="55385" y="186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61">
              <a:extLst>
                <a:ext uri="{FF2B5EF4-FFF2-40B4-BE49-F238E27FC236}">
                  <a16:creationId xmlns:a16="http://schemas.microsoft.com/office/drawing/2014/main" xmlns="" id="{9EE8B9C7-6D90-4953-9EFD-C53C6BB118D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731979" y="5143500"/>
              <a:ext cx="166922" cy="24077"/>
            </a:xfrm>
            <a:custGeom>
              <a:avLst/>
              <a:gdLst/>
              <a:ahLst/>
              <a:cxnLst/>
              <a:rect l="0" t="0" r="0" b="0"/>
              <a:pathLst>
                <a:path w="166922" h="24077">
                  <a:moveTo>
                    <a:pt x="8171" y="19050"/>
                  </a:moveTo>
                  <a:lnTo>
                    <a:pt x="8171" y="19050"/>
                  </a:lnTo>
                  <a:lnTo>
                    <a:pt x="1429" y="19050"/>
                  </a:lnTo>
                  <a:lnTo>
                    <a:pt x="148" y="19756"/>
                  </a:lnTo>
                  <a:lnTo>
                    <a:pt x="0" y="20931"/>
                  </a:lnTo>
                  <a:lnTo>
                    <a:pt x="607" y="22421"/>
                  </a:lnTo>
                  <a:lnTo>
                    <a:pt x="8807" y="24076"/>
                  </a:lnTo>
                  <a:lnTo>
                    <a:pt x="43810" y="21768"/>
                  </a:lnTo>
                  <a:lnTo>
                    <a:pt x="85915" y="16484"/>
                  </a:lnTo>
                  <a:lnTo>
                    <a:pt x="117748" y="10619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62">
              <a:extLst>
                <a:ext uri="{FF2B5EF4-FFF2-40B4-BE49-F238E27FC236}">
                  <a16:creationId xmlns:a16="http://schemas.microsoft.com/office/drawing/2014/main" xmlns="" id="{DC560032-F692-490C-8840-7A2809E3858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715633" y="5092700"/>
              <a:ext cx="107068" cy="3372"/>
            </a:xfrm>
            <a:custGeom>
              <a:avLst/>
              <a:gdLst/>
              <a:ahLst/>
              <a:cxnLst/>
              <a:rect l="0" t="0" r="0" b="0"/>
              <a:pathLst>
                <a:path w="107068" h="337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92" y="3371"/>
                  </a:lnTo>
                  <a:lnTo>
                    <a:pt x="51940" y="139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63">
              <a:extLst>
                <a:ext uri="{FF2B5EF4-FFF2-40B4-BE49-F238E27FC236}">
                  <a16:creationId xmlns:a16="http://schemas.microsoft.com/office/drawing/2014/main" xmlns="" id="{BF75A4D9-CA1B-4EC8-9457-463B29791D0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321311" y="4982739"/>
              <a:ext cx="241040" cy="192669"/>
            </a:xfrm>
            <a:custGeom>
              <a:avLst/>
              <a:gdLst/>
              <a:ahLst/>
              <a:cxnLst/>
              <a:rect l="0" t="0" r="0" b="0"/>
              <a:pathLst>
                <a:path w="241040" h="192669">
                  <a:moveTo>
                    <a:pt x="6089" y="192511"/>
                  </a:moveTo>
                  <a:lnTo>
                    <a:pt x="6089" y="192511"/>
                  </a:lnTo>
                  <a:lnTo>
                    <a:pt x="2718" y="192511"/>
                  </a:lnTo>
                  <a:lnTo>
                    <a:pt x="1725" y="191806"/>
                  </a:lnTo>
                  <a:lnTo>
                    <a:pt x="1063" y="190629"/>
                  </a:lnTo>
                  <a:lnTo>
                    <a:pt x="131" y="183722"/>
                  </a:lnTo>
                  <a:lnTo>
                    <a:pt x="0" y="180302"/>
                  </a:lnTo>
                  <a:lnTo>
                    <a:pt x="6558" y="165375"/>
                  </a:lnTo>
                  <a:lnTo>
                    <a:pt x="37413" y="126343"/>
                  </a:lnTo>
                  <a:lnTo>
                    <a:pt x="63155" y="79409"/>
                  </a:lnTo>
                  <a:lnTo>
                    <a:pt x="82847" y="33423"/>
                  </a:lnTo>
                  <a:lnTo>
                    <a:pt x="93250" y="1191"/>
                  </a:lnTo>
                  <a:lnTo>
                    <a:pt x="93124" y="53"/>
                  </a:lnTo>
                  <a:lnTo>
                    <a:pt x="92335" y="0"/>
                  </a:lnTo>
                  <a:lnTo>
                    <a:pt x="91103" y="671"/>
                  </a:lnTo>
                  <a:lnTo>
                    <a:pt x="82627" y="15098"/>
                  </a:lnTo>
                  <a:lnTo>
                    <a:pt x="74550" y="50731"/>
                  </a:lnTo>
                  <a:lnTo>
                    <a:pt x="71059" y="97036"/>
                  </a:lnTo>
                  <a:lnTo>
                    <a:pt x="73395" y="143133"/>
                  </a:lnTo>
                  <a:lnTo>
                    <a:pt x="81927" y="177959"/>
                  </a:lnTo>
                  <a:lnTo>
                    <a:pt x="86987" y="184926"/>
                  </a:lnTo>
                  <a:lnTo>
                    <a:pt x="93182" y="189571"/>
                  </a:lnTo>
                  <a:lnTo>
                    <a:pt x="100134" y="192668"/>
                  </a:lnTo>
                  <a:lnTo>
                    <a:pt x="108297" y="191910"/>
                  </a:lnTo>
                  <a:lnTo>
                    <a:pt x="126774" y="183542"/>
                  </a:lnTo>
                  <a:lnTo>
                    <a:pt x="157009" y="156222"/>
                  </a:lnTo>
                  <a:lnTo>
                    <a:pt x="181569" y="121316"/>
                  </a:lnTo>
                  <a:lnTo>
                    <a:pt x="195509" y="80791"/>
                  </a:lnTo>
                  <a:lnTo>
                    <a:pt x="207754" y="33398"/>
                  </a:lnTo>
                  <a:lnTo>
                    <a:pt x="203687" y="70032"/>
                  </a:lnTo>
                  <a:lnTo>
                    <a:pt x="203161" y="108322"/>
                  </a:lnTo>
                  <a:lnTo>
                    <a:pt x="213117" y="144204"/>
                  </a:lnTo>
                  <a:lnTo>
                    <a:pt x="223690" y="160693"/>
                  </a:lnTo>
                  <a:lnTo>
                    <a:pt x="241039" y="179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SMARTInkShape-1164">
            <a:extLst>
              <a:ext uri="{FF2B5EF4-FFF2-40B4-BE49-F238E27FC236}">
                <a16:creationId xmlns:a16="http://schemas.microsoft.com/office/drawing/2014/main" xmlns="" id="{CAEB4B9A-C03B-412B-83BD-EED9B02B46D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58598" y="5601845"/>
            <a:ext cx="286303" cy="100791"/>
          </a:xfrm>
          <a:custGeom>
            <a:avLst/>
            <a:gdLst/>
            <a:ahLst/>
            <a:cxnLst/>
            <a:rect l="0" t="0" r="0" b="0"/>
            <a:pathLst>
              <a:path w="286303" h="100791">
                <a:moveTo>
                  <a:pt x="13252" y="36955"/>
                </a:moveTo>
                <a:lnTo>
                  <a:pt x="13252" y="36955"/>
                </a:lnTo>
                <a:lnTo>
                  <a:pt x="16623" y="36955"/>
                </a:lnTo>
                <a:lnTo>
                  <a:pt x="25461" y="47068"/>
                </a:lnTo>
                <a:lnTo>
                  <a:pt x="29261" y="59559"/>
                </a:lnTo>
                <a:lnTo>
                  <a:pt x="30275" y="66841"/>
                </a:lnTo>
                <a:lnTo>
                  <a:pt x="27638" y="80577"/>
                </a:lnTo>
                <a:lnTo>
                  <a:pt x="21762" y="92326"/>
                </a:lnTo>
                <a:lnTo>
                  <a:pt x="14447" y="99899"/>
                </a:lnTo>
                <a:lnTo>
                  <a:pt x="10521" y="100790"/>
                </a:lnTo>
                <a:lnTo>
                  <a:pt x="6492" y="99972"/>
                </a:lnTo>
                <a:lnTo>
                  <a:pt x="2396" y="98017"/>
                </a:lnTo>
                <a:lnTo>
                  <a:pt x="370" y="93185"/>
                </a:lnTo>
                <a:lnTo>
                  <a:pt x="0" y="78409"/>
                </a:lnTo>
                <a:lnTo>
                  <a:pt x="7131" y="53628"/>
                </a:lnTo>
                <a:lnTo>
                  <a:pt x="21551" y="31782"/>
                </a:lnTo>
                <a:lnTo>
                  <a:pt x="42601" y="15275"/>
                </a:lnTo>
                <a:lnTo>
                  <a:pt x="76824" y="8189"/>
                </a:lnTo>
                <a:lnTo>
                  <a:pt x="109710" y="4649"/>
                </a:lnTo>
                <a:lnTo>
                  <a:pt x="147845" y="1430"/>
                </a:lnTo>
                <a:lnTo>
                  <a:pt x="188311" y="0"/>
                </a:lnTo>
                <a:lnTo>
                  <a:pt x="222289" y="1245"/>
                </a:lnTo>
                <a:lnTo>
                  <a:pt x="268483" y="4422"/>
                </a:lnTo>
                <a:lnTo>
                  <a:pt x="286302" y="52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214">
            <a:extLst>
              <a:ext uri="{FF2B5EF4-FFF2-40B4-BE49-F238E27FC236}">
                <a16:creationId xmlns:a16="http://schemas.microsoft.com/office/drawing/2014/main" xmlns="" id="{21EDB47E-3700-42BA-9ED0-242E8EE76953}"/>
              </a:ext>
            </a:extLst>
          </p:cNvPr>
          <p:cNvGrpSpPr/>
          <p:nvPr/>
        </p:nvGrpSpPr>
        <p:grpSpPr>
          <a:xfrm>
            <a:off x="7048500" y="2040905"/>
            <a:ext cx="779316" cy="233779"/>
            <a:chOff x="7048500" y="2040905"/>
            <a:chExt cx="779316" cy="233779"/>
          </a:xfrm>
        </p:grpSpPr>
        <p:sp>
          <p:nvSpPr>
            <p:cNvPr id="166" name="SMARTInkShape-1165">
              <a:extLst>
                <a:ext uri="{FF2B5EF4-FFF2-40B4-BE49-F238E27FC236}">
                  <a16:creationId xmlns:a16="http://schemas.microsoft.com/office/drawing/2014/main" xmlns="" id="{3DFE9A1D-5C59-4C02-B68E-D5908711E0F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739800" y="2175917"/>
              <a:ext cx="88016" cy="89859"/>
            </a:xfrm>
            <a:custGeom>
              <a:avLst/>
              <a:gdLst/>
              <a:ahLst/>
              <a:cxnLst/>
              <a:rect l="0" t="0" r="0" b="0"/>
              <a:pathLst>
                <a:path w="88016" h="89859">
                  <a:moveTo>
                    <a:pt x="38950" y="27533"/>
                  </a:moveTo>
                  <a:lnTo>
                    <a:pt x="38950" y="27533"/>
                  </a:lnTo>
                  <a:lnTo>
                    <a:pt x="38950" y="20791"/>
                  </a:lnTo>
                  <a:lnTo>
                    <a:pt x="35187" y="13718"/>
                  </a:lnTo>
                  <a:lnTo>
                    <a:pt x="24645" y="1050"/>
                  </a:lnTo>
                  <a:lnTo>
                    <a:pt x="21652" y="0"/>
                  </a:lnTo>
                  <a:lnTo>
                    <a:pt x="14564" y="715"/>
                  </a:lnTo>
                  <a:lnTo>
                    <a:pt x="6710" y="7147"/>
                  </a:lnTo>
                  <a:lnTo>
                    <a:pt x="2640" y="11826"/>
                  </a:lnTo>
                  <a:lnTo>
                    <a:pt x="0" y="26432"/>
                  </a:lnTo>
                  <a:lnTo>
                    <a:pt x="1882" y="43977"/>
                  </a:lnTo>
                  <a:lnTo>
                    <a:pt x="7422" y="61182"/>
                  </a:lnTo>
                  <a:lnTo>
                    <a:pt x="25218" y="83364"/>
                  </a:lnTo>
                  <a:lnTo>
                    <a:pt x="32619" y="87331"/>
                  </a:lnTo>
                  <a:lnTo>
                    <a:pt x="48365" y="89858"/>
                  </a:lnTo>
                  <a:lnTo>
                    <a:pt x="62890" y="84867"/>
                  </a:lnTo>
                  <a:lnTo>
                    <a:pt x="75695" y="75592"/>
                  </a:lnTo>
                  <a:lnTo>
                    <a:pt x="86090" y="64415"/>
                  </a:lnTo>
                  <a:lnTo>
                    <a:pt x="88015" y="57060"/>
                  </a:lnTo>
                  <a:lnTo>
                    <a:pt x="86391" y="39480"/>
                  </a:lnTo>
                  <a:lnTo>
                    <a:pt x="77203" y="23670"/>
                  </a:lnTo>
                  <a:lnTo>
                    <a:pt x="70802" y="16491"/>
                  </a:lnTo>
                  <a:lnTo>
                    <a:pt x="63712" y="12411"/>
                  </a:lnTo>
                  <a:lnTo>
                    <a:pt x="48309" y="9758"/>
                  </a:lnTo>
                  <a:lnTo>
                    <a:pt x="35818" y="12813"/>
                  </a:lnTo>
                  <a:lnTo>
                    <a:pt x="19900" y="2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66">
              <a:extLst>
                <a:ext uri="{FF2B5EF4-FFF2-40B4-BE49-F238E27FC236}">
                  <a16:creationId xmlns:a16="http://schemas.microsoft.com/office/drawing/2014/main" xmlns="" id="{80860BCC-69D3-499D-9487-28A1160FF19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96077" y="2040905"/>
              <a:ext cx="174724" cy="233779"/>
            </a:xfrm>
            <a:custGeom>
              <a:avLst/>
              <a:gdLst/>
              <a:ahLst/>
              <a:cxnLst/>
              <a:rect l="0" t="0" r="0" b="0"/>
              <a:pathLst>
                <a:path w="174724" h="233779">
                  <a:moveTo>
                    <a:pt x="3273" y="41895"/>
                  </a:moveTo>
                  <a:lnTo>
                    <a:pt x="3273" y="41895"/>
                  </a:lnTo>
                  <a:lnTo>
                    <a:pt x="3272" y="36428"/>
                  </a:lnTo>
                  <a:lnTo>
                    <a:pt x="8342" y="73879"/>
                  </a:lnTo>
                  <a:lnTo>
                    <a:pt x="13399" y="112206"/>
                  </a:lnTo>
                  <a:lnTo>
                    <a:pt x="14504" y="153431"/>
                  </a:lnTo>
                  <a:lnTo>
                    <a:pt x="7034" y="200473"/>
                  </a:lnTo>
                  <a:lnTo>
                    <a:pt x="4388" y="209531"/>
                  </a:lnTo>
                  <a:lnTo>
                    <a:pt x="4016" y="208686"/>
                  </a:lnTo>
                  <a:lnTo>
                    <a:pt x="0" y="173011"/>
                  </a:lnTo>
                  <a:lnTo>
                    <a:pt x="172" y="141326"/>
                  </a:lnTo>
                  <a:lnTo>
                    <a:pt x="2600" y="105137"/>
                  </a:lnTo>
                  <a:lnTo>
                    <a:pt x="6032" y="70238"/>
                  </a:lnTo>
                  <a:lnTo>
                    <a:pt x="18346" y="28600"/>
                  </a:lnTo>
                  <a:lnTo>
                    <a:pt x="23613" y="18818"/>
                  </a:lnTo>
                  <a:lnTo>
                    <a:pt x="26005" y="18043"/>
                  </a:lnTo>
                  <a:lnTo>
                    <a:pt x="28306" y="19644"/>
                  </a:lnTo>
                  <a:lnTo>
                    <a:pt x="53711" y="64129"/>
                  </a:lnTo>
                  <a:lnTo>
                    <a:pt x="74426" y="109710"/>
                  </a:lnTo>
                  <a:lnTo>
                    <a:pt x="92517" y="142355"/>
                  </a:lnTo>
                  <a:lnTo>
                    <a:pt x="112422" y="189097"/>
                  </a:lnTo>
                  <a:lnTo>
                    <a:pt x="130628" y="220742"/>
                  </a:lnTo>
                  <a:lnTo>
                    <a:pt x="142686" y="233411"/>
                  </a:lnTo>
                  <a:lnTo>
                    <a:pt x="146309" y="233778"/>
                  </a:lnTo>
                  <a:lnTo>
                    <a:pt x="154098" y="230422"/>
                  </a:lnTo>
                  <a:lnTo>
                    <a:pt x="160383" y="214820"/>
                  </a:lnTo>
                  <a:lnTo>
                    <a:pt x="166005" y="172624"/>
                  </a:lnTo>
                  <a:lnTo>
                    <a:pt x="168026" y="135275"/>
                  </a:lnTo>
                  <a:lnTo>
                    <a:pt x="171276" y="95156"/>
                  </a:lnTo>
                  <a:lnTo>
                    <a:pt x="171309" y="59452"/>
                  </a:lnTo>
                  <a:lnTo>
                    <a:pt x="169243" y="19110"/>
                  </a:lnTo>
                  <a:lnTo>
                    <a:pt x="168545" y="0"/>
                  </a:lnTo>
                  <a:lnTo>
                    <a:pt x="174723" y="22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67">
              <a:extLst>
                <a:ext uri="{FF2B5EF4-FFF2-40B4-BE49-F238E27FC236}">
                  <a16:creationId xmlns:a16="http://schemas.microsoft.com/office/drawing/2014/main" xmlns="" id="{C32134F1-E757-45D0-B6D6-724A1510660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048500" y="2149632"/>
              <a:ext cx="196851" cy="15719"/>
            </a:xfrm>
            <a:custGeom>
              <a:avLst/>
              <a:gdLst/>
              <a:ahLst/>
              <a:cxnLst/>
              <a:rect l="0" t="0" r="0" b="0"/>
              <a:pathLst>
                <a:path w="196851" h="15719">
                  <a:moveTo>
                    <a:pt x="0" y="15718"/>
                  </a:moveTo>
                  <a:lnTo>
                    <a:pt x="0" y="15718"/>
                  </a:lnTo>
                  <a:lnTo>
                    <a:pt x="6741" y="12347"/>
                  </a:lnTo>
                  <a:lnTo>
                    <a:pt x="42645" y="9251"/>
                  </a:lnTo>
                  <a:lnTo>
                    <a:pt x="81702" y="5178"/>
                  </a:lnTo>
                  <a:lnTo>
                    <a:pt x="120398" y="2953"/>
                  </a:lnTo>
                  <a:lnTo>
                    <a:pt x="167637" y="0"/>
                  </a:lnTo>
                  <a:lnTo>
                    <a:pt x="196850" y="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215">
            <a:extLst>
              <a:ext uri="{FF2B5EF4-FFF2-40B4-BE49-F238E27FC236}">
                <a16:creationId xmlns:a16="http://schemas.microsoft.com/office/drawing/2014/main" xmlns="" id="{913470FA-0DE1-44BB-B335-12C392685B4D}"/>
              </a:ext>
            </a:extLst>
          </p:cNvPr>
          <p:cNvGrpSpPr/>
          <p:nvPr/>
        </p:nvGrpSpPr>
        <p:grpSpPr>
          <a:xfrm>
            <a:off x="8214389" y="2101850"/>
            <a:ext cx="542262" cy="282882"/>
            <a:chOff x="8214389" y="2101850"/>
            <a:chExt cx="542262" cy="282882"/>
          </a:xfrm>
        </p:grpSpPr>
        <p:sp>
          <p:nvSpPr>
            <p:cNvPr id="170" name="SMARTInkShape-1168">
              <a:extLst>
                <a:ext uri="{FF2B5EF4-FFF2-40B4-BE49-F238E27FC236}">
                  <a16:creationId xmlns:a16="http://schemas.microsoft.com/office/drawing/2014/main" xmlns="" id="{FC18B5E7-AF43-4345-AE1C-544B64E5FCC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648700" y="2127250"/>
              <a:ext cx="107951" cy="143905"/>
            </a:xfrm>
            <a:custGeom>
              <a:avLst/>
              <a:gdLst/>
              <a:ahLst/>
              <a:cxnLst/>
              <a:rect l="0" t="0" r="0" b="0"/>
              <a:pathLst>
                <a:path w="107951" h="143905">
                  <a:moveTo>
                    <a:pt x="0" y="44450"/>
                  </a:moveTo>
                  <a:lnTo>
                    <a:pt x="0" y="44450"/>
                  </a:lnTo>
                  <a:lnTo>
                    <a:pt x="15901" y="45156"/>
                  </a:lnTo>
                  <a:lnTo>
                    <a:pt x="23765" y="47821"/>
                  </a:lnTo>
                  <a:lnTo>
                    <a:pt x="39498" y="60030"/>
                  </a:lnTo>
                  <a:lnTo>
                    <a:pt x="45776" y="71130"/>
                  </a:lnTo>
                  <a:lnTo>
                    <a:pt x="49808" y="102245"/>
                  </a:lnTo>
                  <a:lnTo>
                    <a:pt x="47134" y="125310"/>
                  </a:lnTo>
                  <a:lnTo>
                    <a:pt x="41874" y="138807"/>
                  </a:lnTo>
                  <a:lnTo>
                    <a:pt x="37896" y="142831"/>
                  </a:lnTo>
                  <a:lnTo>
                    <a:pt x="35847" y="143904"/>
                  </a:lnTo>
                  <a:lnTo>
                    <a:pt x="35188" y="141797"/>
                  </a:lnTo>
                  <a:lnTo>
                    <a:pt x="36335" y="131930"/>
                  </a:lnTo>
                  <a:lnTo>
                    <a:pt x="53666" y="95414"/>
                  </a:lnTo>
                  <a:lnTo>
                    <a:pt x="74854" y="55474"/>
                  </a:lnTo>
                  <a:lnTo>
                    <a:pt x="104875" y="14460"/>
                  </a:lnTo>
                  <a:lnTo>
                    <a:pt x="107038" y="687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169">
              <a:extLst>
                <a:ext uri="{FF2B5EF4-FFF2-40B4-BE49-F238E27FC236}">
                  <a16:creationId xmlns:a16="http://schemas.microsoft.com/office/drawing/2014/main" xmlns="" id="{D1DD60FF-E059-4358-9B41-6DFD683D9BA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558671" y="2155629"/>
              <a:ext cx="58280" cy="110367"/>
            </a:xfrm>
            <a:custGeom>
              <a:avLst/>
              <a:gdLst/>
              <a:ahLst/>
              <a:cxnLst/>
              <a:rect l="0" t="0" r="0" b="0"/>
              <a:pathLst>
                <a:path w="58280" h="110367">
                  <a:moveTo>
                    <a:pt x="58279" y="3371"/>
                  </a:moveTo>
                  <a:lnTo>
                    <a:pt x="58279" y="3371"/>
                  </a:lnTo>
                  <a:lnTo>
                    <a:pt x="48140" y="2665"/>
                  </a:lnTo>
                  <a:lnTo>
                    <a:pt x="40603" y="0"/>
                  </a:lnTo>
                  <a:lnTo>
                    <a:pt x="32549" y="226"/>
                  </a:lnTo>
                  <a:lnTo>
                    <a:pt x="28425" y="1275"/>
                  </a:lnTo>
                  <a:lnTo>
                    <a:pt x="24970" y="4090"/>
                  </a:lnTo>
                  <a:lnTo>
                    <a:pt x="8694" y="33073"/>
                  </a:lnTo>
                  <a:lnTo>
                    <a:pt x="0" y="60306"/>
                  </a:lnTo>
                  <a:lnTo>
                    <a:pt x="862" y="76653"/>
                  </a:lnTo>
                  <a:lnTo>
                    <a:pt x="12914" y="104395"/>
                  </a:lnTo>
                  <a:lnTo>
                    <a:pt x="17452" y="108114"/>
                  </a:lnTo>
                  <a:lnTo>
                    <a:pt x="22594" y="109889"/>
                  </a:lnTo>
                  <a:lnTo>
                    <a:pt x="28139" y="110366"/>
                  </a:lnTo>
                  <a:lnTo>
                    <a:pt x="38062" y="107133"/>
                  </a:lnTo>
                  <a:lnTo>
                    <a:pt x="42685" y="104296"/>
                  </a:lnTo>
                  <a:lnTo>
                    <a:pt x="45767" y="100993"/>
                  </a:lnTo>
                  <a:lnTo>
                    <a:pt x="49190" y="93560"/>
                  </a:lnTo>
                  <a:lnTo>
                    <a:pt x="51769" y="48127"/>
                  </a:lnTo>
                  <a:lnTo>
                    <a:pt x="51929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170">
              <a:extLst>
                <a:ext uri="{FF2B5EF4-FFF2-40B4-BE49-F238E27FC236}">
                  <a16:creationId xmlns:a16="http://schemas.microsoft.com/office/drawing/2014/main" xmlns="" id="{12703E6C-4536-4773-A452-C81CC9597F1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09000" y="2101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5026" y="71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71">
              <a:extLst>
                <a:ext uri="{FF2B5EF4-FFF2-40B4-BE49-F238E27FC236}">
                  <a16:creationId xmlns:a16="http://schemas.microsoft.com/office/drawing/2014/main" xmlns="" id="{3039E483-199F-49A5-8470-8A2E26AD57E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483600" y="2159000"/>
              <a:ext cx="9461" cy="95251"/>
            </a:xfrm>
            <a:custGeom>
              <a:avLst/>
              <a:gdLst/>
              <a:ahLst/>
              <a:cxnLst/>
              <a:rect l="0" t="0" r="0" b="0"/>
              <a:pathLst>
                <a:path w="9461" h="95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958" y="31706"/>
                  </a:lnTo>
                  <a:lnTo>
                    <a:pt x="9460" y="74872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72">
              <a:extLst>
                <a:ext uri="{FF2B5EF4-FFF2-40B4-BE49-F238E27FC236}">
                  <a16:creationId xmlns:a16="http://schemas.microsoft.com/office/drawing/2014/main" xmlns="" id="{2E12CE09-FCBC-4C54-BDAE-F8779C6F982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343900" y="2152650"/>
              <a:ext cx="107951" cy="115628"/>
            </a:xfrm>
            <a:custGeom>
              <a:avLst/>
              <a:gdLst/>
              <a:ahLst/>
              <a:cxnLst/>
              <a:rect l="0" t="0" r="0" b="0"/>
              <a:pathLst>
                <a:path w="107951" h="115628">
                  <a:moveTo>
                    <a:pt x="0" y="6350"/>
                  </a:moveTo>
                  <a:lnTo>
                    <a:pt x="0" y="6350"/>
                  </a:lnTo>
                  <a:lnTo>
                    <a:pt x="37257" y="39963"/>
                  </a:lnTo>
                  <a:lnTo>
                    <a:pt x="46474" y="62562"/>
                  </a:lnTo>
                  <a:lnTo>
                    <a:pt x="48878" y="78841"/>
                  </a:lnTo>
                  <a:lnTo>
                    <a:pt x="46182" y="93601"/>
                  </a:lnTo>
                  <a:lnTo>
                    <a:pt x="36325" y="113582"/>
                  </a:lnTo>
                  <a:lnTo>
                    <a:pt x="34094" y="115233"/>
                  </a:lnTo>
                  <a:lnTo>
                    <a:pt x="31902" y="115627"/>
                  </a:lnTo>
                  <a:lnTo>
                    <a:pt x="29735" y="115185"/>
                  </a:lnTo>
                  <a:lnTo>
                    <a:pt x="25445" y="107167"/>
                  </a:lnTo>
                  <a:lnTo>
                    <a:pt x="23313" y="101078"/>
                  </a:lnTo>
                  <a:lnTo>
                    <a:pt x="27054" y="72282"/>
                  </a:lnTo>
                  <a:lnTo>
                    <a:pt x="37100" y="40310"/>
                  </a:lnTo>
                  <a:lnTo>
                    <a:pt x="48709" y="22855"/>
                  </a:lnTo>
                  <a:lnTo>
                    <a:pt x="55757" y="15236"/>
                  </a:lnTo>
                  <a:lnTo>
                    <a:pt x="71112" y="677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73">
              <a:extLst>
                <a:ext uri="{FF2B5EF4-FFF2-40B4-BE49-F238E27FC236}">
                  <a16:creationId xmlns:a16="http://schemas.microsoft.com/office/drawing/2014/main" xmlns="" id="{93A9F943-C526-4CAE-BC0E-E766A477D78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14389" y="2129223"/>
              <a:ext cx="99181" cy="255509"/>
            </a:xfrm>
            <a:custGeom>
              <a:avLst/>
              <a:gdLst/>
              <a:ahLst/>
              <a:cxnLst/>
              <a:rect l="0" t="0" r="0" b="0"/>
              <a:pathLst>
                <a:path w="99181" h="255509">
                  <a:moveTo>
                    <a:pt x="8861" y="93277"/>
                  </a:moveTo>
                  <a:lnTo>
                    <a:pt x="8861" y="93277"/>
                  </a:lnTo>
                  <a:lnTo>
                    <a:pt x="9566" y="103416"/>
                  </a:lnTo>
                  <a:lnTo>
                    <a:pt x="19692" y="143205"/>
                  </a:lnTo>
                  <a:lnTo>
                    <a:pt x="26078" y="187727"/>
                  </a:lnTo>
                  <a:lnTo>
                    <a:pt x="27549" y="230702"/>
                  </a:lnTo>
                  <a:lnTo>
                    <a:pt x="24433" y="252450"/>
                  </a:lnTo>
                  <a:lnTo>
                    <a:pt x="23476" y="255132"/>
                  </a:lnTo>
                  <a:lnTo>
                    <a:pt x="22837" y="255508"/>
                  </a:lnTo>
                  <a:lnTo>
                    <a:pt x="9739" y="215295"/>
                  </a:lnTo>
                  <a:lnTo>
                    <a:pt x="5018" y="180669"/>
                  </a:lnTo>
                  <a:lnTo>
                    <a:pt x="568" y="134705"/>
                  </a:lnTo>
                  <a:lnTo>
                    <a:pt x="0" y="89347"/>
                  </a:lnTo>
                  <a:lnTo>
                    <a:pt x="3512" y="49902"/>
                  </a:lnTo>
                  <a:lnTo>
                    <a:pt x="19250" y="7229"/>
                  </a:lnTo>
                  <a:lnTo>
                    <a:pt x="22136" y="2045"/>
                  </a:lnTo>
                  <a:lnTo>
                    <a:pt x="26884" y="0"/>
                  </a:lnTo>
                  <a:lnTo>
                    <a:pt x="39684" y="1491"/>
                  </a:lnTo>
                  <a:lnTo>
                    <a:pt x="62757" y="17006"/>
                  </a:lnTo>
                  <a:lnTo>
                    <a:pt x="87468" y="42848"/>
                  </a:lnTo>
                  <a:lnTo>
                    <a:pt x="96715" y="64514"/>
                  </a:lnTo>
                  <a:lnTo>
                    <a:pt x="99180" y="76218"/>
                  </a:lnTo>
                  <a:lnTo>
                    <a:pt x="96275" y="98630"/>
                  </a:lnTo>
                  <a:lnTo>
                    <a:pt x="92537" y="109546"/>
                  </a:lnTo>
                  <a:lnTo>
                    <a:pt x="78976" y="127319"/>
                  </a:lnTo>
                  <a:lnTo>
                    <a:pt x="61895" y="140157"/>
                  </a:lnTo>
                  <a:lnTo>
                    <a:pt x="44897" y="145862"/>
                  </a:lnTo>
                  <a:lnTo>
                    <a:pt x="19460" y="145703"/>
                  </a:lnTo>
                  <a:lnTo>
                    <a:pt x="13810" y="143045"/>
                  </a:lnTo>
                  <a:lnTo>
                    <a:pt x="10044" y="139155"/>
                  </a:lnTo>
                  <a:lnTo>
                    <a:pt x="2511" y="125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216">
            <a:extLst>
              <a:ext uri="{FF2B5EF4-FFF2-40B4-BE49-F238E27FC236}">
                <a16:creationId xmlns:a16="http://schemas.microsoft.com/office/drawing/2014/main" xmlns="" id="{658BE04A-A0F6-490E-A32C-5D04A8D8B56B}"/>
              </a:ext>
            </a:extLst>
          </p:cNvPr>
          <p:cNvGrpSpPr/>
          <p:nvPr/>
        </p:nvGrpSpPr>
        <p:grpSpPr>
          <a:xfrm>
            <a:off x="9095318" y="1986507"/>
            <a:ext cx="1191683" cy="440540"/>
            <a:chOff x="9095318" y="1986507"/>
            <a:chExt cx="1191683" cy="440540"/>
          </a:xfrm>
        </p:grpSpPr>
        <p:sp>
          <p:nvSpPr>
            <p:cNvPr id="177" name="SMARTInkShape-1174">
              <a:extLst>
                <a:ext uri="{FF2B5EF4-FFF2-40B4-BE49-F238E27FC236}">
                  <a16:creationId xmlns:a16="http://schemas.microsoft.com/office/drawing/2014/main" xmlns="" id="{3E02866A-8FA5-42D8-A6C6-A913F132331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188092" y="2162608"/>
              <a:ext cx="98909" cy="104343"/>
            </a:xfrm>
            <a:custGeom>
              <a:avLst/>
              <a:gdLst/>
              <a:ahLst/>
              <a:cxnLst/>
              <a:rect l="0" t="0" r="0" b="0"/>
              <a:pathLst>
                <a:path w="98909" h="104343">
                  <a:moveTo>
                    <a:pt x="3658" y="47192"/>
                  </a:moveTo>
                  <a:lnTo>
                    <a:pt x="3658" y="47192"/>
                  </a:lnTo>
                  <a:lnTo>
                    <a:pt x="287" y="47192"/>
                  </a:lnTo>
                  <a:lnTo>
                    <a:pt x="0" y="47898"/>
                  </a:lnTo>
                  <a:lnTo>
                    <a:pt x="1561" y="50563"/>
                  </a:lnTo>
                  <a:lnTo>
                    <a:pt x="6490" y="52218"/>
                  </a:lnTo>
                  <a:lnTo>
                    <a:pt x="9779" y="52659"/>
                  </a:lnTo>
                  <a:lnTo>
                    <a:pt x="24522" y="49909"/>
                  </a:lnTo>
                  <a:lnTo>
                    <a:pt x="63485" y="31853"/>
                  </a:lnTo>
                  <a:lnTo>
                    <a:pt x="80342" y="20619"/>
                  </a:lnTo>
                  <a:lnTo>
                    <a:pt x="90186" y="8571"/>
                  </a:lnTo>
                  <a:lnTo>
                    <a:pt x="93151" y="1805"/>
                  </a:lnTo>
                  <a:lnTo>
                    <a:pt x="92953" y="0"/>
                  </a:lnTo>
                  <a:lnTo>
                    <a:pt x="72449" y="832"/>
                  </a:lnTo>
                  <a:lnTo>
                    <a:pt x="54928" y="9419"/>
                  </a:lnTo>
                  <a:lnTo>
                    <a:pt x="20685" y="37927"/>
                  </a:lnTo>
                  <a:lnTo>
                    <a:pt x="11225" y="54128"/>
                  </a:lnTo>
                  <a:lnTo>
                    <a:pt x="7726" y="70030"/>
                  </a:lnTo>
                  <a:lnTo>
                    <a:pt x="8524" y="84153"/>
                  </a:lnTo>
                  <a:lnTo>
                    <a:pt x="11135" y="89472"/>
                  </a:lnTo>
                  <a:lnTo>
                    <a:pt x="19681" y="97263"/>
                  </a:lnTo>
                  <a:lnTo>
                    <a:pt x="32417" y="101196"/>
                  </a:lnTo>
                  <a:lnTo>
                    <a:pt x="73701" y="103721"/>
                  </a:lnTo>
                  <a:lnTo>
                    <a:pt x="98908" y="104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75">
              <a:extLst>
                <a:ext uri="{FF2B5EF4-FFF2-40B4-BE49-F238E27FC236}">
                  <a16:creationId xmlns:a16="http://schemas.microsoft.com/office/drawing/2014/main" xmlns="" id="{68B8F721-A241-43F8-AA24-6628CBB5A04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17213" y="2145636"/>
              <a:ext cx="104024" cy="281411"/>
            </a:xfrm>
            <a:custGeom>
              <a:avLst/>
              <a:gdLst/>
              <a:ahLst/>
              <a:cxnLst/>
              <a:rect l="0" t="0" r="0" b="0"/>
              <a:pathLst>
                <a:path w="104024" h="281411">
                  <a:moveTo>
                    <a:pt x="85637" y="38764"/>
                  </a:moveTo>
                  <a:lnTo>
                    <a:pt x="85637" y="38764"/>
                  </a:lnTo>
                  <a:lnTo>
                    <a:pt x="89007" y="28651"/>
                  </a:lnTo>
                  <a:lnTo>
                    <a:pt x="88780" y="18042"/>
                  </a:lnTo>
                  <a:lnTo>
                    <a:pt x="87733" y="12249"/>
                  </a:lnTo>
                  <a:lnTo>
                    <a:pt x="82805" y="3931"/>
                  </a:lnTo>
                  <a:lnTo>
                    <a:pt x="79516" y="726"/>
                  </a:lnTo>
                  <a:lnTo>
                    <a:pt x="75911" y="0"/>
                  </a:lnTo>
                  <a:lnTo>
                    <a:pt x="72098" y="927"/>
                  </a:lnTo>
                  <a:lnTo>
                    <a:pt x="68144" y="2956"/>
                  </a:lnTo>
                  <a:lnTo>
                    <a:pt x="55837" y="19295"/>
                  </a:lnTo>
                  <a:lnTo>
                    <a:pt x="49997" y="42011"/>
                  </a:lnTo>
                  <a:lnTo>
                    <a:pt x="48266" y="59874"/>
                  </a:lnTo>
                  <a:lnTo>
                    <a:pt x="49434" y="63420"/>
                  </a:lnTo>
                  <a:lnTo>
                    <a:pt x="51624" y="65785"/>
                  </a:lnTo>
                  <a:lnTo>
                    <a:pt x="54494" y="67361"/>
                  </a:lnTo>
                  <a:lnTo>
                    <a:pt x="57819" y="67706"/>
                  </a:lnTo>
                  <a:lnTo>
                    <a:pt x="65277" y="66209"/>
                  </a:lnTo>
                  <a:lnTo>
                    <a:pt x="77409" y="58028"/>
                  </a:lnTo>
                  <a:lnTo>
                    <a:pt x="89787" y="44033"/>
                  </a:lnTo>
                  <a:lnTo>
                    <a:pt x="97124" y="41106"/>
                  </a:lnTo>
                  <a:lnTo>
                    <a:pt x="99645" y="41736"/>
                  </a:lnTo>
                  <a:lnTo>
                    <a:pt x="101326" y="43568"/>
                  </a:lnTo>
                  <a:lnTo>
                    <a:pt x="102446" y="46200"/>
                  </a:lnTo>
                  <a:lnTo>
                    <a:pt x="104023" y="70130"/>
                  </a:lnTo>
                  <a:lnTo>
                    <a:pt x="97747" y="107403"/>
                  </a:lnTo>
                  <a:lnTo>
                    <a:pt x="86952" y="153097"/>
                  </a:lnTo>
                  <a:lnTo>
                    <a:pt x="74816" y="199013"/>
                  </a:lnTo>
                  <a:lnTo>
                    <a:pt x="52171" y="240526"/>
                  </a:lnTo>
                  <a:lnTo>
                    <a:pt x="26489" y="269525"/>
                  </a:lnTo>
                  <a:lnTo>
                    <a:pt x="13252" y="278908"/>
                  </a:lnTo>
                  <a:lnTo>
                    <a:pt x="7747" y="281410"/>
                  </a:lnTo>
                  <a:lnTo>
                    <a:pt x="4078" y="280961"/>
                  </a:lnTo>
                  <a:lnTo>
                    <a:pt x="1631" y="278545"/>
                  </a:lnTo>
                  <a:lnTo>
                    <a:pt x="0" y="274818"/>
                  </a:lnTo>
                  <a:lnTo>
                    <a:pt x="3832" y="259388"/>
                  </a:lnTo>
                  <a:lnTo>
                    <a:pt x="21652" y="221256"/>
                  </a:lnTo>
                  <a:lnTo>
                    <a:pt x="47537" y="172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176">
              <a:extLst>
                <a:ext uri="{FF2B5EF4-FFF2-40B4-BE49-F238E27FC236}">
                  <a16:creationId xmlns:a16="http://schemas.microsoft.com/office/drawing/2014/main" xmlns="" id="{C59D8BBA-4AA1-41E0-8206-3E18E0CB4B7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903578" y="1986507"/>
              <a:ext cx="154468" cy="270928"/>
            </a:xfrm>
            <a:custGeom>
              <a:avLst/>
              <a:gdLst/>
              <a:ahLst/>
              <a:cxnLst/>
              <a:rect l="0" t="0" r="0" b="0"/>
              <a:pathLst>
                <a:path w="154468" h="270928">
                  <a:moveTo>
                    <a:pt x="78622" y="216943"/>
                  </a:moveTo>
                  <a:lnTo>
                    <a:pt x="78622" y="216943"/>
                  </a:lnTo>
                  <a:lnTo>
                    <a:pt x="55478" y="202637"/>
                  </a:lnTo>
                  <a:lnTo>
                    <a:pt x="42680" y="199299"/>
                  </a:lnTo>
                  <a:lnTo>
                    <a:pt x="29951" y="198309"/>
                  </a:lnTo>
                  <a:lnTo>
                    <a:pt x="21477" y="201841"/>
                  </a:lnTo>
                  <a:lnTo>
                    <a:pt x="17242" y="204758"/>
                  </a:lnTo>
                  <a:lnTo>
                    <a:pt x="10655" y="215526"/>
                  </a:lnTo>
                  <a:lnTo>
                    <a:pt x="678" y="245434"/>
                  </a:lnTo>
                  <a:lnTo>
                    <a:pt x="0" y="258063"/>
                  </a:lnTo>
                  <a:lnTo>
                    <a:pt x="2051" y="266968"/>
                  </a:lnTo>
                  <a:lnTo>
                    <a:pt x="3585" y="269343"/>
                  </a:lnTo>
                  <a:lnTo>
                    <a:pt x="5315" y="270927"/>
                  </a:lnTo>
                  <a:lnTo>
                    <a:pt x="14761" y="270804"/>
                  </a:lnTo>
                  <a:lnTo>
                    <a:pt x="21231" y="269784"/>
                  </a:lnTo>
                  <a:lnTo>
                    <a:pt x="47192" y="251493"/>
                  </a:lnTo>
                  <a:lnTo>
                    <a:pt x="83206" y="206521"/>
                  </a:lnTo>
                  <a:lnTo>
                    <a:pt x="103002" y="174211"/>
                  </a:lnTo>
                  <a:lnTo>
                    <a:pt x="121678" y="133040"/>
                  </a:lnTo>
                  <a:lnTo>
                    <a:pt x="137975" y="88636"/>
                  </a:lnTo>
                  <a:lnTo>
                    <a:pt x="149921" y="47734"/>
                  </a:lnTo>
                  <a:lnTo>
                    <a:pt x="154467" y="12604"/>
                  </a:lnTo>
                  <a:lnTo>
                    <a:pt x="153174" y="6634"/>
                  </a:lnTo>
                  <a:lnTo>
                    <a:pt x="150901" y="2654"/>
                  </a:lnTo>
                  <a:lnTo>
                    <a:pt x="147974" y="0"/>
                  </a:lnTo>
                  <a:lnTo>
                    <a:pt x="143907" y="1759"/>
                  </a:lnTo>
                  <a:lnTo>
                    <a:pt x="133743" y="13120"/>
                  </a:lnTo>
                  <a:lnTo>
                    <a:pt x="119492" y="52834"/>
                  </a:lnTo>
                  <a:lnTo>
                    <a:pt x="112543" y="88737"/>
                  </a:lnTo>
                  <a:lnTo>
                    <a:pt x="107809" y="126802"/>
                  </a:lnTo>
                  <a:lnTo>
                    <a:pt x="105144" y="174320"/>
                  </a:lnTo>
                  <a:lnTo>
                    <a:pt x="104022" y="197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177">
              <a:extLst>
                <a:ext uri="{FF2B5EF4-FFF2-40B4-BE49-F238E27FC236}">
                  <a16:creationId xmlns:a16="http://schemas.microsoft.com/office/drawing/2014/main" xmlns="" id="{434BDE0A-D484-4DE5-A6C7-4AE143AA3D9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766300" y="2167801"/>
              <a:ext cx="114301" cy="80100"/>
            </a:xfrm>
            <a:custGeom>
              <a:avLst/>
              <a:gdLst/>
              <a:ahLst/>
              <a:cxnLst/>
              <a:rect l="0" t="0" r="0" b="0"/>
              <a:pathLst>
                <a:path w="114301" h="80100">
                  <a:moveTo>
                    <a:pt x="0" y="48349"/>
                  </a:moveTo>
                  <a:lnTo>
                    <a:pt x="0" y="48349"/>
                  </a:lnTo>
                  <a:lnTo>
                    <a:pt x="0" y="42882"/>
                  </a:lnTo>
                  <a:lnTo>
                    <a:pt x="6741" y="38889"/>
                  </a:lnTo>
                  <a:lnTo>
                    <a:pt x="33224" y="29191"/>
                  </a:lnTo>
                  <a:lnTo>
                    <a:pt x="41342" y="21960"/>
                  </a:lnTo>
                  <a:lnTo>
                    <a:pt x="55673" y="5820"/>
                  </a:lnTo>
                  <a:lnTo>
                    <a:pt x="55459" y="3063"/>
                  </a:lnTo>
                  <a:lnTo>
                    <a:pt x="52494" y="1225"/>
                  </a:lnTo>
                  <a:lnTo>
                    <a:pt x="47696" y="0"/>
                  </a:lnTo>
                  <a:lnTo>
                    <a:pt x="34839" y="2401"/>
                  </a:lnTo>
                  <a:lnTo>
                    <a:pt x="21128" y="8878"/>
                  </a:lnTo>
                  <a:lnTo>
                    <a:pt x="10331" y="18812"/>
                  </a:lnTo>
                  <a:lnTo>
                    <a:pt x="6473" y="35927"/>
                  </a:lnTo>
                  <a:lnTo>
                    <a:pt x="6432" y="46418"/>
                  </a:lnTo>
                  <a:lnTo>
                    <a:pt x="9227" y="54823"/>
                  </a:lnTo>
                  <a:lnTo>
                    <a:pt x="19858" y="67924"/>
                  </a:lnTo>
                  <a:lnTo>
                    <a:pt x="35871" y="74688"/>
                  </a:lnTo>
                  <a:lnTo>
                    <a:pt x="70365" y="78496"/>
                  </a:lnTo>
                  <a:lnTo>
                    <a:pt x="114300" y="80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178">
              <a:extLst>
                <a:ext uri="{FF2B5EF4-FFF2-40B4-BE49-F238E27FC236}">
                  <a16:creationId xmlns:a16="http://schemas.microsoft.com/office/drawing/2014/main" xmlns="" id="{AF6F1754-15FB-4DA1-8919-CFF8575D03A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02800" y="2000250"/>
              <a:ext cx="22421" cy="266701"/>
            </a:xfrm>
            <a:custGeom>
              <a:avLst/>
              <a:gdLst/>
              <a:ahLst/>
              <a:cxnLst/>
              <a:rect l="0" t="0" r="0" b="0"/>
              <a:pathLst>
                <a:path w="22421" h="266701">
                  <a:moveTo>
                    <a:pt x="19050" y="0"/>
                  </a:moveTo>
                  <a:lnTo>
                    <a:pt x="19050" y="0"/>
                  </a:lnTo>
                  <a:lnTo>
                    <a:pt x="22420" y="6742"/>
                  </a:lnTo>
                  <a:lnTo>
                    <a:pt x="20447" y="47715"/>
                  </a:lnTo>
                  <a:lnTo>
                    <a:pt x="18758" y="93944"/>
                  </a:lnTo>
                  <a:lnTo>
                    <a:pt x="15863" y="129242"/>
                  </a:lnTo>
                  <a:lnTo>
                    <a:pt x="12224" y="166096"/>
                  </a:lnTo>
                  <a:lnTo>
                    <a:pt x="8255" y="202232"/>
                  </a:lnTo>
                  <a:lnTo>
                    <a:pt x="2760" y="24540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179">
              <a:extLst>
                <a:ext uri="{FF2B5EF4-FFF2-40B4-BE49-F238E27FC236}">
                  <a16:creationId xmlns:a16="http://schemas.microsoft.com/office/drawing/2014/main" xmlns="" id="{47FC773F-FE61-466A-9FE8-DC32742DBD5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512691" y="2146300"/>
              <a:ext cx="139310" cy="122447"/>
            </a:xfrm>
            <a:custGeom>
              <a:avLst/>
              <a:gdLst/>
              <a:ahLst/>
              <a:cxnLst/>
              <a:rect l="0" t="0" r="0" b="0"/>
              <a:pathLst>
                <a:path w="139310" h="122447">
                  <a:moveTo>
                    <a:pt x="5959" y="25400"/>
                  </a:moveTo>
                  <a:lnTo>
                    <a:pt x="5959" y="25400"/>
                  </a:lnTo>
                  <a:lnTo>
                    <a:pt x="2588" y="25400"/>
                  </a:lnTo>
                  <a:lnTo>
                    <a:pt x="1595" y="26106"/>
                  </a:lnTo>
                  <a:lnTo>
                    <a:pt x="933" y="27281"/>
                  </a:lnTo>
                  <a:lnTo>
                    <a:pt x="0" y="34189"/>
                  </a:lnTo>
                  <a:lnTo>
                    <a:pt x="366" y="53943"/>
                  </a:lnTo>
                  <a:lnTo>
                    <a:pt x="11166" y="89513"/>
                  </a:lnTo>
                  <a:lnTo>
                    <a:pt x="13664" y="91425"/>
                  </a:lnTo>
                  <a:lnTo>
                    <a:pt x="22083" y="93550"/>
                  </a:lnTo>
                  <a:lnTo>
                    <a:pt x="25880" y="92706"/>
                  </a:lnTo>
                  <a:lnTo>
                    <a:pt x="35301" y="84775"/>
                  </a:lnTo>
                  <a:lnTo>
                    <a:pt x="51511" y="68723"/>
                  </a:lnTo>
                  <a:lnTo>
                    <a:pt x="53260" y="67688"/>
                  </a:lnTo>
                  <a:lnTo>
                    <a:pt x="54426" y="67703"/>
                  </a:lnTo>
                  <a:lnTo>
                    <a:pt x="55204" y="68418"/>
                  </a:lnTo>
                  <a:lnTo>
                    <a:pt x="58143" y="115070"/>
                  </a:lnTo>
                  <a:lnTo>
                    <a:pt x="63488" y="121227"/>
                  </a:lnTo>
                  <a:lnTo>
                    <a:pt x="67596" y="122446"/>
                  </a:lnTo>
                  <a:lnTo>
                    <a:pt x="77803" y="121919"/>
                  </a:lnTo>
                  <a:lnTo>
                    <a:pt x="89395" y="115569"/>
                  </a:lnTo>
                  <a:lnTo>
                    <a:pt x="100897" y="104986"/>
                  </a:lnTo>
                  <a:lnTo>
                    <a:pt x="114600" y="82456"/>
                  </a:lnTo>
                  <a:lnTo>
                    <a:pt x="131630" y="36668"/>
                  </a:lnTo>
                  <a:lnTo>
                    <a:pt x="138298" y="9436"/>
                  </a:lnTo>
                  <a:lnTo>
                    <a:pt x="139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180">
              <a:extLst>
                <a:ext uri="{FF2B5EF4-FFF2-40B4-BE49-F238E27FC236}">
                  <a16:creationId xmlns:a16="http://schemas.microsoft.com/office/drawing/2014/main" xmlns="" id="{25860F6F-3BA5-4A27-A796-278F36914D8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404042" y="2174679"/>
              <a:ext cx="63809" cy="91228"/>
            </a:xfrm>
            <a:custGeom>
              <a:avLst/>
              <a:gdLst/>
              <a:ahLst/>
              <a:cxnLst/>
              <a:rect l="0" t="0" r="0" b="0"/>
              <a:pathLst>
                <a:path w="63809" h="91228">
                  <a:moveTo>
                    <a:pt x="57458" y="3371"/>
                  </a:moveTo>
                  <a:lnTo>
                    <a:pt x="57458" y="3371"/>
                  </a:lnTo>
                  <a:lnTo>
                    <a:pt x="47345" y="0"/>
                  </a:lnTo>
                  <a:lnTo>
                    <a:pt x="38617" y="226"/>
                  </a:lnTo>
                  <a:lnTo>
                    <a:pt x="29329" y="3385"/>
                  </a:lnTo>
                  <a:lnTo>
                    <a:pt x="18145" y="9492"/>
                  </a:lnTo>
                  <a:lnTo>
                    <a:pt x="3319" y="27605"/>
                  </a:lnTo>
                  <a:lnTo>
                    <a:pt x="0" y="42834"/>
                  </a:lnTo>
                  <a:lnTo>
                    <a:pt x="1583" y="59010"/>
                  </a:lnTo>
                  <a:lnTo>
                    <a:pt x="10406" y="81867"/>
                  </a:lnTo>
                  <a:lnTo>
                    <a:pt x="17966" y="90704"/>
                  </a:lnTo>
                  <a:lnTo>
                    <a:pt x="24074" y="91227"/>
                  </a:lnTo>
                  <a:lnTo>
                    <a:pt x="40269" y="86162"/>
                  </a:lnTo>
                  <a:lnTo>
                    <a:pt x="51699" y="76856"/>
                  </a:lnTo>
                  <a:lnTo>
                    <a:pt x="58426" y="65664"/>
                  </a:lnTo>
                  <a:lnTo>
                    <a:pt x="62213" y="46052"/>
                  </a:lnTo>
                  <a:lnTo>
                    <a:pt x="63808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181">
              <a:extLst>
                <a:ext uri="{FF2B5EF4-FFF2-40B4-BE49-F238E27FC236}">
                  <a16:creationId xmlns:a16="http://schemas.microsoft.com/office/drawing/2014/main" xmlns="" id="{69FBA6FC-1F28-450F-AA19-B642EDD7115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280323" y="2171700"/>
              <a:ext cx="79578" cy="102540"/>
            </a:xfrm>
            <a:custGeom>
              <a:avLst/>
              <a:gdLst/>
              <a:ahLst/>
              <a:cxnLst/>
              <a:rect l="0" t="0" r="0" b="0"/>
              <a:pathLst>
                <a:path w="79578" h="102540">
                  <a:moveTo>
                    <a:pt x="3377" y="0"/>
                  </a:moveTo>
                  <a:lnTo>
                    <a:pt x="3377" y="0"/>
                  </a:lnTo>
                  <a:lnTo>
                    <a:pt x="2671" y="6481"/>
                  </a:lnTo>
                  <a:lnTo>
                    <a:pt x="6" y="15580"/>
                  </a:lnTo>
                  <a:lnTo>
                    <a:pt x="2756" y="59891"/>
                  </a:lnTo>
                  <a:lnTo>
                    <a:pt x="3352" y="102539"/>
                  </a:lnTo>
                  <a:lnTo>
                    <a:pt x="3360" y="102226"/>
                  </a:lnTo>
                  <a:lnTo>
                    <a:pt x="0" y="91672"/>
                  </a:lnTo>
                  <a:lnTo>
                    <a:pt x="2684" y="63368"/>
                  </a:lnTo>
                  <a:lnTo>
                    <a:pt x="9444" y="36101"/>
                  </a:lnTo>
                  <a:lnTo>
                    <a:pt x="18773" y="20984"/>
                  </a:lnTo>
                  <a:lnTo>
                    <a:pt x="29975" y="10972"/>
                  </a:lnTo>
                  <a:lnTo>
                    <a:pt x="35925" y="7315"/>
                  </a:lnTo>
                  <a:lnTo>
                    <a:pt x="46301" y="5132"/>
                  </a:lnTo>
                  <a:lnTo>
                    <a:pt x="51042" y="5538"/>
                  </a:lnTo>
                  <a:lnTo>
                    <a:pt x="60075" y="9752"/>
                  </a:lnTo>
                  <a:lnTo>
                    <a:pt x="64459" y="12851"/>
                  </a:lnTo>
                  <a:lnTo>
                    <a:pt x="71211" y="25703"/>
                  </a:lnTo>
                  <a:lnTo>
                    <a:pt x="77099" y="50890"/>
                  </a:lnTo>
                  <a:lnTo>
                    <a:pt x="7957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182">
              <a:extLst>
                <a:ext uri="{FF2B5EF4-FFF2-40B4-BE49-F238E27FC236}">
                  <a16:creationId xmlns:a16="http://schemas.microsoft.com/office/drawing/2014/main" xmlns="" id="{7EA9E32F-1241-4102-9AC3-2680AAF8AE4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95318" y="2044700"/>
              <a:ext cx="124883" cy="265037"/>
            </a:xfrm>
            <a:custGeom>
              <a:avLst/>
              <a:gdLst/>
              <a:ahLst/>
              <a:cxnLst/>
              <a:rect l="0" t="0" r="0" b="0"/>
              <a:pathLst>
                <a:path w="124883" h="265037">
                  <a:moveTo>
                    <a:pt x="16932" y="0"/>
                  </a:moveTo>
                  <a:lnTo>
                    <a:pt x="16932" y="0"/>
                  </a:lnTo>
                  <a:lnTo>
                    <a:pt x="17637" y="38987"/>
                  </a:lnTo>
                  <a:lnTo>
                    <a:pt x="22001" y="82421"/>
                  </a:lnTo>
                  <a:lnTo>
                    <a:pt x="25769" y="117065"/>
                  </a:lnTo>
                  <a:lnTo>
                    <a:pt x="26035" y="155510"/>
                  </a:lnTo>
                  <a:lnTo>
                    <a:pt x="23800" y="193999"/>
                  </a:lnTo>
                  <a:lnTo>
                    <a:pt x="18575" y="239906"/>
                  </a:lnTo>
                  <a:lnTo>
                    <a:pt x="14604" y="257379"/>
                  </a:lnTo>
                  <a:lnTo>
                    <a:pt x="11852" y="261897"/>
                  </a:lnTo>
                  <a:lnTo>
                    <a:pt x="8607" y="264203"/>
                  </a:lnTo>
                  <a:lnTo>
                    <a:pt x="5031" y="265036"/>
                  </a:lnTo>
                  <a:lnTo>
                    <a:pt x="2648" y="262768"/>
                  </a:lnTo>
                  <a:lnTo>
                    <a:pt x="0" y="252723"/>
                  </a:lnTo>
                  <a:lnTo>
                    <a:pt x="418" y="207364"/>
                  </a:lnTo>
                  <a:lnTo>
                    <a:pt x="13921" y="163198"/>
                  </a:lnTo>
                  <a:lnTo>
                    <a:pt x="27823" y="138384"/>
                  </a:lnTo>
                  <a:lnTo>
                    <a:pt x="47173" y="121241"/>
                  </a:lnTo>
                  <a:lnTo>
                    <a:pt x="67767" y="111035"/>
                  </a:lnTo>
                  <a:lnTo>
                    <a:pt x="83975" y="108851"/>
                  </a:lnTo>
                  <a:lnTo>
                    <a:pt x="90556" y="111372"/>
                  </a:lnTo>
                  <a:lnTo>
                    <a:pt x="101630" y="121701"/>
                  </a:lnTo>
                  <a:lnTo>
                    <a:pt x="107492" y="135698"/>
                  </a:lnTo>
                  <a:lnTo>
                    <a:pt x="109055" y="143382"/>
                  </a:lnTo>
                  <a:lnTo>
                    <a:pt x="103267" y="161327"/>
                  </a:lnTo>
                  <a:lnTo>
                    <a:pt x="91286" y="178946"/>
                  </a:lnTo>
                  <a:lnTo>
                    <a:pt x="69380" y="196092"/>
                  </a:lnTo>
                  <a:lnTo>
                    <a:pt x="55765" y="203098"/>
                  </a:lnTo>
                  <a:lnTo>
                    <a:pt x="42657" y="204801"/>
                  </a:lnTo>
                  <a:lnTo>
                    <a:pt x="21839" y="203340"/>
                  </a:lnTo>
                  <a:lnTo>
                    <a:pt x="29739" y="203228"/>
                  </a:lnTo>
                  <a:lnTo>
                    <a:pt x="36970" y="206975"/>
                  </a:lnTo>
                  <a:lnTo>
                    <a:pt x="54619" y="217018"/>
                  </a:lnTo>
                  <a:lnTo>
                    <a:pt x="96605" y="231439"/>
                  </a:lnTo>
                  <a:lnTo>
                    <a:pt x="12488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217">
            <a:extLst>
              <a:ext uri="{FF2B5EF4-FFF2-40B4-BE49-F238E27FC236}">
                <a16:creationId xmlns:a16="http://schemas.microsoft.com/office/drawing/2014/main" xmlns="" id="{CBE14E52-988E-42C8-818F-AD820C2D7876}"/>
              </a:ext>
            </a:extLst>
          </p:cNvPr>
          <p:cNvGrpSpPr/>
          <p:nvPr/>
        </p:nvGrpSpPr>
        <p:grpSpPr>
          <a:xfrm>
            <a:off x="7448594" y="2612618"/>
            <a:ext cx="704807" cy="278501"/>
            <a:chOff x="7448594" y="2612618"/>
            <a:chExt cx="704807" cy="278501"/>
          </a:xfrm>
        </p:grpSpPr>
        <p:sp>
          <p:nvSpPr>
            <p:cNvPr id="187" name="SMARTInkShape-1183">
              <a:extLst>
                <a:ext uri="{FF2B5EF4-FFF2-40B4-BE49-F238E27FC236}">
                  <a16:creationId xmlns:a16="http://schemas.microsoft.com/office/drawing/2014/main" xmlns="" id="{B0532159-69F1-4B89-98A8-CB76B64037A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037279" y="2724150"/>
              <a:ext cx="116122" cy="44451"/>
            </a:xfrm>
            <a:custGeom>
              <a:avLst/>
              <a:gdLst/>
              <a:ahLst/>
              <a:cxnLst/>
              <a:rect l="0" t="0" r="0" b="0"/>
              <a:pathLst>
                <a:path w="116122" h="44451">
                  <a:moveTo>
                    <a:pt x="8171" y="44450"/>
                  </a:moveTo>
                  <a:lnTo>
                    <a:pt x="8171" y="44450"/>
                  </a:lnTo>
                  <a:lnTo>
                    <a:pt x="0" y="44450"/>
                  </a:lnTo>
                  <a:lnTo>
                    <a:pt x="18315" y="41079"/>
                  </a:lnTo>
                  <a:lnTo>
                    <a:pt x="61680" y="23480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184">
              <a:extLst>
                <a:ext uri="{FF2B5EF4-FFF2-40B4-BE49-F238E27FC236}">
                  <a16:creationId xmlns:a16="http://schemas.microsoft.com/office/drawing/2014/main" xmlns="" id="{D0446BB7-1B22-4801-9E67-291978389D1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86807" y="2612618"/>
              <a:ext cx="234838" cy="274310"/>
            </a:xfrm>
            <a:custGeom>
              <a:avLst/>
              <a:gdLst/>
              <a:ahLst/>
              <a:cxnLst/>
              <a:rect l="0" t="0" r="0" b="0"/>
              <a:pathLst>
                <a:path w="234838" h="274310">
                  <a:moveTo>
                    <a:pt x="18943" y="181382"/>
                  </a:moveTo>
                  <a:lnTo>
                    <a:pt x="18943" y="181382"/>
                  </a:lnTo>
                  <a:lnTo>
                    <a:pt x="15572" y="181382"/>
                  </a:lnTo>
                  <a:lnTo>
                    <a:pt x="12035" y="183264"/>
                  </a:lnTo>
                  <a:lnTo>
                    <a:pt x="8111" y="187157"/>
                  </a:lnTo>
                  <a:lnTo>
                    <a:pt x="4016" y="193591"/>
                  </a:lnTo>
                  <a:lnTo>
                    <a:pt x="1114" y="208518"/>
                  </a:lnTo>
                  <a:lnTo>
                    <a:pt x="0" y="253873"/>
                  </a:lnTo>
                  <a:lnTo>
                    <a:pt x="1376" y="260048"/>
                  </a:lnTo>
                  <a:lnTo>
                    <a:pt x="6667" y="268791"/>
                  </a:lnTo>
                  <a:lnTo>
                    <a:pt x="11841" y="273147"/>
                  </a:lnTo>
                  <a:lnTo>
                    <a:pt x="14208" y="274309"/>
                  </a:lnTo>
                  <a:lnTo>
                    <a:pt x="17903" y="272966"/>
                  </a:lnTo>
                  <a:lnTo>
                    <a:pt x="27653" y="265831"/>
                  </a:lnTo>
                  <a:lnTo>
                    <a:pt x="50446" y="231039"/>
                  </a:lnTo>
                  <a:lnTo>
                    <a:pt x="68102" y="202735"/>
                  </a:lnTo>
                  <a:lnTo>
                    <a:pt x="69355" y="202673"/>
                  </a:lnTo>
                  <a:lnTo>
                    <a:pt x="72628" y="204485"/>
                  </a:lnTo>
                  <a:lnTo>
                    <a:pt x="87427" y="232660"/>
                  </a:lnTo>
                  <a:lnTo>
                    <a:pt x="94301" y="235922"/>
                  </a:lnTo>
                  <a:lnTo>
                    <a:pt x="103940" y="235491"/>
                  </a:lnTo>
                  <a:lnTo>
                    <a:pt x="109475" y="234387"/>
                  </a:lnTo>
                  <a:lnTo>
                    <a:pt x="119386" y="227518"/>
                  </a:lnTo>
                  <a:lnTo>
                    <a:pt x="151695" y="188973"/>
                  </a:lnTo>
                  <a:lnTo>
                    <a:pt x="176026" y="153057"/>
                  </a:lnTo>
                  <a:lnTo>
                    <a:pt x="200404" y="107294"/>
                  </a:lnTo>
                  <a:lnTo>
                    <a:pt x="214598" y="74606"/>
                  </a:lnTo>
                  <a:lnTo>
                    <a:pt x="231118" y="27840"/>
                  </a:lnTo>
                  <a:lnTo>
                    <a:pt x="234834" y="8954"/>
                  </a:lnTo>
                  <a:lnTo>
                    <a:pt x="234837" y="2930"/>
                  </a:lnTo>
                  <a:lnTo>
                    <a:pt x="233428" y="325"/>
                  </a:lnTo>
                  <a:lnTo>
                    <a:pt x="231077" y="0"/>
                  </a:lnTo>
                  <a:lnTo>
                    <a:pt x="228098" y="1194"/>
                  </a:lnTo>
                  <a:lnTo>
                    <a:pt x="213795" y="19729"/>
                  </a:lnTo>
                  <a:lnTo>
                    <a:pt x="196150" y="57677"/>
                  </a:lnTo>
                  <a:lnTo>
                    <a:pt x="184258" y="104669"/>
                  </a:lnTo>
                  <a:lnTo>
                    <a:pt x="178730" y="137645"/>
                  </a:lnTo>
                  <a:lnTo>
                    <a:pt x="171650" y="184180"/>
                  </a:lnTo>
                  <a:lnTo>
                    <a:pt x="166965" y="222898"/>
                  </a:lnTo>
                  <a:lnTo>
                    <a:pt x="165383" y="257473"/>
                  </a:lnTo>
                  <a:lnTo>
                    <a:pt x="167369" y="261037"/>
                  </a:lnTo>
                  <a:lnTo>
                    <a:pt x="170810" y="262708"/>
                  </a:lnTo>
                  <a:lnTo>
                    <a:pt x="175221" y="263116"/>
                  </a:lnTo>
                  <a:lnTo>
                    <a:pt x="185766" y="257925"/>
                  </a:lnTo>
                  <a:lnTo>
                    <a:pt x="191542" y="253577"/>
                  </a:lnTo>
                  <a:lnTo>
                    <a:pt x="222143" y="20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185">
              <a:extLst>
                <a:ext uri="{FF2B5EF4-FFF2-40B4-BE49-F238E27FC236}">
                  <a16:creationId xmlns:a16="http://schemas.microsoft.com/office/drawing/2014/main" xmlns="" id="{D8B55AFB-B4AD-4710-9D6C-1981B6C5E5A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61297" y="2777178"/>
              <a:ext cx="69751" cy="102420"/>
            </a:xfrm>
            <a:custGeom>
              <a:avLst/>
              <a:gdLst/>
              <a:ahLst/>
              <a:cxnLst/>
              <a:rect l="0" t="0" r="0" b="0"/>
              <a:pathLst>
                <a:path w="69751" h="102420">
                  <a:moveTo>
                    <a:pt x="49203" y="42222"/>
                  </a:moveTo>
                  <a:lnTo>
                    <a:pt x="49203" y="42222"/>
                  </a:lnTo>
                  <a:lnTo>
                    <a:pt x="49203" y="24545"/>
                  </a:lnTo>
                  <a:lnTo>
                    <a:pt x="47791" y="21265"/>
                  </a:lnTo>
                  <a:lnTo>
                    <a:pt x="31905" y="2784"/>
                  </a:lnTo>
                  <a:lnTo>
                    <a:pt x="24817" y="0"/>
                  </a:lnTo>
                  <a:lnTo>
                    <a:pt x="20951" y="668"/>
                  </a:lnTo>
                  <a:lnTo>
                    <a:pt x="12893" y="5174"/>
                  </a:lnTo>
                  <a:lnTo>
                    <a:pt x="6489" y="15643"/>
                  </a:lnTo>
                  <a:lnTo>
                    <a:pt x="1997" y="30409"/>
                  </a:lnTo>
                  <a:lnTo>
                    <a:pt x="0" y="48731"/>
                  </a:lnTo>
                  <a:lnTo>
                    <a:pt x="5618" y="75509"/>
                  </a:lnTo>
                  <a:lnTo>
                    <a:pt x="14310" y="89001"/>
                  </a:lnTo>
                  <a:lnTo>
                    <a:pt x="19591" y="94575"/>
                  </a:lnTo>
                  <a:lnTo>
                    <a:pt x="31103" y="100768"/>
                  </a:lnTo>
                  <a:lnTo>
                    <a:pt x="37136" y="102419"/>
                  </a:lnTo>
                  <a:lnTo>
                    <a:pt x="49484" y="100491"/>
                  </a:lnTo>
                  <a:lnTo>
                    <a:pt x="55740" y="98001"/>
                  </a:lnTo>
                  <a:lnTo>
                    <a:pt x="64573" y="89591"/>
                  </a:lnTo>
                  <a:lnTo>
                    <a:pt x="67917" y="84385"/>
                  </a:lnTo>
                  <a:lnTo>
                    <a:pt x="69750" y="71074"/>
                  </a:lnTo>
                  <a:lnTo>
                    <a:pt x="67038" y="37032"/>
                  </a:lnTo>
                  <a:lnTo>
                    <a:pt x="55553" y="16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186">
              <a:extLst>
                <a:ext uri="{FF2B5EF4-FFF2-40B4-BE49-F238E27FC236}">
                  <a16:creationId xmlns:a16="http://schemas.microsoft.com/office/drawing/2014/main" xmlns="" id="{1F368EE6-7381-4988-A701-2004D79EB5C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13652" y="2625819"/>
              <a:ext cx="87091" cy="265300"/>
            </a:xfrm>
            <a:custGeom>
              <a:avLst/>
              <a:gdLst/>
              <a:ahLst/>
              <a:cxnLst/>
              <a:rect l="0" t="0" r="0" b="0"/>
              <a:pathLst>
                <a:path w="87091" h="265300">
                  <a:moveTo>
                    <a:pt x="6348" y="41181"/>
                  </a:moveTo>
                  <a:lnTo>
                    <a:pt x="6348" y="41181"/>
                  </a:lnTo>
                  <a:lnTo>
                    <a:pt x="11815" y="1635"/>
                  </a:lnTo>
                  <a:lnTo>
                    <a:pt x="11404" y="0"/>
                  </a:lnTo>
                  <a:lnTo>
                    <a:pt x="10424" y="1027"/>
                  </a:lnTo>
                  <a:lnTo>
                    <a:pt x="7454" y="9929"/>
                  </a:lnTo>
                  <a:lnTo>
                    <a:pt x="1680" y="55783"/>
                  </a:lnTo>
                  <a:lnTo>
                    <a:pt x="746" y="89298"/>
                  </a:lnTo>
                  <a:lnTo>
                    <a:pt x="330" y="125361"/>
                  </a:lnTo>
                  <a:lnTo>
                    <a:pt x="146" y="160674"/>
                  </a:lnTo>
                  <a:lnTo>
                    <a:pt x="41" y="206644"/>
                  </a:lnTo>
                  <a:lnTo>
                    <a:pt x="3" y="242364"/>
                  </a:lnTo>
                  <a:lnTo>
                    <a:pt x="0" y="240897"/>
                  </a:lnTo>
                  <a:lnTo>
                    <a:pt x="3370" y="225396"/>
                  </a:lnTo>
                  <a:lnTo>
                    <a:pt x="20968" y="195580"/>
                  </a:lnTo>
                  <a:lnTo>
                    <a:pt x="32601" y="181770"/>
                  </a:lnTo>
                  <a:lnTo>
                    <a:pt x="46708" y="174221"/>
                  </a:lnTo>
                  <a:lnTo>
                    <a:pt x="60975" y="171571"/>
                  </a:lnTo>
                  <a:lnTo>
                    <a:pt x="72019" y="172745"/>
                  </a:lnTo>
                  <a:lnTo>
                    <a:pt x="76234" y="175457"/>
                  </a:lnTo>
                  <a:lnTo>
                    <a:pt x="82799" y="184115"/>
                  </a:lnTo>
                  <a:lnTo>
                    <a:pt x="87090" y="200889"/>
                  </a:lnTo>
                  <a:lnTo>
                    <a:pt x="84332" y="213057"/>
                  </a:lnTo>
                  <a:lnTo>
                    <a:pt x="77696" y="225520"/>
                  </a:lnTo>
                  <a:lnTo>
                    <a:pt x="53530" y="253735"/>
                  </a:lnTo>
                  <a:lnTo>
                    <a:pt x="37025" y="263929"/>
                  </a:lnTo>
                  <a:lnTo>
                    <a:pt x="32444" y="265174"/>
                  </a:lnTo>
                  <a:lnTo>
                    <a:pt x="28684" y="265299"/>
                  </a:lnTo>
                  <a:lnTo>
                    <a:pt x="24036" y="264261"/>
                  </a:lnTo>
                  <a:lnTo>
                    <a:pt x="23784" y="263984"/>
                  </a:lnTo>
                  <a:lnTo>
                    <a:pt x="25398" y="263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187">
              <a:extLst>
                <a:ext uri="{FF2B5EF4-FFF2-40B4-BE49-F238E27FC236}">
                  <a16:creationId xmlns:a16="http://schemas.microsoft.com/office/drawing/2014/main" xmlns="" id="{27784F6C-71D5-43D8-A0BB-D22E0353A7E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448594" y="2755280"/>
              <a:ext cx="126957" cy="120839"/>
            </a:xfrm>
            <a:custGeom>
              <a:avLst/>
              <a:gdLst/>
              <a:ahLst/>
              <a:cxnLst/>
              <a:rect l="0" t="0" r="0" b="0"/>
              <a:pathLst>
                <a:path w="126957" h="120839">
                  <a:moveTo>
                    <a:pt x="88856" y="57770"/>
                  </a:moveTo>
                  <a:lnTo>
                    <a:pt x="88856" y="57770"/>
                  </a:lnTo>
                  <a:lnTo>
                    <a:pt x="64731" y="14546"/>
                  </a:lnTo>
                  <a:lnTo>
                    <a:pt x="59083" y="6104"/>
                  </a:lnTo>
                  <a:lnTo>
                    <a:pt x="51870" y="0"/>
                  </a:lnTo>
                  <a:lnTo>
                    <a:pt x="47971" y="206"/>
                  </a:lnTo>
                  <a:lnTo>
                    <a:pt x="39874" y="6081"/>
                  </a:lnTo>
                  <a:lnTo>
                    <a:pt x="14453" y="47377"/>
                  </a:lnTo>
                  <a:lnTo>
                    <a:pt x="1115" y="85892"/>
                  </a:lnTo>
                  <a:lnTo>
                    <a:pt x="0" y="104135"/>
                  </a:lnTo>
                  <a:lnTo>
                    <a:pt x="1397" y="110552"/>
                  </a:lnTo>
                  <a:lnTo>
                    <a:pt x="6711" y="119564"/>
                  </a:lnTo>
                  <a:lnTo>
                    <a:pt x="10809" y="120838"/>
                  </a:lnTo>
                  <a:lnTo>
                    <a:pt x="21007" y="118491"/>
                  </a:lnTo>
                  <a:lnTo>
                    <a:pt x="42019" y="102494"/>
                  </a:lnTo>
                  <a:lnTo>
                    <a:pt x="62749" y="76509"/>
                  </a:lnTo>
                  <a:lnTo>
                    <a:pt x="76271" y="45160"/>
                  </a:lnTo>
                  <a:lnTo>
                    <a:pt x="78350" y="43013"/>
                  </a:lnTo>
                  <a:lnTo>
                    <a:pt x="79735" y="42993"/>
                  </a:lnTo>
                  <a:lnTo>
                    <a:pt x="80658" y="44391"/>
                  </a:lnTo>
                  <a:lnTo>
                    <a:pt x="90297" y="91096"/>
                  </a:lnTo>
                  <a:lnTo>
                    <a:pt x="91933" y="94804"/>
                  </a:lnTo>
                  <a:lnTo>
                    <a:pt x="95141" y="97276"/>
                  </a:lnTo>
                  <a:lnTo>
                    <a:pt x="104349" y="100023"/>
                  </a:lnTo>
                  <a:lnTo>
                    <a:pt x="109063" y="99344"/>
                  </a:lnTo>
                  <a:lnTo>
                    <a:pt x="126956" y="89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1188">
            <a:extLst>
              <a:ext uri="{FF2B5EF4-FFF2-40B4-BE49-F238E27FC236}">
                <a16:creationId xmlns:a16="http://schemas.microsoft.com/office/drawing/2014/main" xmlns="" id="{A183774F-F7E0-43E4-9F69-17B7731D1E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39997" y="2616200"/>
            <a:ext cx="421454" cy="289942"/>
          </a:xfrm>
          <a:custGeom>
            <a:avLst/>
            <a:gdLst/>
            <a:ahLst/>
            <a:cxnLst/>
            <a:rect l="0" t="0" r="0" b="0"/>
            <a:pathLst>
              <a:path w="421454" h="289942">
                <a:moveTo>
                  <a:pt x="97603" y="0"/>
                </a:moveTo>
                <a:lnTo>
                  <a:pt x="97603" y="0"/>
                </a:lnTo>
                <a:lnTo>
                  <a:pt x="94232" y="3371"/>
                </a:lnTo>
                <a:lnTo>
                  <a:pt x="82857" y="39232"/>
                </a:lnTo>
                <a:lnTo>
                  <a:pt x="73478" y="80298"/>
                </a:lnTo>
                <a:lnTo>
                  <a:pt x="67830" y="113299"/>
                </a:lnTo>
                <a:lnTo>
                  <a:pt x="60617" y="151485"/>
                </a:lnTo>
                <a:lnTo>
                  <a:pt x="52707" y="188212"/>
                </a:lnTo>
                <a:lnTo>
                  <a:pt x="45193" y="221939"/>
                </a:lnTo>
                <a:lnTo>
                  <a:pt x="38408" y="262609"/>
                </a:lnTo>
                <a:lnTo>
                  <a:pt x="39073" y="281110"/>
                </a:lnTo>
                <a:lnTo>
                  <a:pt x="42355" y="286184"/>
                </a:lnTo>
                <a:lnTo>
                  <a:pt x="47366" y="288862"/>
                </a:lnTo>
                <a:lnTo>
                  <a:pt x="53528" y="289941"/>
                </a:lnTo>
                <a:lnTo>
                  <a:pt x="58342" y="287839"/>
                </a:lnTo>
                <a:lnTo>
                  <a:pt x="65572" y="277976"/>
                </a:lnTo>
                <a:lnTo>
                  <a:pt x="70238" y="253186"/>
                </a:lnTo>
                <a:lnTo>
                  <a:pt x="64879" y="226869"/>
                </a:lnTo>
                <a:lnTo>
                  <a:pt x="46840" y="211603"/>
                </a:lnTo>
                <a:lnTo>
                  <a:pt x="0" y="186268"/>
                </a:lnTo>
                <a:lnTo>
                  <a:pt x="1489" y="184856"/>
                </a:lnTo>
                <a:lnTo>
                  <a:pt x="31706" y="168756"/>
                </a:lnTo>
                <a:lnTo>
                  <a:pt x="69874" y="135379"/>
                </a:lnTo>
                <a:lnTo>
                  <a:pt x="115565" y="94815"/>
                </a:lnTo>
                <a:lnTo>
                  <a:pt x="158771" y="49460"/>
                </a:lnTo>
                <a:lnTo>
                  <a:pt x="187388" y="11609"/>
                </a:lnTo>
                <a:lnTo>
                  <a:pt x="189210" y="7739"/>
                </a:lnTo>
                <a:lnTo>
                  <a:pt x="190424" y="6570"/>
                </a:lnTo>
                <a:lnTo>
                  <a:pt x="191234" y="7203"/>
                </a:lnTo>
                <a:lnTo>
                  <a:pt x="191773" y="9035"/>
                </a:lnTo>
                <a:lnTo>
                  <a:pt x="187570" y="50285"/>
                </a:lnTo>
                <a:lnTo>
                  <a:pt x="183919" y="87730"/>
                </a:lnTo>
                <a:lnTo>
                  <a:pt x="179946" y="130243"/>
                </a:lnTo>
                <a:lnTo>
                  <a:pt x="175828" y="172891"/>
                </a:lnTo>
                <a:lnTo>
                  <a:pt x="171646" y="210661"/>
                </a:lnTo>
                <a:lnTo>
                  <a:pt x="165324" y="253545"/>
                </a:lnTo>
                <a:lnTo>
                  <a:pt x="161937" y="277246"/>
                </a:lnTo>
                <a:lnTo>
                  <a:pt x="161659" y="277258"/>
                </a:lnTo>
                <a:lnTo>
                  <a:pt x="161474" y="275856"/>
                </a:lnTo>
                <a:lnTo>
                  <a:pt x="164584" y="260397"/>
                </a:lnTo>
                <a:lnTo>
                  <a:pt x="184034" y="227343"/>
                </a:lnTo>
                <a:lnTo>
                  <a:pt x="190345" y="220280"/>
                </a:lnTo>
                <a:lnTo>
                  <a:pt x="197853" y="214789"/>
                </a:lnTo>
                <a:lnTo>
                  <a:pt x="201125" y="213748"/>
                </a:lnTo>
                <a:lnTo>
                  <a:pt x="204012" y="213760"/>
                </a:lnTo>
                <a:lnTo>
                  <a:pt x="206642" y="214473"/>
                </a:lnTo>
                <a:lnTo>
                  <a:pt x="211446" y="219029"/>
                </a:lnTo>
                <a:lnTo>
                  <a:pt x="218117" y="231409"/>
                </a:lnTo>
                <a:lnTo>
                  <a:pt x="226692" y="254555"/>
                </a:lnTo>
                <a:lnTo>
                  <a:pt x="234703" y="263184"/>
                </a:lnTo>
                <a:lnTo>
                  <a:pt x="239803" y="266472"/>
                </a:lnTo>
                <a:lnTo>
                  <a:pt x="244614" y="267959"/>
                </a:lnTo>
                <a:lnTo>
                  <a:pt x="253723" y="267730"/>
                </a:lnTo>
                <a:lnTo>
                  <a:pt x="270155" y="260263"/>
                </a:lnTo>
                <a:lnTo>
                  <a:pt x="288429" y="242372"/>
                </a:lnTo>
                <a:lnTo>
                  <a:pt x="303878" y="219197"/>
                </a:lnTo>
                <a:lnTo>
                  <a:pt x="310651" y="197827"/>
                </a:lnTo>
                <a:lnTo>
                  <a:pt x="312657" y="184831"/>
                </a:lnTo>
                <a:lnTo>
                  <a:pt x="311527" y="181782"/>
                </a:lnTo>
                <a:lnTo>
                  <a:pt x="306510" y="176512"/>
                </a:lnTo>
                <a:lnTo>
                  <a:pt x="303197" y="176236"/>
                </a:lnTo>
                <a:lnTo>
                  <a:pt x="295752" y="179692"/>
                </a:lnTo>
                <a:lnTo>
                  <a:pt x="289621" y="189695"/>
                </a:lnTo>
                <a:lnTo>
                  <a:pt x="285249" y="203548"/>
                </a:lnTo>
                <a:lnTo>
                  <a:pt x="283306" y="219112"/>
                </a:lnTo>
                <a:lnTo>
                  <a:pt x="288955" y="243741"/>
                </a:lnTo>
                <a:lnTo>
                  <a:pt x="302936" y="265542"/>
                </a:lnTo>
                <a:lnTo>
                  <a:pt x="318214" y="273241"/>
                </a:lnTo>
                <a:lnTo>
                  <a:pt x="360137" y="278183"/>
                </a:lnTo>
                <a:lnTo>
                  <a:pt x="404951" y="270432"/>
                </a:lnTo>
                <a:lnTo>
                  <a:pt x="421453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219">
            <a:extLst>
              <a:ext uri="{FF2B5EF4-FFF2-40B4-BE49-F238E27FC236}">
                <a16:creationId xmlns:a16="http://schemas.microsoft.com/office/drawing/2014/main" xmlns="" id="{AD9438E6-1083-4E42-B649-4721E82102D0}"/>
              </a:ext>
            </a:extLst>
          </p:cNvPr>
          <p:cNvGrpSpPr/>
          <p:nvPr/>
        </p:nvGrpSpPr>
        <p:grpSpPr>
          <a:xfrm>
            <a:off x="9437550" y="2610804"/>
            <a:ext cx="1293951" cy="547384"/>
            <a:chOff x="9437550" y="2610804"/>
            <a:chExt cx="1293951" cy="547384"/>
          </a:xfrm>
        </p:grpSpPr>
        <p:sp>
          <p:nvSpPr>
            <p:cNvPr id="194" name="SMARTInkShape-1189">
              <a:extLst>
                <a:ext uri="{FF2B5EF4-FFF2-40B4-BE49-F238E27FC236}">
                  <a16:creationId xmlns:a16="http://schemas.microsoft.com/office/drawing/2014/main" xmlns="" id="{5BF31433-E84A-42A4-8B3F-2B266E047F5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618018" y="2804219"/>
              <a:ext cx="113483" cy="353969"/>
            </a:xfrm>
            <a:custGeom>
              <a:avLst/>
              <a:gdLst/>
              <a:ahLst/>
              <a:cxnLst/>
              <a:rect l="0" t="0" r="0" b="0"/>
              <a:pathLst>
                <a:path w="113483" h="353969">
                  <a:moveTo>
                    <a:pt x="113482" y="15181"/>
                  </a:moveTo>
                  <a:lnTo>
                    <a:pt x="113482" y="15181"/>
                  </a:lnTo>
                  <a:lnTo>
                    <a:pt x="113481" y="8439"/>
                  </a:lnTo>
                  <a:lnTo>
                    <a:pt x="111365" y="5747"/>
                  </a:lnTo>
                  <a:lnTo>
                    <a:pt x="103369" y="875"/>
                  </a:lnTo>
                  <a:lnTo>
                    <a:pt x="98979" y="0"/>
                  </a:lnTo>
                  <a:lnTo>
                    <a:pt x="90338" y="908"/>
                  </a:lnTo>
                  <a:lnTo>
                    <a:pt x="74169" y="8757"/>
                  </a:lnTo>
                  <a:lnTo>
                    <a:pt x="65905" y="17970"/>
                  </a:lnTo>
                  <a:lnTo>
                    <a:pt x="60587" y="29121"/>
                  </a:lnTo>
                  <a:lnTo>
                    <a:pt x="58223" y="41132"/>
                  </a:lnTo>
                  <a:lnTo>
                    <a:pt x="59054" y="49763"/>
                  </a:lnTo>
                  <a:lnTo>
                    <a:pt x="60263" y="53053"/>
                  </a:lnTo>
                  <a:lnTo>
                    <a:pt x="62480" y="54540"/>
                  </a:lnTo>
                  <a:lnTo>
                    <a:pt x="65369" y="54826"/>
                  </a:lnTo>
                  <a:lnTo>
                    <a:pt x="76178" y="51857"/>
                  </a:lnTo>
                  <a:lnTo>
                    <a:pt x="86436" y="46509"/>
                  </a:lnTo>
                  <a:lnTo>
                    <a:pt x="90878" y="42510"/>
                  </a:lnTo>
                  <a:lnTo>
                    <a:pt x="93379" y="37703"/>
                  </a:lnTo>
                  <a:lnTo>
                    <a:pt x="93730" y="37957"/>
                  </a:lnTo>
                  <a:lnTo>
                    <a:pt x="93964" y="38831"/>
                  </a:lnTo>
                  <a:lnTo>
                    <a:pt x="85552" y="79152"/>
                  </a:lnTo>
                  <a:lnTo>
                    <a:pt x="76122" y="119194"/>
                  </a:lnTo>
                  <a:lnTo>
                    <a:pt x="67761" y="163436"/>
                  </a:lnTo>
                  <a:lnTo>
                    <a:pt x="63058" y="196783"/>
                  </a:lnTo>
                  <a:lnTo>
                    <a:pt x="57910" y="232066"/>
                  </a:lnTo>
                  <a:lnTo>
                    <a:pt x="50918" y="266561"/>
                  </a:lnTo>
                  <a:lnTo>
                    <a:pt x="39049" y="310973"/>
                  </a:lnTo>
                  <a:lnTo>
                    <a:pt x="23224" y="340830"/>
                  </a:lnTo>
                  <a:lnTo>
                    <a:pt x="13159" y="350414"/>
                  </a:lnTo>
                  <a:lnTo>
                    <a:pt x="5394" y="353968"/>
                  </a:lnTo>
                  <a:lnTo>
                    <a:pt x="3323" y="353928"/>
                  </a:lnTo>
                  <a:lnTo>
                    <a:pt x="1943" y="353196"/>
                  </a:lnTo>
                  <a:lnTo>
                    <a:pt x="0" y="335310"/>
                  </a:lnTo>
                  <a:lnTo>
                    <a:pt x="6166" y="307668"/>
                  </a:lnTo>
                  <a:lnTo>
                    <a:pt x="30932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190">
              <a:extLst>
                <a:ext uri="{FF2B5EF4-FFF2-40B4-BE49-F238E27FC236}">
                  <a16:creationId xmlns:a16="http://schemas.microsoft.com/office/drawing/2014/main" xmlns="" id="{DDFF0B8A-FF33-41B4-BA81-02905B9D30D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523200" y="2786467"/>
              <a:ext cx="98353" cy="104273"/>
            </a:xfrm>
            <a:custGeom>
              <a:avLst/>
              <a:gdLst/>
              <a:ahLst/>
              <a:cxnLst/>
              <a:rect l="0" t="0" r="0" b="0"/>
              <a:pathLst>
                <a:path w="98353" h="104273">
                  <a:moveTo>
                    <a:pt x="30500" y="20233"/>
                  </a:moveTo>
                  <a:lnTo>
                    <a:pt x="30500" y="20233"/>
                  </a:lnTo>
                  <a:lnTo>
                    <a:pt x="29794" y="30372"/>
                  </a:lnTo>
                  <a:lnTo>
                    <a:pt x="13493" y="77674"/>
                  </a:lnTo>
                  <a:lnTo>
                    <a:pt x="5085" y="99077"/>
                  </a:lnTo>
                  <a:lnTo>
                    <a:pt x="1565" y="103959"/>
                  </a:lnTo>
                  <a:lnTo>
                    <a:pt x="627" y="104272"/>
                  </a:lnTo>
                  <a:lnTo>
                    <a:pt x="0" y="103776"/>
                  </a:lnTo>
                  <a:lnTo>
                    <a:pt x="5863" y="92964"/>
                  </a:lnTo>
                  <a:lnTo>
                    <a:pt x="36462" y="50412"/>
                  </a:lnTo>
                  <a:lnTo>
                    <a:pt x="62173" y="16081"/>
                  </a:lnTo>
                  <a:lnTo>
                    <a:pt x="81277" y="2226"/>
                  </a:lnTo>
                  <a:lnTo>
                    <a:pt x="86225" y="467"/>
                  </a:lnTo>
                  <a:lnTo>
                    <a:pt x="90227" y="0"/>
                  </a:lnTo>
                  <a:lnTo>
                    <a:pt x="93602" y="394"/>
                  </a:lnTo>
                  <a:lnTo>
                    <a:pt x="95850" y="2069"/>
                  </a:lnTo>
                  <a:lnTo>
                    <a:pt x="98352" y="7692"/>
                  </a:lnTo>
                  <a:lnTo>
                    <a:pt x="85869" y="54160"/>
                  </a:lnTo>
                  <a:lnTo>
                    <a:pt x="74950" y="9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191">
              <a:extLst>
                <a:ext uri="{FF2B5EF4-FFF2-40B4-BE49-F238E27FC236}">
                  <a16:creationId xmlns:a16="http://schemas.microsoft.com/office/drawing/2014/main" xmlns="" id="{C4025E91-0092-4E4F-9427-A2B1ADB2AA1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509250" y="2736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192">
              <a:extLst>
                <a:ext uri="{FF2B5EF4-FFF2-40B4-BE49-F238E27FC236}">
                  <a16:creationId xmlns:a16="http://schemas.microsoft.com/office/drawing/2014/main" xmlns="" id="{6B0458BB-DFB5-4E84-8CAB-347BF520E32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71150" y="2820283"/>
              <a:ext cx="9958" cy="62618"/>
            </a:xfrm>
            <a:custGeom>
              <a:avLst/>
              <a:gdLst/>
              <a:ahLst/>
              <a:cxnLst/>
              <a:rect l="0" t="0" r="0" b="0"/>
              <a:pathLst>
                <a:path w="9958" h="62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957" y="30970"/>
                  </a:lnTo>
                  <a:lnTo>
                    <a:pt x="635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93">
              <a:extLst>
                <a:ext uri="{FF2B5EF4-FFF2-40B4-BE49-F238E27FC236}">
                  <a16:creationId xmlns:a16="http://schemas.microsoft.com/office/drawing/2014/main" xmlns="" id="{BA18486F-0588-4195-B7A0-D0D1501F958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320082" y="2790342"/>
              <a:ext cx="73415" cy="290408"/>
            </a:xfrm>
            <a:custGeom>
              <a:avLst/>
              <a:gdLst/>
              <a:ahLst/>
              <a:cxnLst/>
              <a:rect l="0" t="0" r="0" b="0"/>
              <a:pathLst>
                <a:path w="73415" h="290408">
                  <a:moveTo>
                    <a:pt x="24068" y="3658"/>
                  </a:moveTo>
                  <a:lnTo>
                    <a:pt x="24068" y="3658"/>
                  </a:lnTo>
                  <a:lnTo>
                    <a:pt x="20697" y="287"/>
                  </a:lnTo>
                  <a:lnTo>
                    <a:pt x="18999" y="0"/>
                  </a:lnTo>
                  <a:lnTo>
                    <a:pt x="17161" y="514"/>
                  </a:lnTo>
                  <a:lnTo>
                    <a:pt x="15230" y="1562"/>
                  </a:lnTo>
                  <a:lnTo>
                    <a:pt x="13941" y="2966"/>
                  </a:lnTo>
                  <a:lnTo>
                    <a:pt x="12511" y="6408"/>
                  </a:lnTo>
                  <a:lnTo>
                    <a:pt x="11707" y="19054"/>
                  </a:lnTo>
                  <a:lnTo>
                    <a:pt x="14839" y="32836"/>
                  </a:lnTo>
                  <a:lnTo>
                    <a:pt x="20236" y="42485"/>
                  </a:lnTo>
                  <a:lnTo>
                    <a:pt x="23631" y="44360"/>
                  </a:lnTo>
                  <a:lnTo>
                    <a:pt x="33045" y="46442"/>
                  </a:lnTo>
                  <a:lnTo>
                    <a:pt x="44286" y="41723"/>
                  </a:lnTo>
                  <a:lnTo>
                    <a:pt x="58752" y="29048"/>
                  </a:lnTo>
                  <a:lnTo>
                    <a:pt x="73414" y="11633"/>
                  </a:lnTo>
                  <a:lnTo>
                    <a:pt x="67694" y="17231"/>
                  </a:lnTo>
                  <a:lnTo>
                    <a:pt x="64624" y="29681"/>
                  </a:lnTo>
                  <a:lnTo>
                    <a:pt x="59282" y="66419"/>
                  </a:lnTo>
                  <a:lnTo>
                    <a:pt x="53473" y="103941"/>
                  </a:lnTo>
                  <a:lnTo>
                    <a:pt x="47485" y="135717"/>
                  </a:lnTo>
                  <a:lnTo>
                    <a:pt x="40825" y="169596"/>
                  </a:lnTo>
                  <a:lnTo>
                    <a:pt x="33109" y="215730"/>
                  </a:lnTo>
                  <a:lnTo>
                    <a:pt x="25650" y="255113"/>
                  </a:lnTo>
                  <a:lnTo>
                    <a:pt x="15520" y="282461"/>
                  </a:lnTo>
                  <a:lnTo>
                    <a:pt x="10156" y="289848"/>
                  </a:lnTo>
                  <a:lnTo>
                    <a:pt x="7737" y="290407"/>
                  </a:lnTo>
                  <a:lnTo>
                    <a:pt x="5420" y="289368"/>
                  </a:lnTo>
                  <a:lnTo>
                    <a:pt x="3169" y="287265"/>
                  </a:lnTo>
                  <a:lnTo>
                    <a:pt x="0" y="267449"/>
                  </a:lnTo>
                  <a:lnTo>
                    <a:pt x="4706" y="228443"/>
                  </a:lnTo>
                  <a:lnTo>
                    <a:pt x="17718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194">
              <a:extLst>
                <a:ext uri="{FF2B5EF4-FFF2-40B4-BE49-F238E27FC236}">
                  <a16:creationId xmlns:a16="http://schemas.microsoft.com/office/drawing/2014/main" xmlns="" id="{2A0DD00A-A9CA-4EA1-B925-A967EC3D817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51577" y="2619179"/>
              <a:ext cx="25511" cy="276422"/>
            </a:xfrm>
            <a:custGeom>
              <a:avLst/>
              <a:gdLst/>
              <a:ahLst/>
              <a:cxnLst/>
              <a:rect l="0" t="0" r="0" b="0"/>
              <a:pathLst>
                <a:path w="25511" h="276422">
                  <a:moveTo>
                    <a:pt x="22723" y="3371"/>
                  </a:moveTo>
                  <a:lnTo>
                    <a:pt x="22723" y="3371"/>
                  </a:lnTo>
                  <a:lnTo>
                    <a:pt x="19352" y="0"/>
                  </a:lnTo>
                  <a:lnTo>
                    <a:pt x="18359" y="418"/>
                  </a:lnTo>
                  <a:lnTo>
                    <a:pt x="17255" y="4646"/>
                  </a:lnTo>
                  <a:lnTo>
                    <a:pt x="23397" y="49234"/>
                  </a:lnTo>
                  <a:lnTo>
                    <a:pt x="25510" y="94571"/>
                  </a:lnTo>
                  <a:lnTo>
                    <a:pt x="23256" y="127866"/>
                  </a:lnTo>
                  <a:lnTo>
                    <a:pt x="19901" y="163830"/>
                  </a:lnTo>
                  <a:lnTo>
                    <a:pt x="12297" y="197218"/>
                  </a:lnTo>
                  <a:lnTo>
                    <a:pt x="1760" y="238137"/>
                  </a:lnTo>
                  <a:lnTo>
                    <a:pt x="0" y="256583"/>
                  </a:lnTo>
                  <a:lnTo>
                    <a:pt x="3673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195">
              <a:extLst>
                <a:ext uri="{FF2B5EF4-FFF2-40B4-BE49-F238E27FC236}">
                  <a16:creationId xmlns:a16="http://schemas.microsoft.com/office/drawing/2014/main" xmlns="" id="{ABA7B264-0CE4-422E-89DA-E6BF1FF4528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065011" y="2774950"/>
              <a:ext cx="114040" cy="117723"/>
            </a:xfrm>
            <a:custGeom>
              <a:avLst/>
              <a:gdLst/>
              <a:ahLst/>
              <a:cxnLst/>
              <a:rect l="0" t="0" r="0" b="0"/>
              <a:pathLst>
                <a:path w="114040" h="117723">
                  <a:moveTo>
                    <a:pt x="6089" y="31750"/>
                  </a:moveTo>
                  <a:lnTo>
                    <a:pt x="6089" y="31750"/>
                  </a:lnTo>
                  <a:lnTo>
                    <a:pt x="0" y="1929"/>
                  </a:lnTo>
                  <a:lnTo>
                    <a:pt x="1324" y="1286"/>
                  </a:lnTo>
                  <a:lnTo>
                    <a:pt x="6558" y="571"/>
                  </a:lnTo>
                  <a:lnTo>
                    <a:pt x="15469" y="5898"/>
                  </a:lnTo>
                  <a:lnTo>
                    <a:pt x="26485" y="16733"/>
                  </a:lnTo>
                  <a:lnTo>
                    <a:pt x="53695" y="62472"/>
                  </a:lnTo>
                  <a:lnTo>
                    <a:pt x="60411" y="90085"/>
                  </a:lnTo>
                  <a:lnTo>
                    <a:pt x="59030" y="109399"/>
                  </a:lnTo>
                  <a:lnTo>
                    <a:pt x="56906" y="113149"/>
                  </a:lnTo>
                  <a:lnTo>
                    <a:pt x="54078" y="115649"/>
                  </a:lnTo>
                  <a:lnTo>
                    <a:pt x="50782" y="117316"/>
                  </a:lnTo>
                  <a:lnTo>
                    <a:pt x="47173" y="117722"/>
                  </a:lnTo>
                  <a:lnTo>
                    <a:pt x="39400" y="116291"/>
                  </a:lnTo>
                  <a:lnTo>
                    <a:pt x="36763" y="113511"/>
                  </a:lnTo>
                  <a:lnTo>
                    <a:pt x="33833" y="104777"/>
                  </a:lnTo>
                  <a:lnTo>
                    <a:pt x="38175" y="90077"/>
                  </a:lnTo>
                  <a:lnTo>
                    <a:pt x="64951" y="48524"/>
                  </a:lnTo>
                  <a:lnTo>
                    <a:pt x="114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96">
              <a:extLst>
                <a:ext uri="{FF2B5EF4-FFF2-40B4-BE49-F238E27FC236}">
                  <a16:creationId xmlns:a16="http://schemas.microsoft.com/office/drawing/2014/main" xmlns="" id="{A1372CFD-DE2C-440A-A29A-0F9809DA11B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44100" y="2791951"/>
              <a:ext cx="114301" cy="101607"/>
            </a:xfrm>
            <a:custGeom>
              <a:avLst/>
              <a:gdLst/>
              <a:ahLst/>
              <a:cxnLst/>
              <a:rect l="0" t="0" r="0" b="0"/>
              <a:pathLst>
                <a:path w="114301" h="101607">
                  <a:moveTo>
                    <a:pt x="0" y="33799"/>
                  </a:moveTo>
                  <a:lnTo>
                    <a:pt x="0" y="33799"/>
                  </a:lnTo>
                  <a:lnTo>
                    <a:pt x="5775" y="38869"/>
                  </a:lnTo>
                  <a:lnTo>
                    <a:pt x="12209" y="42637"/>
                  </a:lnTo>
                  <a:lnTo>
                    <a:pt x="30507" y="45354"/>
                  </a:lnTo>
                  <a:lnTo>
                    <a:pt x="53802" y="42789"/>
                  </a:lnTo>
                  <a:lnTo>
                    <a:pt x="75208" y="34189"/>
                  </a:lnTo>
                  <a:lnTo>
                    <a:pt x="84696" y="26682"/>
                  </a:lnTo>
                  <a:lnTo>
                    <a:pt x="88213" y="22704"/>
                  </a:lnTo>
                  <a:lnTo>
                    <a:pt x="89853" y="18641"/>
                  </a:lnTo>
                  <a:lnTo>
                    <a:pt x="89795" y="10364"/>
                  </a:lnTo>
                  <a:lnTo>
                    <a:pt x="86674" y="6887"/>
                  </a:lnTo>
                  <a:lnTo>
                    <a:pt x="75681" y="1141"/>
                  </a:lnTo>
                  <a:lnTo>
                    <a:pt x="61388" y="0"/>
                  </a:lnTo>
                  <a:lnTo>
                    <a:pt x="53625" y="683"/>
                  </a:lnTo>
                  <a:lnTo>
                    <a:pt x="37473" y="8968"/>
                  </a:lnTo>
                  <a:lnTo>
                    <a:pt x="29215" y="15128"/>
                  </a:lnTo>
                  <a:lnTo>
                    <a:pt x="18159" y="31380"/>
                  </a:lnTo>
                  <a:lnTo>
                    <a:pt x="12304" y="48952"/>
                  </a:lnTo>
                  <a:lnTo>
                    <a:pt x="12054" y="63817"/>
                  </a:lnTo>
                  <a:lnTo>
                    <a:pt x="18057" y="77479"/>
                  </a:lnTo>
                  <a:lnTo>
                    <a:pt x="22620" y="84086"/>
                  </a:lnTo>
                  <a:lnTo>
                    <a:pt x="35219" y="93308"/>
                  </a:lnTo>
                  <a:lnTo>
                    <a:pt x="51636" y="99053"/>
                  </a:lnTo>
                  <a:lnTo>
                    <a:pt x="73043" y="101606"/>
                  </a:lnTo>
                  <a:lnTo>
                    <a:pt x="91025" y="98978"/>
                  </a:lnTo>
                  <a:lnTo>
                    <a:pt x="114300" y="90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197">
              <a:extLst>
                <a:ext uri="{FF2B5EF4-FFF2-40B4-BE49-F238E27FC236}">
                  <a16:creationId xmlns:a16="http://schemas.microsoft.com/office/drawing/2014/main" xmlns="" id="{E0BBDA0D-B428-4891-971A-76DE4CACD98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744308" y="2610804"/>
              <a:ext cx="112866" cy="287584"/>
            </a:xfrm>
            <a:custGeom>
              <a:avLst/>
              <a:gdLst/>
              <a:ahLst/>
              <a:cxnLst/>
              <a:rect l="0" t="0" r="0" b="0"/>
              <a:pathLst>
                <a:path w="112866" h="287584">
                  <a:moveTo>
                    <a:pt x="60092" y="221296"/>
                  </a:moveTo>
                  <a:lnTo>
                    <a:pt x="60092" y="221296"/>
                  </a:lnTo>
                  <a:lnTo>
                    <a:pt x="59387" y="206793"/>
                  </a:lnTo>
                  <a:lnTo>
                    <a:pt x="55023" y="194578"/>
                  </a:lnTo>
                  <a:lnTo>
                    <a:pt x="51253" y="188725"/>
                  </a:lnTo>
                  <a:lnTo>
                    <a:pt x="38423" y="181463"/>
                  </a:lnTo>
                  <a:lnTo>
                    <a:pt x="33652" y="181335"/>
                  </a:lnTo>
                  <a:lnTo>
                    <a:pt x="24587" y="184956"/>
                  </a:lnTo>
                  <a:lnTo>
                    <a:pt x="8180" y="201670"/>
                  </a:lnTo>
                  <a:lnTo>
                    <a:pt x="1741" y="218453"/>
                  </a:lnTo>
                  <a:lnTo>
                    <a:pt x="0" y="247735"/>
                  </a:lnTo>
                  <a:lnTo>
                    <a:pt x="3044" y="266208"/>
                  </a:lnTo>
                  <a:lnTo>
                    <a:pt x="9102" y="279122"/>
                  </a:lnTo>
                  <a:lnTo>
                    <a:pt x="14617" y="285802"/>
                  </a:lnTo>
                  <a:lnTo>
                    <a:pt x="17075" y="287583"/>
                  </a:lnTo>
                  <a:lnTo>
                    <a:pt x="20831" y="287359"/>
                  </a:lnTo>
                  <a:lnTo>
                    <a:pt x="30647" y="283348"/>
                  </a:lnTo>
                  <a:lnTo>
                    <a:pt x="51446" y="259673"/>
                  </a:lnTo>
                  <a:lnTo>
                    <a:pt x="72111" y="222476"/>
                  </a:lnTo>
                  <a:lnTo>
                    <a:pt x="83308" y="188894"/>
                  </a:lnTo>
                  <a:lnTo>
                    <a:pt x="92988" y="149040"/>
                  </a:lnTo>
                  <a:lnTo>
                    <a:pt x="101994" y="103104"/>
                  </a:lnTo>
                  <a:lnTo>
                    <a:pt x="108818" y="60111"/>
                  </a:lnTo>
                  <a:lnTo>
                    <a:pt x="112865" y="13377"/>
                  </a:lnTo>
                  <a:lnTo>
                    <a:pt x="112207" y="4366"/>
                  </a:lnTo>
                  <a:lnTo>
                    <a:pt x="110356" y="476"/>
                  </a:lnTo>
                  <a:lnTo>
                    <a:pt x="107712" y="0"/>
                  </a:lnTo>
                  <a:lnTo>
                    <a:pt x="104540" y="1798"/>
                  </a:lnTo>
                  <a:lnTo>
                    <a:pt x="93331" y="24556"/>
                  </a:lnTo>
                  <a:lnTo>
                    <a:pt x="85213" y="55775"/>
                  </a:lnTo>
                  <a:lnTo>
                    <a:pt x="78312" y="95520"/>
                  </a:lnTo>
                  <a:lnTo>
                    <a:pt x="75246" y="139055"/>
                  </a:lnTo>
                  <a:lnTo>
                    <a:pt x="77646" y="178629"/>
                  </a:lnTo>
                  <a:lnTo>
                    <a:pt x="82711" y="212917"/>
                  </a:lnTo>
                  <a:lnTo>
                    <a:pt x="91842" y="26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198">
              <a:extLst>
                <a:ext uri="{FF2B5EF4-FFF2-40B4-BE49-F238E27FC236}">
                  <a16:creationId xmlns:a16="http://schemas.microsoft.com/office/drawing/2014/main" xmlns="" id="{EE3FECEF-1FAF-4F13-9C69-976D40C6FEB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37550" y="2758592"/>
              <a:ext cx="239851" cy="145383"/>
            </a:xfrm>
            <a:custGeom>
              <a:avLst/>
              <a:gdLst/>
              <a:ahLst/>
              <a:cxnLst/>
              <a:rect l="0" t="0" r="0" b="0"/>
              <a:pathLst>
                <a:path w="239851" h="145383">
                  <a:moveTo>
                    <a:pt x="17600" y="3658"/>
                  </a:moveTo>
                  <a:lnTo>
                    <a:pt x="17600" y="3658"/>
                  </a:lnTo>
                  <a:lnTo>
                    <a:pt x="14229" y="287"/>
                  </a:lnTo>
                  <a:lnTo>
                    <a:pt x="13236" y="0"/>
                  </a:lnTo>
                  <a:lnTo>
                    <a:pt x="12573" y="514"/>
                  </a:lnTo>
                  <a:lnTo>
                    <a:pt x="8140" y="16521"/>
                  </a:lnTo>
                  <a:lnTo>
                    <a:pt x="4834" y="56999"/>
                  </a:lnTo>
                  <a:lnTo>
                    <a:pt x="0" y="101997"/>
                  </a:lnTo>
                  <a:lnTo>
                    <a:pt x="606" y="120037"/>
                  </a:lnTo>
                  <a:lnTo>
                    <a:pt x="5578" y="135110"/>
                  </a:lnTo>
                  <a:lnTo>
                    <a:pt x="9585" y="139976"/>
                  </a:lnTo>
                  <a:lnTo>
                    <a:pt x="19682" y="145382"/>
                  </a:lnTo>
                  <a:lnTo>
                    <a:pt x="25338" y="144708"/>
                  </a:lnTo>
                  <a:lnTo>
                    <a:pt x="37266" y="138313"/>
                  </a:lnTo>
                  <a:lnTo>
                    <a:pt x="66536" y="111186"/>
                  </a:lnTo>
                  <a:lnTo>
                    <a:pt x="89668" y="74470"/>
                  </a:lnTo>
                  <a:lnTo>
                    <a:pt x="105004" y="38716"/>
                  </a:lnTo>
                  <a:lnTo>
                    <a:pt x="104091" y="39025"/>
                  </a:lnTo>
                  <a:lnTo>
                    <a:pt x="99314" y="43130"/>
                  </a:lnTo>
                  <a:lnTo>
                    <a:pt x="92063" y="60117"/>
                  </a:lnTo>
                  <a:lnTo>
                    <a:pt x="88817" y="83024"/>
                  </a:lnTo>
                  <a:lnTo>
                    <a:pt x="91820" y="97493"/>
                  </a:lnTo>
                  <a:lnTo>
                    <a:pt x="97859" y="109568"/>
                  </a:lnTo>
                  <a:lnTo>
                    <a:pt x="105247" y="117287"/>
                  </a:lnTo>
                  <a:lnTo>
                    <a:pt x="109191" y="118922"/>
                  </a:lnTo>
                  <a:lnTo>
                    <a:pt x="117339" y="118857"/>
                  </a:lnTo>
                  <a:lnTo>
                    <a:pt x="125664" y="114594"/>
                  </a:lnTo>
                  <a:lnTo>
                    <a:pt x="140165" y="100499"/>
                  </a:lnTo>
                  <a:lnTo>
                    <a:pt x="165848" y="69737"/>
                  </a:lnTo>
                  <a:lnTo>
                    <a:pt x="168154" y="65482"/>
                  </a:lnTo>
                  <a:lnTo>
                    <a:pt x="168768" y="65335"/>
                  </a:lnTo>
                  <a:lnTo>
                    <a:pt x="169179" y="65943"/>
                  </a:lnTo>
                  <a:lnTo>
                    <a:pt x="169978" y="105818"/>
                  </a:lnTo>
                  <a:lnTo>
                    <a:pt x="166622" y="121103"/>
                  </a:lnTo>
                  <a:lnTo>
                    <a:pt x="165631" y="123582"/>
                  </a:lnTo>
                  <a:lnTo>
                    <a:pt x="164971" y="124530"/>
                  </a:lnTo>
                  <a:lnTo>
                    <a:pt x="164531" y="124456"/>
                  </a:lnTo>
                  <a:lnTo>
                    <a:pt x="163910" y="117610"/>
                  </a:lnTo>
                  <a:lnTo>
                    <a:pt x="175882" y="70040"/>
                  </a:lnTo>
                  <a:lnTo>
                    <a:pt x="191492" y="34278"/>
                  </a:lnTo>
                  <a:lnTo>
                    <a:pt x="199778" y="24793"/>
                  </a:lnTo>
                  <a:lnTo>
                    <a:pt x="210046" y="20107"/>
                  </a:lnTo>
                  <a:lnTo>
                    <a:pt x="215747" y="18857"/>
                  </a:lnTo>
                  <a:lnTo>
                    <a:pt x="220254" y="19435"/>
                  </a:lnTo>
                  <a:lnTo>
                    <a:pt x="223963" y="21232"/>
                  </a:lnTo>
                  <a:lnTo>
                    <a:pt x="227142" y="23840"/>
                  </a:lnTo>
                  <a:lnTo>
                    <a:pt x="234987" y="40996"/>
                  </a:lnTo>
                  <a:lnTo>
                    <a:pt x="238183" y="77147"/>
                  </a:lnTo>
                  <a:lnTo>
                    <a:pt x="236515" y="116377"/>
                  </a:lnTo>
                  <a:lnTo>
                    <a:pt x="23985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220">
            <a:extLst>
              <a:ext uri="{FF2B5EF4-FFF2-40B4-BE49-F238E27FC236}">
                <a16:creationId xmlns:a16="http://schemas.microsoft.com/office/drawing/2014/main" xmlns="" id="{0E30028B-5280-4ABF-AA18-604CF8FF861F}"/>
              </a:ext>
            </a:extLst>
          </p:cNvPr>
          <p:cNvGrpSpPr/>
          <p:nvPr/>
        </p:nvGrpSpPr>
        <p:grpSpPr>
          <a:xfrm>
            <a:off x="7523775" y="3186032"/>
            <a:ext cx="1442426" cy="337432"/>
            <a:chOff x="7523775" y="3186032"/>
            <a:chExt cx="1442426" cy="337432"/>
          </a:xfrm>
        </p:grpSpPr>
        <p:sp>
          <p:nvSpPr>
            <p:cNvPr id="205" name="SMARTInkShape-1199">
              <a:extLst>
                <a:ext uri="{FF2B5EF4-FFF2-40B4-BE49-F238E27FC236}">
                  <a16:creationId xmlns:a16="http://schemas.microsoft.com/office/drawing/2014/main" xmlns="" id="{9B865571-67A1-4325-9593-FC6CDBE76CA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59850" y="34353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00">
              <a:extLst>
                <a:ext uri="{FF2B5EF4-FFF2-40B4-BE49-F238E27FC236}">
                  <a16:creationId xmlns:a16="http://schemas.microsoft.com/office/drawing/2014/main" xmlns="" id="{6F8DBA72-EBDB-4F63-A254-41257F681BC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89644" y="3346450"/>
              <a:ext cx="111665" cy="133351"/>
            </a:xfrm>
            <a:custGeom>
              <a:avLst/>
              <a:gdLst/>
              <a:ahLst/>
              <a:cxnLst/>
              <a:rect l="0" t="0" r="0" b="0"/>
              <a:pathLst>
                <a:path w="111665" h="133351">
                  <a:moveTo>
                    <a:pt x="24156" y="0"/>
                  </a:moveTo>
                  <a:lnTo>
                    <a:pt x="24156" y="0"/>
                  </a:lnTo>
                  <a:lnTo>
                    <a:pt x="20785" y="42063"/>
                  </a:lnTo>
                  <a:lnTo>
                    <a:pt x="7149" y="87349"/>
                  </a:lnTo>
                  <a:lnTo>
                    <a:pt x="2957" y="94796"/>
                  </a:lnTo>
                  <a:lnTo>
                    <a:pt x="1556" y="96358"/>
                  </a:lnTo>
                  <a:lnTo>
                    <a:pt x="622" y="96694"/>
                  </a:lnTo>
                  <a:lnTo>
                    <a:pt x="0" y="96213"/>
                  </a:lnTo>
                  <a:lnTo>
                    <a:pt x="27664" y="57038"/>
                  </a:lnTo>
                  <a:lnTo>
                    <a:pt x="63899" y="9757"/>
                  </a:lnTo>
                  <a:lnTo>
                    <a:pt x="75686" y="4337"/>
                  </a:lnTo>
                  <a:lnTo>
                    <a:pt x="90851" y="1285"/>
                  </a:lnTo>
                  <a:lnTo>
                    <a:pt x="94725" y="2268"/>
                  </a:lnTo>
                  <a:lnTo>
                    <a:pt x="100910" y="7122"/>
                  </a:lnTo>
                  <a:lnTo>
                    <a:pt x="108359" y="24531"/>
                  </a:lnTo>
                  <a:lnTo>
                    <a:pt x="111664" y="47564"/>
                  </a:lnTo>
                  <a:lnTo>
                    <a:pt x="105964" y="89031"/>
                  </a:lnTo>
                  <a:lnTo>
                    <a:pt x="98255" y="112457"/>
                  </a:lnTo>
                  <a:lnTo>
                    <a:pt x="8765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01">
              <a:extLst>
                <a:ext uri="{FF2B5EF4-FFF2-40B4-BE49-F238E27FC236}">
                  <a16:creationId xmlns:a16="http://schemas.microsoft.com/office/drawing/2014/main" xmlns="" id="{99DC478C-A048-47DE-87B2-D1CE0479516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701679" y="3346450"/>
              <a:ext cx="60582" cy="89069"/>
            </a:xfrm>
            <a:custGeom>
              <a:avLst/>
              <a:gdLst/>
              <a:ahLst/>
              <a:cxnLst/>
              <a:rect l="0" t="0" r="0" b="0"/>
              <a:pathLst>
                <a:path w="60582" h="89069">
                  <a:moveTo>
                    <a:pt x="42271" y="6350"/>
                  </a:moveTo>
                  <a:lnTo>
                    <a:pt x="42271" y="6350"/>
                  </a:lnTo>
                  <a:lnTo>
                    <a:pt x="33433" y="6350"/>
                  </a:lnTo>
                  <a:lnTo>
                    <a:pt x="23973" y="9721"/>
                  </a:lnTo>
                  <a:lnTo>
                    <a:pt x="18146" y="15139"/>
                  </a:lnTo>
                  <a:lnTo>
                    <a:pt x="5285" y="33486"/>
                  </a:lnTo>
                  <a:lnTo>
                    <a:pt x="1137" y="45222"/>
                  </a:lnTo>
                  <a:lnTo>
                    <a:pt x="0" y="57493"/>
                  </a:lnTo>
                  <a:lnTo>
                    <a:pt x="5020" y="80736"/>
                  </a:lnTo>
                  <a:lnTo>
                    <a:pt x="6853" y="85574"/>
                  </a:lnTo>
                  <a:lnTo>
                    <a:pt x="9486" y="88094"/>
                  </a:lnTo>
                  <a:lnTo>
                    <a:pt x="12653" y="89068"/>
                  </a:lnTo>
                  <a:lnTo>
                    <a:pt x="19935" y="88269"/>
                  </a:lnTo>
                  <a:lnTo>
                    <a:pt x="27876" y="85562"/>
                  </a:lnTo>
                  <a:lnTo>
                    <a:pt x="40279" y="73330"/>
                  </a:lnTo>
                  <a:lnTo>
                    <a:pt x="52891" y="56300"/>
                  </a:lnTo>
                  <a:lnTo>
                    <a:pt x="57575" y="44072"/>
                  </a:lnTo>
                  <a:lnTo>
                    <a:pt x="60581" y="18975"/>
                  </a:lnTo>
                  <a:lnTo>
                    <a:pt x="59110" y="10080"/>
                  </a:lnTo>
                  <a:lnTo>
                    <a:pt x="5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02">
              <a:extLst>
                <a:ext uri="{FF2B5EF4-FFF2-40B4-BE49-F238E27FC236}">
                  <a16:creationId xmlns:a16="http://schemas.microsoft.com/office/drawing/2014/main" xmlns="" id="{7B1D4323-22EE-4DD3-A892-6EE0C6BE1D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75649" y="3186032"/>
              <a:ext cx="292102" cy="253556"/>
            </a:xfrm>
            <a:custGeom>
              <a:avLst/>
              <a:gdLst/>
              <a:ahLst/>
              <a:cxnLst/>
              <a:rect l="0" t="0" r="0" b="0"/>
              <a:pathLst>
                <a:path w="292102" h="253556">
                  <a:moveTo>
                    <a:pt x="1" y="173118"/>
                  </a:moveTo>
                  <a:lnTo>
                    <a:pt x="1" y="173118"/>
                  </a:lnTo>
                  <a:lnTo>
                    <a:pt x="0" y="217963"/>
                  </a:lnTo>
                  <a:lnTo>
                    <a:pt x="0" y="230443"/>
                  </a:lnTo>
                  <a:lnTo>
                    <a:pt x="1412" y="235324"/>
                  </a:lnTo>
                  <a:lnTo>
                    <a:pt x="6742" y="242627"/>
                  </a:lnTo>
                  <a:lnTo>
                    <a:pt x="11934" y="246345"/>
                  </a:lnTo>
                  <a:lnTo>
                    <a:pt x="14306" y="247336"/>
                  </a:lnTo>
                  <a:lnTo>
                    <a:pt x="17299" y="246585"/>
                  </a:lnTo>
                  <a:lnTo>
                    <a:pt x="32240" y="235242"/>
                  </a:lnTo>
                  <a:lnTo>
                    <a:pt x="50327" y="218026"/>
                  </a:lnTo>
                  <a:lnTo>
                    <a:pt x="62968" y="235285"/>
                  </a:lnTo>
                  <a:lnTo>
                    <a:pt x="74554" y="244062"/>
                  </a:lnTo>
                  <a:lnTo>
                    <a:pt x="90294" y="251131"/>
                  </a:lnTo>
                  <a:lnTo>
                    <a:pt x="100338" y="251770"/>
                  </a:lnTo>
                  <a:lnTo>
                    <a:pt x="110212" y="248997"/>
                  </a:lnTo>
                  <a:lnTo>
                    <a:pt x="121656" y="243060"/>
                  </a:lnTo>
                  <a:lnTo>
                    <a:pt x="139999" y="225043"/>
                  </a:lnTo>
                  <a:lnTo>
                    <a:pt x="165865" y="182120"/>
                  </a:lnTo>
                  <a:lnTo>
                    <a:pt x="188532" y="134785"/>
                  </a:lnTo>
                  <a:lnTo>
                    <a:pt x="202325" y="94227"/>
                  </a:lnTo>
                  <a:lnTo>
                    <a:pt x="215512" y="57857"/>
                  </a:lnTo>
                  <a:lnTo>
                    <a:pt x="231112" y="11121"/>
                  </a:lnTo>
                  <a:lnTo>
                    <a:pt x="231363" y="2342"/>
                  </a:lnTo>
                  <a:lnTo>
                    <a:pt x="230442" y="0"/>
                  </a:lnTo>
                  <a:lnTo>
                    <a:pt x="228417" y="1262"/>
                  </a:lnTo>
                  <a:lnTo>
                    <a:pt x="207715" y="37824"/>
                  </a:lnTo>
                  <a:lnTo>
                    <a:pt x="186586" y="76194"/>
                  </a:lnTo>
                  <a:lnTo>
                    <a:pt x="174414" y="108168"/>
                  </a:lnTo>
                  <a:lnTo>
                    <a:pt x="165006" y="141429"/>
                  </a:lnTo>
                  <a:lnTo>
                    <a:pt x="157155" y="182544"/>
                  </a:lnTo>
                  <a:lnTo>
                    <a:pt x="159376" y="212521"/>
                  </a:lnTo>
                  <a:lnTo>
                    <a:pt x="165144" y="228025"/>
                  </a:lnTo>
                  <a:lnTo>
                    <a:pt x="172411" y="238208"/>
                  </a:lnTo>
                  <a:lnTo>
                    <a:pt x="176324" y="241911"/>
                  </a:lnTo>
                  <a:lnTo>
                    <a:pt x="180343" y="243674"/>
                  </a:lnTo>
                  <a:lnTo>
                    <a:pt x="188573" y="243752"/>
                  </a:lnTo>
                  <a:lnTo>
                    <a:pt x="192039" y="242080"/>
                  </a:lnTo>
                  <a:lnTo>
                    <a:pt x="197770" y="236458"/>
                  </a:lnTo>
                  <a:lnTo>
                    <a:pt x="198874" y="232984"/>
                  </a:lnTo>
                  <a:lnTo>
                    <a:pt x="197058" y="219940"/>
                  </a:lnTo>
                  <a:lnTo>
                    <a:pt x="190641" y="199535"/>
                  </a:lnTo>
                  <a:lnTo>
                    <a:pt x="181391" y="186270"/>
                  </a:lnTo>
                  <a:lnTo>
                    <a:pt x="170224" y="177082"/>
                  </a:lnTo>
                  <a:lnTo>
                    <a:pt x="158911" y="171351"/>
                  </a:lnTo>
                  <a:lnTo>
                    <a:pt x="142509" y="167371"/>
                  </a:lnTo>
                  <a:lnTo>
                    <a:pt x="142985" y="167170"/>
                  </a:lnTo>
                  <a:lnTo>
                    <a:pt x="189663" y="160311"/>
                  </a:lnTo>
                  <a:lnTo>
                    <a:pt x="233521" y="151050"/>
                  </a:lnTo>
                  <a:lnTo>
                    <a:pt x="243957" y="152256"/>
                  </a:lnTo>
                  <a:lnTo>
                    <a:pt x="247305" y="154977"/>
                  </a:lnTo>
                  <a:lnTo>
                    <a:pt x="251024" y="163644"/>
                  </a:lnTo>
                  <a:lnTo>
                    <a:pt x="248343" y="195888"/>
                  </a:lnTo>
                  <a:lnTo>
                    <a:pt x="242012" y="240676"/>
                  </a:lnTo>
                  <a:lnTo>
                    <a:pt x="241395" y="253555"/>
                  </a:lnTo>
                  <a:lnTo>
                    <a:pt x="243223" y="250965"/>
                  </a:lnTo>
                  <a:lnTo>
                    <a:pt x="262959" y="210396"/>
                  </a:lnTo>
                  <a:lnTo>
                    <a:pt x="282895" y="166997"/>
                  </a:lnTo>
                  <a:lnTo>
                    <a:pt x="292101" y="14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03">
              <a:extLst>
                <a:ext uri="{FF2B5EF4-FFF2-40B4-BE49-F238E27FC236}">
                  <a16:creationId xmlns:a16="http://schemas.microsoft.com/office/drawing/2014/main" xmlns="" id="{C47AFEA4-521D-405F-A8F5-A7CF0C82E4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33737" y="3201283"/>
              <a:ext cx="96211" cy="257705"/>
            </a:xfrm>
            <a:custGeom>
              <a:avLst/>
              <a:gdLst/>
              <a:ahLst/>
              <a:cxnLst/>
              <a:rect l="0" t="0" r="0" b="0"/>
              <a:pathLst>
                <a:path w="96211" h="257705">
                  <a:moveTo>
                    <a:pt x="27613" y="5467"/>
                  </a:moveTo>
                  <a:lnTo>
                    <a:pt x="27613" y="5467"/>
                  </a:lnTo>
                  <a:lnTo>
                    <a:pt x="22145" y="0"/>
                  </a:lnTo>
                  <a:lnTo>
                    <a:pt x="21524" y="6120"/>
                  </a:lnTo>
                  <a:lnTo>
                    <a:pt x="22725" y="42520"/>
                  </a:lnTo>
                  <a:lnTo>
                    <a:pt x="30006" y="86609"/>
                  </a:lnTo>
                  <a:lnTo>
                    <a:pt x="32204" y="118906"/>
                  </a:lnTo>
                  <a:lnTo>
                    <a:pt x="29418" y="153956"/>
                  </a:lnTo>
                  <a:lnTo>
                    <a:pt x="24182" y="188585"/>
                  </a:lnTo>
                  <a:lnTo>
                    <a:pt x="16562" y="229057"/>
                  </a:lnTo>
                  <a:lnTo>
                    <a:pt x="6386" y="249830"/>
                  </a:lnTo>
                  <a:lnTo>
                    <a:pt x="1009" y="255184"/>
                  </a:lnTo>
                  <a:lnTo>
                    <a:pt x="0" y="255200"/>
                  </a:lnTo>
                  <a:lnTo>
                    <a:pt x="33" y="253800"/>
                  </a:lnTo>
                  <a:lnTo>
                    <a:pt x="12692" y="212847"/>
                  </a:lnTo>
                  <a:lnTo>
                    <a:pt x="23804" y="194297"/>
                  </a:lnTo>
                  <a:lnTo>
                    <a:pt x="55350" y="161854"/>
                  </a:lnTo>
                  <a:lnTo>
                    <a:pt x="66752" y="156111"/>
                  </a:lnTo>
                  <a:lnTo>
                    <a:pt x="87947" y="152424"/>
                  </a:lnTo>
                  <a:lnTo>
                    <a:pt x="91118" y="154239"/>
                  </a:lnTo>
                  <a:lnTo>
                    <a:pt x="93233" y="157564"/>
                  </a:lnTo>
                  <a:lnTo>
                    <a:pt x="96210" y="174240"/>
                  </a:lnTo>
                  <a:lnTo>
                    <a:pt x="95495" y="189133"/>
                  </a:lnTo>
                  <a:lnTo>
                    <a:pt x="90474" y="205159"/>
                  </a:lnTo>
                  <a:lnTo>
                    <a:pt x="76342" y="226678"/>
                  </a:lnTo>
                  <a:lnTo>
                    <a:pt x="58750" y="243088"/>
                  </a:lnTo>
                  <a:lnTo>
                    <a:pt x="30889" y="255500"/>
                  </a:lnTo>
                  <a:lnTo>
                    <a:pt x="22484" y="257704"/>
                  </a:lnTo>
                  <a:lnTo>
                    <a:pt x="19255" y="257586"/>
                  </a:lnTo>
                  <a:lnTo>
                    <a:pt x="13785" y="255573"/>
                  </a:lnTo>
                  <a:lnTo>
                    <a:pt x="12750" y="253343"/>
                  </a:lnTo>
                  <a:lnTo>
                    <a:pt x="14913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04">
              <a:extLst>
                <a:ext uri="{FF2B5EF4-FFF2-40B4-BE49-F238E27FC236}">
                  <a16:creationId xmlns:a16="http://schemas.microsoft.com/office/drawing/2014/main" xmlns="" id="{9D50638D-57CC-4254-BEFF-1FFD45B5586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66100" y="32512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05">
              <a:extLst>
                <a:ext uri="{FF2B5EF4-FFF2-40B4-BE49-F238E27FC236}">
                  <a16:creationId xmlns:a16="http://schemas.microsoft.com/office/drawing/2014/main" xmlns="" id="{1D2D13E6-B378-4673-B028-096125BEDE0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121650" y="3327400"/>
              <a:ext cx="16071" cy="107951"/>
            </a:xfrm>
            <a:custGeom>
              <a:avLst/>
              <a:gdLst/>
              <a:ahLst/>
              <a:cxnLst/>
              <a:rect l="0" t="0" r="0" b="0"/>
              <a:pathLst>
                <a:path w="16071" h="107951">
                  <a:moveTo>
                    <a:pt x="12700" y="0"/>
                  </a:moveTo>
                  <a:lnTo>
                    <a:pt x="12700" y="0"/>
                  </a:lnTo>
                  <a:lnTo>
                    <a:pt x="16070" y="6742"/>
                  </a:lnTo>
                  <a:lnTo>
                    <a:pt x="15844" y="15696"/>
                  </a:lnTo>
                  <a:lnTo>
                    <a:pt x="11095" y="5797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06">
              <a:extLst>
                <a:ext uri="{FF2B5EF4-FFF2-40B4-BE49-F238E27FC236}">
                  <a16:creationId xmlns:a16="http://schemas.microsoft.com/office/drawing/2014/main" xmlns="" id="{420D5736-C13B-4CD0-864D-D2596D20C40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01000" y="3327400"/>
              <a:ext cx="76201" cy="127861"/>
            </a:xfrm>
            <a:custGeom>
              <a:avLst/>
              <a:gdLst/>
              <a:ahLst/>
              <a:cxnLst/>
              <a:rect l="0" t="0" r="0" b="0"/>
              <a:pathLst>
                <a:path w="76201" h="12786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8788" y="33845"/>
                  </a:lnTo>
                  <a:lnTo>
                    <a:pt x="32755" y="76322"/>
                  </a:lnTo>
                  <a:lnTo>
                    <a:pt x="36516" y="98657"/>
                  </a:lnTo>
                  <a:lnTo>
                    <a:pt x="34259" y="116407"/>
                  </a:lnTo>
                  <a:lnTo>
                    <a:pt x="29121" y="127232"/>
                  </a:lnTo>
                  <a:lnTo>
                    <a:pt x="27175" y="127860"/>
                  </a:lnTo>
                  <a:lnTo>
                    <a:pt x="25173" y="126868"/>
                  </a:lnTo>
                  <a:lnTo>
                    <a:pt x="23131" y="124795"/>
                  </a:lnTo>
                  <a:lnTo>
                    <a:pt x="16888" y="108394"/>
                  </a:lnTo>
                  <a:lnTo>
                    <a:pt x="17312" y="82290"/>
                  </a:lnTo>
                  <a:lnTo>
                    <a:pt x="25278" y="55583"/>
                  </a:lnTo>
                  <a:lnTo>
                    <a:pt x="39945" y="33167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07">
              <a:extLst>
                <a:ext uri="{FF2B5EF4-FFF2-40B4-BE49-F238E27FC236}">
                  <a16:creationId xmlns:a16="http://schemas.microsoft.com/office/drawing/2014/main" xmlns="" id="{6FEAD914-DCE9-4381-8AAA-B59A1485CF2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81233" y="3302000"/>
              <a:ext cx="113418" cy="38101"/>
            </a:xfrm>
            <a:custGeom>
              <a:avLst/>
              <a:gdLst/>
              <a:ahLst/>
              <a:cxnLst/>
              <a:rect l="0" t="0" r="0" b="0"/>
              <a:pathLst>
                <a:path w="1134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20242" y="19618"/>
                  </a:lnTo>
                  <a:lnTo>
                    <a:pt x="64005" y="6703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08">
              <a:extLst>
                <a:ext uri="{FF2B5EF4-FFF2-40B4-BE49-F238E27FC236}">
                  <a16:creationId xmlns:a16="http://schemas.microsoft.com/office/drawing/2014/main" xmlns="" id="{D47CAF3F-1221-44C5-BEA3-48547C3D7B3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06221" y="3195979"/>
              <a:ext cx="63030" cy="267131"/>
            </a:xfrm>
            <a:custGeom>
              <a:avLst/>
              <a:gdLst/>
              <a:ahLst/>
              <a:cxnLst/>
              <a:rect l="0" t="0" r="0" b="0"/>
              <a:pathLst>
                <a:path w="63030" h="267131">
                  <a:moveTo>
                    <a:pt x="43979" y="29821"/>
                  </a:moveTo>
                  <a:lnTo>
                    <a:pt x="43979" y="29821"/>
                  </a:lnTo>
                  <a:lnTo>
                    <a:pt x="40320" y="11660"/>
                  </a:lnTo>
                  <a:lnTo>
                    <a:pt x="43357" y="0"/>
                  </a:lnTo>
                  <a:lnTo>
                    <a:pt x="32406" y="47297"/>
                  </a:lnTo>
                  <a:lnTo>
                    <a:pt x="21891" y="92462"/>
                  </a:lnTo>
                  <a:lnTo>
                    <a:pt x="13936" y="127511"/>
                  </a:lnTo>
                  <a:lnTo>
                    <a:pt x="7578" y="164255"/>
                  </a:lnTo>
                  <a:lnTo>
                    <a:pt x="3106" y="198931"/>
                  </a:lnTo>
                  <a:lnTo>
                    <a:pt x="236" y="246173"/>
                  </a:lnTo>
                  <a:lnTo>
                    <a:pt x="0" y="254489"/>
                  </a:lnTo>
                  <a:lnTo>
                    <a:pt x="1254" y="260033"/>
                  </a:lnTo>
                  <a:lnTo>
                    <a:pt x="3501" y="263729"/>
                  </a:lnTo>
                  <a:lnTo>
                    <a:pt x="6411" y="266193"/>
                  </a:lnTo>
                  <a:lnTo>
                    <a:pt x="10466" y="267130"/>
                  </a:lnTo>
                  <a:lnTo>
                    <a:pt x="20618" y="266290"/>
                  </a:lnTo>
                  <a:lnTo>
                    <a:pt x="38233" y="258479"/>
                  </a:lnTo>
                  <a:lnTo>
                    <a:pt x="53486" y="247228"/>
                  </a:lnTo>
                  <a:lnTo>
                    <a:pt x="58788" y="237218"/>
                  </a:lnTo>
                  <a:lnTo>
                    <a:pt x="63029" y="220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09">
              <a:extLst>
                <a:ext uri="{FF2B5EF4-FFF2-40B4-BE49-F238E27FC236}">
                  <a16:creationId xmlns:a16="http://schemas.microsoft.com/office/drawing/2014/main" xmlns="" id="{FFAC3BF7-DF9F-4FE8-B98F-BB1190B30C0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82246" y="3328545"/>
              <a:ext cx="60005" cy="130509"/>
            </a:xfrm>
            <a:custGeom>
              <a:avLst/>
              <a:gdLst/>
              <a:ahLst/>
              <a:cxnLst/>
              <a:rect l="0" t="0" r="0" b="0"/>
              <a:pathLst>
                <a:path w="60005" h="130509">
                  <a:moveTo>
                    <a:pt x="60004" y="11555"/>
                  </a:moveTo>
                  <a:lnTo>
                    <a:pt x="60004" y="11555"/>
                  </a:lnTo>
                  <a:lnTo>
                    <a:pt x="60003" y="8184"/>
                  </a:lnTo>
                  <a:lnTo>
                    <a:pt x="56241" y="4648"/>
                  </a:lnTo>
                  <a:lnTo>
                    <a:pt x="49865" y="1430"/>
                  </a:lnTo>
                  <a:lnTo>
                    <a:pt x="42328" y="0"/>
                  </a:lnTo>
                  <a:lnTo>
                    <a:pt x="26780" y="2565"/>
                  </a:lnTo>
                  <a:lnTo>
                    <a:pt x="8767" y="11165"/>
                  </a:lnTo>
                  <a:lnTo>
                    <a:pt x="4679" y="15528"/>
                  </a:lnTo>
                  <a:lnTo>
                    <a:pt x="137" y="26021"/>
                  </a:lnTo>
                  <a:lnTo>
                    <a:pt x="0" y="35858"/>
                  </a:lnTo>
                  <a:lnTo>
                    <a:pt x="951" y="40457"/>
                  </a:lnTo>
                  <a:lnTo>
                    <a:pt x="9032" y="53672"/>
                  </a:lnTo>
                  <a:lnTo>
                    <a:pt x="24405" y="70073"/>
                  </a:lnTo>
                  <a:lnTo>
                    <a:pt x="36129" y="79145"/>
                  </a:lnTo>
                  <a:lnTo>
                    <a:pt x="41867" y="86515"/>
                  </a:lnTo>
                  <a:lnTo>
                    <a:pt x="44887" y="96376"/>
                  </a:lnTo>
                  <a:lnTo>
                    <a:pt x="45692" y="101969"/>
                  </a:lnTo>
                  <a:lnTo>
                    <a:pt x="42825" y="111946"/>
                  </a:lnTo>
                  <a:lnTo>
                    <a:pt x="36846" y="120379"/>
                  </a:lnTo>
                  <a:lnTo>
                    <a:pt x="29486" y="126479"/>
                  </a:lnTo>
                  <a:lnTo>
                    <a:pt x="21510" y="129660"/>
                  </a:lnTo>
                  <a:lnTo>
                    <a:pt x="17408" y="130508"/>
                  </a:lnTo>
                  <a:lnTo>
                    <a:pt x="14673" y="129663"/>
                  </a:lnTo>
                  <a:lnTo>
                    <a:pt x="12850" y="127688"/>
                  </a:lnTo>
                  <a:lnTo>
                    <a:pt x="9204" y="11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10">
              <a:extLst>
                <a:ext uri="{FF2B5EF4-FFF2-40B4-BE49-F238E27FC236}">
                  <a16:creationId xmlns:a16="http://schemas.microsoft.com/office/drawing/2014/main" xmlns="" id="{50FB1E78-5C08-4C21-AED3-E3C48700D68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15250" y="3307167"/>
              <a:ext cx="6351" cy="32934"/>
            </a:xfrm>
            <a:custGeom>
              <a:avLst/>
              <a:gdLst/>
              <a:ahLst/>
              <a:cxnLst/>
              <a:rect l="0" t="0" r="0" b="0"/>
              <a:pathLst>
                <a:path w="6351" h="32934">
                  <a:moveTo>
                    <a:pt x="0" y="32933"/>
                  </a:moveTo>
                  <a:lnTo>
                    <a:pt x="0" y="32933"/>
                  </a:lnTo>
                  <a:lnTo>
                    <a:pt x="0" y="2225"/>
                  </a:lnTo>
                  <a:lnTo>
                    <a:pt x="705" y="467"/>
                  </a:lnTo>
                  <a:lnTo>
                    <a:pt x="1881" y="0"/>
                  </a:lnTo>
                  <a:lnTo>
                    <a:pt x="6350" y="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11">
              <a:extLst>
                <a:ext uri="{FF2B5EF4-FFF2-40B4-BE49-F238E27FC236}">
                  <a16:creationId xmlns:a16="http://schemas.microsoft.com/office/drawing/2014/main" xmlns="" id="{E0D5007E-A28D-4BB3-86A1-0D70F02DC53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15250" y="34036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20264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12">
              <a:extLst>
                <a:ext uri="{FF2B5EF4-FFF2-40B4-BE49-F238E27FC236}">
                  <a16:creationId xmlns:a16="http://schemas.microsoft.com/office/drawing/2014/main" xmlns="" id="{18DD39ED-CD95-449C-8A73-1E371B6FD1A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23775" y="3187275"/>
              <a:ext cx="153376" cy="336189"/>
            </a:xfrm>
            <a:custGeom>
              <a:avLst/>
              <a:gdLst/>
              <a:ahLst/>
              <a:cxnLst/>
              <a:rect l="0" t="0" r="0" b="0"/>
              <a:pathLst>
                <a:path w="153376" h="336189">
                  <a:moveTo>
                    <a:pt x="96225" y="241725"/>
                  </a:moveTo>
                  <a:lnTo>
                    <a:pt x="96225" y="241725"/>
                  </a:lnTo>
                  <a:lnTo>
                    <a:pt x="95519" y="227222"/>
                  </a:lnTo>
                  <a:lnTo>
                    <a:pt x="92854" y="218581"/>
                  </a:lnTo>
                  <a:lnTo>
                    <a:pt x="89039" y="215006"/>
                  </a:lnTo>
                  <a:lnTo>
                    <a:pt x="77274" y="209154"/>
                  </a:lnTo>
                  <a:lnTo>
                    <a:pt x="58154" y="205263"/>
                  </a:lnTo>
                  <a:lnTo>
                    <a:pt x="35712" y="210852"/>
                  </a:lnTo>
                  <a:lnTo>
                    <a:pt x="21353" y="225182"/>
                  </a:lnTo>
                  <a:lnTo>
                    <a:pt x="9326" y="246367"/>
                  </a:lnTo>
                  <a:lnTo>
                    <a:pt x="0" y="284650"/>
                  </a:lnTo>
                  <a:lnTo>
                    <a:pt x="70" y="307840"/>
                  </a:lnTo>
                  <a:lnTo>
                    <a:pt x="6217" y="324261"/>
                  </a:lnTo>
                  <a:lnTo>
                    <a:pt x="10819" y="330616"/>
                  </a:lnTo>
                  <a:lnTo>
                    <a:pt x="18121" y="334146"/>
                  </a:lnTo>
                  <a:lnTo>
                    <a:pt x="37523" y="336188"/>
                  </a:lnTo>
                  <a:lnTo>
                    <a:pt x="60257" y="329099"/>
                  </a:lnTo>
                  <a:lnTo>
                    <a:pt x="72247" y="323258"/>
                  </a:lnTo>
                  <a:lnTo>
                    <a:pt x="105976" y="288069"/>
                  </a:lnTo>
                  <a:lnTo>
                    <a:pt x="121961" y="255972"/>
                  </a:lnTo>
                  <a:lnTo>
                    <a:pt x="133062" y="219129"/>
                  </a:lnTo>
                  <a:lnTo>
                    <a:pt x="140349" y="176884"/>
                  </a:lnTo>
                  <a:lnTo>
                    <a:pt x="142176" y="132238"/>
                  </a:lnTo>
                  <a:lnTo>
                    <a:pt x="139931" y="88642"/>
                  </a:lnTo>
                  <a:lnTo>
                    <a:pt x="134230" y="50451"/>
                  </a:lnTo>
                  <a:lnTo>
                    <a:pt x="119714" y="14072"/>
                  </a:lnTo>
                  <a:lnTo>
                    <a:pt x="111839" y="2962"/>
                  </a:lnTo>
                  <a:lnTo>
                    <a:pt x="108751" y="0"/>
                  </a:lnTo>
                  <a:lnTo>
                    <a:pt x="105987" y="141"/>
                  </a:lnTo>
                  <a:lnTo>
                    <a:pt x="103439" y="2353"/>
                  </a:lnTo>
                  <a:lnTo>
                    <a:pt x="101034" y="5943"/>
                  </a:lnTo>
                  <a:lnTo>
                    <a:pt x="90908" y="37965"/>
                  </a:lnTo>
                  <a:lnTo>
                    <a:pt x="86806" y="71202"/>
                  </a:lnTo>
                  <a:lnTo>
                    <a:pt x="86395" y="108787"/>
                  </a:lnTo>
                  <a:lnTo>
                    <a:pt x="90915" y="146658"/>
                  </a:lnTo>
                  <a:lnTo>
                    <a:pt x="97627" y="180893"/>
                  </a:lnTo>
                  <a:lnTo>
                    <a:pt x="111222" y="226053"/>
                  </a:lnTo>
                  <a:lnTo>
                    <a:pt x="131407" y="269124"/>
                  </a:lnTo>
                  <a:lnTo>
                    <a:pt x="140318" y="278597"/>
                  </a:lnTo>
                  <a:lnTo>
                    <a:pt x="153375" y="28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5115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221">
            <a:extLst>
              <a:ext uri="{FF2B5EF4-FFF2-40B4-BE49-F238E27FC236}">
                <a16:creationId xmlns:a16="http://schemas.microsoft.com/office/drawing/2014/main" xmlns="" id="{9B057500-5B11-4E63-AF33-D94E4C9E142D}"/>
              </a:ext>
            </a:extLst>
          </p:cNvPr>
          <p:cNvGrpSpPr/>
          <p:nvPr/>
        </p:nvGrpSpPr>
        <p:grpSpPr>
          <a:xfrm>
            <a:off x="2305638" y="544362"/>
            <a:ext cx="596313" cy="517910"/>
            <a:chOff x="2305638" y="544362"/>
            <a:chExt cx="596313" cy="517910"/>
          </a:xfrm>
        </p:grpSpPr>
        <p:sp>
          <p:nvSpPr>
            <p:cNvPr id="2" name="SMARTInkShape-1213">
              <a:extLst>
                <a:ext uri="{FF2B5EF4-FFF2-40B4-BE49-F238E27FC236}">
                  <a16:creationId xmlns:a16="http://schemas.microsoft.com/office/drawing/2014/main" xmlns="" id="{5F470358-7377-4BB2-AB60-765D4B90523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305638" y="544362"/>
              <a:ext cx="176557" cy="326957"/>
            </a:xfrm>
            <a:custGeom>
              <a:avLst/>
              <a:gdLst/>
              <a:ahLst/>
              <a:cxnLst/>
              <a:rect l="0" t="0" r="0" b="0"/>
              <a:pathLst>
                <a:path w="176557" h="326957">
                  <a:moveTo>
                    <a:pt x="5762" y="71588"/>
                  </a:moveTo>
                  <a:lnTo>
                    <a:pt x="5762" y="71588"/>
                  </a:lnTo>
                  <a:lnTo>
                    <a:pt x="2391" y="71588"/>
                  </a:lnTo>
                  <a:lnTo>
                    <a:pt x="1398" y="72294"/>
                  </a:lnTo>
                  <a:lnTo>
                    <a:pt x="736" y="73469"/>
                  </a:lnTo>
                  <a:lnTo>
                    <a:pt x="0" y="78069"/>
                  </a:lnTo>
                  <a:lnTo>
                    <a:pt x="2860" y="114304"/>
                  </a:lnTo>
                  <a:lnTo>
                    <a:pt x="4902" y="155898"/>
                  </a:lnTo>
                  <a:lnTo>
                    <a:pt x="7261" y="187611"/>
                  </a:lnTo>
                  <a:lnTo>
                    <a:pt x="10662" y="219815"/>
                  </a:lnTo>
                  <a:lnTo>
                    <a:pt x="15837" y="263595"/>
                  </a:lnTo>
                  <a:lnTo>
                    <a:pt x="16979" y="293265"/>
                  </a:lnTo>
                  <a:lnTo>
                    <a:pt x="12892" y="310165"/>
                  </a:lnTo>
                  <a:lnTo>
                    <a:pt x="8972" y="298597"/>
                  </a:lnTo>
                  <a:lnTo>
                    <a:pt x="6713" y="263812"/>
                  </a:lnTo>
                  <a:lnTo>
                    <a:pt x="4303" y="226165"/>
                  </a:lnTo>
                  <a:lnTo>
                    <a:pt x="2291" y="181211"/>
                  </a:lnTo>
                  <a:lnTo>
                    <a:pt x="2743" y="157370"/>
                  </a:lnTo>
                  <a:lnTo>
                    <a:pt x="5831" y="111830"/>
                  </a:lnTo>
                  <a:lnTo>
                    <a:pt x="11908" y="75127"/>
                  </a:lnTo>
                  <a:lnTo>
                    <a:pt x="19891" y="36810"/>
                  </a:lnTo>
                  <a:lnTo>
                    <a:pt x="30096" y="10954"/>
                  </a:lnTo>
                  <a:lnTo>
                    <a:pt x="35390" y="5765"/>
                  </a:lnTo>
                  <a:lnTo>
                    <a:pt x="48799" y="0"/>
                  </a:lnTo>
                  <a:lnTo>
                    <a:pt x="56325" y="1285"/>
                  </a:lnTo>
                  <a:lnTo>
                    <a:pt x="72214" y="10238"/>
                  </a:lnTo>
                  <a:lnTo>
                    <a:pt x="111185" y="50533"/>
                  </a:lnTo>
                  <a:lnTo>
                    <a:pt x="143773" y="95296"/>
                  </a:lnTo>
                  <a:lnTo>
                    <a:pt x="157882" y="127751"/>
                  </a:lnTo>
                  <a:lnTo>
                    <a:pt x="168856" y="160990"/>
                  </a:lnTo>
                  <a:lnTo>
                    <a:pt x="176320" y="193872"/>
                  </a:lnTo>
                  <a:lnTo>
                    <a:pt x="176556" y="238740"/>
                  </a:lnTo>
                  <a:lnTo>
                    <a:pt x="170746" y="274298"/>
                  </a:lnTo>
                  <a:lnTo>
                    <a:pt x="161638" y="293856"/>
                  </a:lnTo>
                  <a:lnTo>
                    <a:pt x="144890" y="308192"/>
                  </a:lnTo>
                  <a:lnTo>
                    <a:pt x="122630" y="318562"/>
                  </a:lnTo>
                  <a:lnTo>
                    <a:pt x="83036" y="326956"/>
                  </a:lnTo>
                  <a:lnTo>
                    <a:pt x="45591" y="326307"/>
                  </a:lnTo>
                  <a:lnTo>
                    <a:pt x="8193" y="325683"/>
                  </a:lnTo>
                  <a:lnTo>
                    <a:pt x="5972" y="324945"/>
                  </a:lnTo>
                  <a:lnTo>
                    <a:pt x="5196" y="323749"/>
                  </a:lnTo>
                  <a:lnTo>
                    <a:pt x="5385" y="322245"/>
                  </a:lnTo>
                  <a:lnTo>
                    <a:pt x="13120" y="322456"/>
                  </a:lnTo>
                  <a:lnTo>
                    <a:pt x="31162" y="325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14">
              <a:extLst>
                <a:ext uri="{FF2B5EF4-FFF2-40B4-BE49-F238E27FC236}">
                  <a16:creationId xmlns:a16="http://schemas.microsoft.com/office/drawing/2014/main" xmlns="" id="{60160E2B-8F4A-4EE0-BE62-A0ACF0F7153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536669" y="563540"/>
              <a:ext cx="206532" cy="302769"/>
            </a:xfrm>
            <a:custGeom>
              <a:avLst/>
              <a:gdLst/>
              <a:ahLst/>
              <a:cxnLst/>
              <a:rect l="0" t="0" r="0" b="0"/>
              <a:pathLst>
                <a:path w="206532" h="302769">
                  <a:moveTo>
                    <a:pt x="60481" y="236560"/>
                  </a:moveTo>
                  <a:lnTo>
                    <a:pt x="60481" y="236560"/>
                  </a:lnTo>
                  <a:lnTo>
                    <a:pt x="61187" y="222057"/>
                  </a:lnTo>
                  <a:lnTo>
                    <a:pt x="65948" y="200618"/>
                  </a:lnTo>
                  <a:lnTo>
                    <a:pt x="64557" y="194010"/>
                  </a:lnTo>
                  <a:lnTo>
                    <a:pt x="63198" y="191260"/>
                  </a:lnTo>
                  <a:lnTo>
                    <a:pt x="60881" y="189427"/>
                  </a:lnTo>
                  <a:lnTo>
                    <a:pt x="54544" y="187390"/>
                  </a:lnTo>
                  <a:lnTo>
                    <a:pt x="50879" y="188257"/>
                  </a:lnTo>
                  <a:lnTo>
                    <a:pt x="43043" y="192985"/>
                  </a:lnTo>
                  <a:lnTo>
                    <a:pt x="23956" y="210322"/>
                  </a:lnTo>
                  <a:lnTo>
                    <a:pt x="7169" y="240075"/>
                  </a:lnTo>
                  <a:lnTo>
                    <a:pt x="0" y="272330"/>
                  </a:lnTo>
                  <a:lnTo>
                    <a:pt x="1246" y="294117"/>
                  </a:lnTo>
                  <a:lnTo>
                    <a:pt x="3352" y="298215"/>
                  </a:lnTo>
                  <a:lnTo>
                    <a:pt x="6168" y="300946"/>
                  </a:lnTo>
                  <a:lnTo>
                    <a:pt x="9455" y="302768"/>
                  </a:lnTo>
                  <a:lnTo>
                    <a:pt x="13764" y="301865"/>
                  </a:lnTo>
                  <a:lnTo>
                    <a:pt x="24196" y="295218"/>
                  </a:lnTo>
                  <a:lnTo>
                    <a:pt x="46729" y="269339"/>
                  </a:lnTo>
                  <a:lnTo>
                    <a:pt x="65370" y="233130"/>
                  </a:lnTo>
                  <a:lnTo>
                    <a:pt x="66563" y="232862"/>
                  </a:lnTo>
                  <a:lnTo>
                    <a:pt x="69769" y="234446"/>
                  </a:lnTo>
                  <a:lnTo>
                    <a:pt x="75541" y="249418"/>
                  </a:lnTo>
                  <a:lnTo>
                    <a:pt x="80154" y="273986"/>
                  </a:lnTo>
                  <a:lnTo>
                    <a:pt x="85923" y="284003"/>
                  </a:lnTo>
                  <a:lnTo>
                    <a:pt x="93190" y="289396"/>
                  </a:lnTo>
                  <a:lnTo>
                    <a:pt x="97104" y="290834"/>
                  </a:lnTo>
                  <a:lnTo>
                    <a:pt x="101829" y="289676"/>
                  </a:lnTo>
                  <a:lnTo>
                    <a:pt x="112725" y="282745"/>
                  </a:lnTo>
                  <a:lnTo>
                    <a:pt x="127388" y="260201"/>
                  </a:lnTo>
                  <a:lnTo>
                    <a:pt x="140669" y="221065"/>
                  </a:lnTo>
                  <a:lnTo>
                    <a:pt x="151154" y="186164"/>
                  </a:lnTo>
                  <a:lnTo>
                    <a:pt x="161458" y="147134"/>
                  </a:lnTo>
                  <a:lnTo>
                    <a:pt x="168389" y="106269"/>
                  </a:lnTo>
                  <a:lnTo>
                    <a:pt x="175703" y="70233"/>
                  </a:lnTo>
                  <a:lnTo>
                    <a:pt x="185873" y="27822"/>
                  </a:lnTo>
                  <a:lnTo>
                    <a:pt x="192259" y="1692"/>
                  </a:lnTo>
                  <a:lnTo>
                    <a:pt x="192077" y="254"/>
                  </a:lnTo>
                  <a:lnTo>
                    <a:pt x="191251" y="0"/>
                  </a:lnTo>
                  <a:lnTo>
                    <a:pt x="189994" y="537"/>
                  </a:lnTo>
                  <a:lnTo>
                    <a:pt x="185931" y="43532"/>
                  </a:lnTo>
                  <a:lnTo>
                    <a:pt x="182559" y="76686"/>
                  </a:lnTo>
                  <a:lnTo>
                    <a:pt x="178708" y="114940"/>
                  </a:lnTo>
                  <a:lnTo>
                    <a:pt x="174645" y="151697"/>
                  </a:lnTo>
                  <a:lnTo>
                    <a:pt x="171193" y="185438"/>
                  </a:lnTo>
                  <a:lnTo>
                    <a:pt x="169249" y="227527"/>
                  </a:lnTo>
                  <a:lnTo>
                    <a:pt x="170085" y="260538"/>
                  </a:lnTo>
                  <a:lnTo>
                    <a:pt x="175281" y="274498"/>
                  </a:lnTo>
                  <a:lnTo>
                    <a:pt x="178642" y="278080"/>
                  </a:lnTo>
                  <a:lnTo>
                    <a:pt x="182294" y="279762"/>
                  </a:lnTo>
                  <a:lnTo>
                    <a:pt x="186139" y="280178"/>
                  </a:lnTo>
                  <a:lnTo>
                    <a:pt x="194175" y="276877"/>
                  </a:lnTo>
                  <a:lnTo>
                    <a:pt x="198294" y="274022"/>
                  </a:lnTo>
                  <a:lnTo>
                    <a:pt x="201039" y="269296"/>
                  </a:lnTo>
                  <a:lnTo>
                    <a:pt x="206531" y="24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15">
              <a:extLst>
                <a:ext uri="{FF2B5EF4-FFF2-40B4-BE49-F238E27FC236}">
                  <a16:creationId xmlns:a16="http://schemas.microsoft.com/office/drawing/2014/main" xmlns="" id="{0F5545F4-339E-4A04-BF36-B656F97F83E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656065" y="698500"/>
              <a:ext cx="106186" cy="37218"/>
            </a:xfrm>
            <a:custGeom>
              <a:avLst/>
              <a:gdLst/>
              <a:ahLst/>
              <a:cxnLst/>
              <a:rect l="0" t="0" r="0" b="0"/>
              <a:pathLst>
                <a:path w="106186" h="37218">
                  <a:moveTo>
                    <a:pt x="10935" y="31750"/>
                  </a:moveTo>
                  <a:lnTo>
                    <a:pt x="10935" y="31750"/>
                  </a:lnTo>
                  <a:lnTo>
                    <a:pt x="0" y="37217"/>
                  </a:lnTo>
                  <a:lnTo>
                    <a:pt x="39730" y="23319"/>
                  </a:lnTo>
                  <a:lnTo>
                    <a:pt x="82710" y="8056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16">
              <a:extLst>
                <a:ext uri="{FF2B5EF4-FFF2-40B4-BE49-F238E27FC236}">
                  <a16:creationId xmlns:a16="http://schemas.microsoft.com/office/drawing/2014/main" xmlns="" id="{0C0D4BC8-B0B3-4715-8D07-85566E37D1F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784620" y="712499"/>
              <a:ext cx="117331" cy="100302"/>
            </a:xfrm>
            <a:custGeom>
              <a:avLst/>
              <a:gdLst/>
              <a:ahLst/>
              <a:cxnLst/>
              <a:rect l="0" t="0" r="0" b="0"/>
              <a:pathLst>
                <a:path w="117331" h="100302">
                  <a:moveTo>
                    <a:pt x="91930" y="24101"/>
                  </a:moveTo>
                  <a:lnTo>
                    <a:pt x="91930" y="24101"/>
                  </a:lnTo>
                  <a:lnTo>
                    <a:pt x="88559" y="24101"/>
                  </a:lnTo>
                  <a:lnTo>
                    <a:pt x="74039" y="12168"/>
                  </a:lnTo>
                  <a:lnTo>
                    <a:pt x="67750" y="7508"/>
                  </a:lnTo>
                  <a:lnTo>
                    <a:pt x="52310" y="1624"/>
                  </a:lnTo>
                  <a:lnTo>
                    <a:pt x="40454" y="0"/>
                  </a:lnTo>
                  <a:lnTo>
                    <a:pt x="28130" y="3041"/>
                  </a:lnTo>
                  <a:lnTo>
                    <a:pt x="21880" y="5828"/>
                  </a:lnTo>
                  <a:lnTo>
                    <a:pt x="11173" y="16450"/>
                  </a:lnTo>
                  <a:lnTo>
                    <a:pt x="6342" y="23234"/>
                  </a:lnTo>
                  <a:lnTo>
                    <a:pt x="974" y="40179"/>
                  </a:lnTo>
                  <a:lnTo>
                    <a:pt x="0" y="58058"/>
                  </a:lnTo>
                  <a:lnTo>
                    <a:pt x="4270" y="73060"/>
                  </a:lnTo>
                  <a:lnTo>
                    <a:pt x="10872" y="83020"/>
                  </a:lnTo>
                  <a:lnTo>
                    <a:pt x="14608" y="86663"/>
                  </a:lnTo>
                  <a:lnTo>
                    <a:pt x="19921" y="86976"/>
                  </a:lnTo>
                  <a:lnTo>
                    <a:pt x="33350" y="81679"/>
                  </a:lnTo>
                  <a:lnTo>
                    <a:pt x="53406" y="66796"/>
                  </a:lnTo>
                  <a:lnTo>
                    <a:pt x="72665" y="39851"/>
                  </a:lnTo>
                  <a:lnTo>
                    <a:pt x="77285" y="29787"/>
                  </a:lnTo>
                  <a:lnTo>
                    <a:pt x="77933" y="29303"/>
                  </a:lnTo>
                  <a:lnTo>
                    <a:pt x="78366" y="29685"/>
                  </a:lnTo>
                  <a:lnTo>
                    <a:pt x="80470" y="45508"/>
                  </a:lnTo>
                  <a:lnTo>
                    <a:pt x="90024" y="62900"/>
                  </a:lnTo>
                  <a:lnTo>
                    <a:pt x="117330" y="100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17">
              <a:extLst>
                <a:ext uri="{FF2B5EF4-FFF2-40B4-BE49-F238E27FC236}">
                  <a16:creationId xmlns:a16="http://schemas.microsoft.com/office/drawing/2014/main" xmlns="" id="{FC49706D-4E4F-4F7D-9184-CD0518207EC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457450" y="908050"/>
              <a:ext cx="381001" cy="63501"/>
            </a:xfrm>
            <a:custGeom>
              <a:avLst/>
              <a:gdLst/>
              <a:ahLst/>
              <a:cxnLst/>
              <a:rect l="0" t="0" r="0" b="0"/>
              <a:pathLst>
                <a:path w="381001" h="63501">
                  <a:moveTo>
                    <a:pt x="0" y="63500"/>
                  </a:moveTo>
                  <a:lnTo>
                    <a:pt x="0" y="63500"/>
                  </a:lnTo>
                  <a:lnTo>
                    <a:pt x="36768" y="57725"/>
                  </a:lnTo>
                  <a:lnTo>
                    <a:pt x="83369" y="51291"/>
                  </a:lnTo>
                  <a:lnTo>
                    <a:pt x="113435" y="45483"/>
                  </a:lnTo>
                  <a:lnTo>
                    <a:pt x="146884" y="38083"/>
                  </a:lnTo>
                  <a:lnTo>
                    <a:pt x="182589" y="29622"/>
                  </a:lnTo>
                  <a:lnTo>
                    <a:pt x="216271" y="22570"/>
                  </a:lnTo>
                  <a:lnTo>
                    <a:pt x="248602" y="16458"/>
                  </a:lnTo>
                  <a:lnTo>
                    <a:pt x="280035" y="10972"/>
                  </a:lnTo>
                  <a:lnTo>
                    <a:pt x="326249" y="4876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18">
              <a:extLst>
                <a:ext uri="{FF2B5EF4-FFF2-40B4-BE49-F238E27FC236}">
                  <a16:creationId xmlns:a16="http://schemas.microsoft.com/office/drawing/2014/main" xmlns="" id="{DEB81159-753D-4AE7-8B03-9FD16462A78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496984" y="952500"/>
              <a:ext cx="392267" cy="109772"/>
            </a:xfrm>
            <a:custGeom>
              <a:avLst/>
              <a:gdLst/>
              <a:ahLst/>
              <a:cxnLst/>
              <a:rect l="0" t="0" r="0" b="0"/>
              <a:pathLst>
                <a:path w="392267" h="109772">
                  <a:moveTo>
                    <a:pt x="23966" y="101600"/>
                  </a:moveTo>
                  <a:lnTo>
                    <a:pt x="23966" y="101600"/>
                  </a:lnTo>
                  <a:lnTo>
                    <a:pt x="2852" y="109622"/>
                  </a:lnTo>
                  <a:lnTo>
                    <a:pt x="718" y="109771"/>
                  </a:lnTo>
                  <a:lnTo>
                    <a:pt x="0" y="109164"/>
                  </a:lnTo>
                  <a:lnTo>
                    <a:pt x="32701" y="98197"/>
                  </a:lnTo>
                  <a:lnTo>
                    <a:pt x="54484" y="90864"/>
                  </a:lnTo>
                  <a:lnTo>
                    <a:pt x="81000" y="81743"/>
                  </a:lnTo>
                  <a:lnTo>
                    <a:pt x="110672" y="71429"/>
                  </a:lnTo>
                  <a:lnTo>
                    <a:pt x="143859" y="61025"/>
                  </a:lnTo>
                  <a:lnTo>
                    <a:pt x="179389" y="50561"/>
                  </a:lnTo>
                  <a:lnTo>
                    <a:pt x="216481" y="40057"/>
                  </a:lnTo>
                  <a:lnTo>
                    <a:pt x="252498" y="30938"/>
                  </a:lnTo>
                  <a:lnTo>
                    <a:pt x="287799" y="22742"/>
                  </a:lnTo>
                  <a:lnTo>
                    <a:pt x="322621" y="15161"/>
                  </a:lnTo>
                  <a:lnTo>
                    <a:pt x="392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1219">
            <a:extLst>
              <a:ext uri="{FF2B5EF4-FFF2-40B4-BE49-F238E27FC236}">
                <a16:creationId xmlns:a16="http://schemas.microsoft.com/office/drawing/2014/main" xmlns="" id="{9D449770-2608-46E6-9A69-922BD6EC52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98428" y="381000"/>
            <a:ext cx="146617" cy="5378451"/>
          </a:xfrm>
          <a:custGeom>
            <a:avLst/>
            <a:gdLst/>
            <a:ahLst/>
            <a:cxnLst/>
            <a:rect l="0" t="0" r="0" b="0"/>
            <a:pathLst>
              <a:path w="146617" h="5378451">
                <a:moveTo>
                  <a:pt x="34172" y="0"/>
                </a:moveTo>
                <a:lnTo>
                  <a:pt x="34172" y="0"/>
                </a:lnTo>
                <a:lnTo>
                  <a:pt x="37542" y="3371"/>
                </a:lnTo>
                <a:lnTo>
                  <a:pt x="49098" y="50280"/>
                </a:lnTo>
                <a:lnTo>
                  <a:pt x="55371" y="87648"/>
                </a:lnTo>
                <a:lnTo>
                  <a:pt x="59586" y="121270"/>
                </a:lnTo>
                <a:lnTo>
                  <a:pt x="64517" y="161848"/>
                </a:lnTo>
                <a:lnTo>
                  <a:pt x="67807" y="185510"/>
                </a:lnTo>
                <a:lnTo>
                  <a:pt x="71412" y="210456"/>
                </a:lnTo>
                <a:lnTo>
                  <a:pt x="75226" y="239082"/>
                </a:lnTo>
                <a:lnTo>
                  <a:pt x="79180" y="270160"/>
                </a:lnTo>
                <a:lnTo>
                  <a:pt x="83227" y="302874"/>
                </a:lnTo>
                <a:lnTo>
                  <a:pt x="86631" y="340910"/>
                </a:lnTo>
                <a:lnTo>
                  <a:pt x="89605" y="382496"/>
                </a:lnTo>
                <a:lnTo>
                  <a:pt x="92295" y="426447"/>
                </a:lnTo>
                <a:lnTo>
                  <a:pt x="94793" y="472681"/>
                </a:lnTo>
                <a:lnTo>
                  <a:pt x="97163" y="520438"/>
                </a:lnTo>
                <a:lnTo>
                  <a:pt x="99449" y="569208"/>
                </a:lnTo>
                <a:lnTo>
                  <a:pt x="101679" y="620067"/>
                </a:lnTo>
                <a:lnTo>
                  <a:pt x="103871" y="672317"/>
                </a:lnTo>
                <a:lnTo>
                  <a:pt x="106038" y="725494"/>
                </a:lnTo>
                <a:lnTo>
                  <a:pt x="108894" y="782818"/>
                </a:lnTo>
                <a:lnTo>
                  <a:pt x="112208" y="842907"/>
                </a:lnTo>
                <a:lnTo>
                  <a:pt x="115829" y="904838"/>
                </a:lnTo>
                <a:lnTo>
                  <a:pt x="120361" y="967997"/>
                </a:lnTo>
                <a:lnTo>
                  <a:pt x="125497" y="1031976"/>
                </a:lnTo>
                <a:lnTo>
                  <a:pt x="131038" y="1096501"/>
                </a:lnTo>
                <a:lnTo>
                  <a:pt x="135438" y="1163506"/>
                </a:lnTo>
                <a:lnTo>
                  <a:pt x="139076" y="1232165"/>
                </a:lnTo>
                <a:lnTo>
                  <a:pt x="142209" y="1301927"/>
                </a:lnTo>
                <a:lnTo>
                  <a:pt x="144296" y="1375246"/>
                </a:lnTo>
                <a:lnTo>
                  <a:pt x="145688" y="1450936"/>
                </a:lnTo>
                <a:lnTo>
                  <a:pt x="146616" y="1528207"/>
                </a:lnTo>
                <a:lnTo>
                  <a:pt x="146529" y="1607238"/>
                </a:lnTo>
                <a:lnTo>
                  <a:pt x="145765" y="1687442"/>
                </a:lnTo>
                <a:lnTo>
                  <a:pt x="144551" y="1768428"/>
                </a:lnTo>
                <a:lnTo>
                  <a:pt x="143036" y="1850641"/>
                </a:lnTo>
                <a:lnTo>
                  <a:pt x="141320" y="1933672"/>
                </a:lnTo>
                <a:lnTo>
                  <a:pt x="139470" y="2017248"/>
                </a:lnTo>
                <a:lnTo>
                  <a:pt x="136121" y="2104010"/>
                </a:lnTo>
                <a:lnTo>
                  <a:pt x="131771" y="2192895"/>
                </a:lnTo>
                <a:lnTo>
                  <a:pt x="126754" y="2283197"/>
                </a:lnTo>
                <a:lnTo>
                  <a:pt x="121999" y="2373737"/>
                </a:lnTo>
                <a:lnTo>
                  <a:pt x="117417" y="2464436"/>
                </a:lnTo>
                <a:lnTo>
                  <a:pt x="112952" y="2555240"/>
                </a:lnTo>
                <a:lnTo>
                  <a:pt x="109270" y="2645410"/>
                </a:lnTo>
                <a:lnTo>
                  <a:pt x="106109" y="2735157"/>
                </a:lnTo>
                <a:lnTo>
                  <a:pt x="103297" y="2824621"/>
                </a:lnTo>
                <a:lnTo>
                  <a:pt x="100011" y="2916720"/>
                </a:lnTo>
                <a:lnTo>
                  <a:pt x="96409" y="3010574"/>
                </a:lnTo>
                <a:lnTo>
                  <a:pt x="92596" y="3105600"/>
                </a:lnTo>
                <a:lnTo>
                  <a:pt x="90055" y="3198583"/>
                </a:lnTo>
                <a:lnTo>
                  <a:pt x="88361" y="3290205"/>
                </a:lnTo>
                <a:lnTo>
                  <a:pt x="87231" y="3380920"/>
                </a:lnTo>
                <a:lnTo>
                  <a:pt x="86477" y="3471030"/>
                </a:lnTo>
                <a:lnTo>
                  <a:pt x="85977" y="3560737"/>
                </a:lnTo>
                <a:lnTo>
                  <a:pt x="85642" y="3650174"/>
                </a:lnTo>
                <a:lnTo>
                  <a:pt x="84712" y="3739433"/>
                </a:lnTo>
                <a:lnTo>
                  <a:pt x="83388" y="3828572"/>
                </a:lnTo>
                <a:lnTo>
                  <a:pt x="81799" y="3917631"/>
                </a:lnTo>
                <a:lnTo>
                  <a:pt x="80034" y="4003110"/>
                </a:lnTo>
                <a:lnTo>
                  <a:pt x="78152" y="4086201"/>
                </a:lnTo>
                <a:lnTo>
                  <a:pt x="76192" y="4167701"/>
                </a:lnTo>
                <a:lnTo>
                  <a:pt x="74885" y="4246023"/>
                </a:lnTo>
                <a:lnTo>
                  <a:pt x="74015" y="4322226"/>
                </a:lnTo>
                <a:lnTo>
                  <a:pt x="73434" y="4397017"/>
                </a:lnTo>
                <a:lnTo>
                  <a:pt x="71635" y="4469456"/>
                </a:lnTo>
                <a:lnTo>
                  <a:pt x="69025" y="4540326"/>
                </a:lnTo>
                <a:lnTo>
                  <a:pt x="65874" y="4610151"/>
                </a:lnTo>
                <a:lnTo>
                  <a:pt x="62362" y="4675751"/>
                </a:lnTo>
                <a:lnTo>
                  <a:pt x="58609" y="4738534"/>
                </a:lnTo>
                <a:lnTo>
                  <a:pt x="54697" y="4799440"/>
                </a:lnTo>
                <a:lnTo>
                  <a:pt x="50677" y="4854860"/>
                </a:lnTo>
                <a:lnTo>
                  <a:pt x="46587" y="4906623"/>
                </a:lnTo>
                <a:lnTo>
                  <a:pt x="42448" y="4955949"/>
                </a:lnTo>
                <a:lnTo>
                  <a:pt x="38278" y="5001532"/>
                </a:lnTo>
                <a:lnTo>
                  <a:pt x="34088" y="5044622"/>
                </a:lnTo>
                <a:lnTo>
                  <a:pt x="29882" y="5086048"/>
                </a:lnTo>
                <a:lnTo>
                  <a:pt x="25667" y="5122838"/>
                </a:lnTo>
                <a:lnTo>
                  <a:pt x="21446" y="5156536"/>
                </a:lnTo>
                <a:lnTo>
                  <a:pt x="17222" y="5188174"/>
                </a:lnTo>
                <a:lnTo>
                  <a:pt x="13700" y="5215617"/>
                </a:lnTo>
                <a:lnTo>
                  <a:pt x="7905" y="5263041"/>
                </a:lnTo>
                <a:lnTo>
                  <a:pt x="2978" y="5301522"/>
                </a:lnTo>
                <a:lnTo>
                  <a:pt x="0" y="5343427"/>
                </a:lnTo>
                <a:lnTo>
                  <a:pt x="2756" y="5360062"/>
                </a:lnTo>
                <a:lnTo>
                  <a:pt x="15122" y="5378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223">
            <a:extLst>
              <a:ext uri="{FF2B5EF4-FFF2-40B4-BE49-F238E27FC236}">
                <a16:creationId xmlns:a16="http://schemas.microsoft.com/office/drawing/2014/main" xmlns="" id="{0DCD1D22-4205-427E-ABD4-A5923DC62C19}"/>
              </a:ext>
            </a:extLst>
          </p:cNvPr>
          <p:cNvGrpSpPr/>
          <p:nvPr/>
        </p:nvGrpSpPr>
        <p:grpSpPr>
          <a:xfrm>
            <a:off x="7607300" y="477133"/>
            <a:ext cx="628651" cy="343588"/>
            <a:chOff x="7607300" y="477133"/>
            <a:chExt cx="628651" cy="343588"/>
          </a:xfrm>
        </p:grpSpPr>
        <p:sp>
          <p:nvSpPr>
            <p:cNvPr id="10" name="SMARTInkShape-1220">
              <a:extLst>
                <a:ext uri="{FF2B5EF4-FFF2-40B4-BE49-F238E27FC236}">
                  <a16:creationId xmlns:a16="http://schemas.microsoft.com/office/drawing/2014/main" xmlns="" id="{0E6286E8-524E-4A93-BFB0-EC75F0528948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607300" y="495562"/>
              <a:ext cx="152401" cy="164839"/>
            </a:xfrm>
            <a:custGeom>
              <a:avLst/>
              <a:gdLst/>
              <a:ahLst/>
              <a:cxnLst/>
              <a:rect l="0" t="0" r="0" b="0"/>
              <a:pathLst>
                <a:path w="152401" h="16483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6907" y="1062"/>
                  </a:lnTo>
                  <a:lnTo>
                    <a:pt x="18297" y="0"/>
                  </a:lnTo>
                  <a:lnTo>
                    <a:pt x="33408" y="6557"/>
                  </a:lnTo>
                  <a:lnTo>
                    <a:pt x="54663" y="24180"/>
                  </a:lnTo>
                  <a:lnTo>
                    <a:pt x="82764" y="64852"/>
                  </a:lnTo>
                  <a:lnTo>
                    <a:pt x="112878" y="105707"/>
                  </a:lnTo>
                  <a:lnTo>
                    <a:pt x="129165" y="132501"/>
                  </a:lnTo>
                  <a:lnTo>
                    <a:pt x="136430" y="147644"/>
                  </a:lnTo>
                  <a:lnTo>
                    <a:pt x="15240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21">
              <a:extLst>
                <a:ext uri="{FF2B5EF4-FFF2-40B4-BE49-F238E27FC236}">
                  <a16:creationId xmlns:a16="http://schemas.microsoft.com/office/drawing/2014/main" xmlns="" id="{2C0EC6A6-7738-4D4C-A5F4-09558522F02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769668" y="477133"/>
              <a:ext cx="78933" cy="343588"/>
            </a:xfrm>
            <a:custGeom>
              <a:avLst/>
              <a:gdLst/>
              <a:ahLst/>
              <a:cxnLst/>
              <a:rect l="0" t="0" r="0" b="0"/>
              <a:pathLst>
                <a:path w="78933" h="343588">
                  <a:moveTo>
                    <a:pt x="78932" y="5467"/>
                  </a:moveTo>
                  <a:lnTo>
                    <a:pt x="78932" y="5467"/>
                  </a:lnTo>
                  <a:lnTo>
                    <a:pt x="73465" y="0"/>
                  </a:lnTo>
                  <a:lnTo>
                    <a:pt x="60450" y="35822"/>
                  </a:lnTo>
                  <a:lnTo>
                    <a:pt x="48839" y="77177"/>
                  </a:lnTo>
                  <a:lnTo>
                    <a:pt x="42509" y="108835"/>
                  </a:lnTo>
                  <a:lnTo>
                    <a:pt x="38050" y="142425"/>
                  </a:lnTo>
                  <a:lnTo>
                    <a:pt x="36068" y="178520"/>
                  </a:lnTo>
                  <a:lnTo>
                    <a:pt x="29542" y="213848"/>
                  </a:lnTo>
                  <a:lnTo>
                    <a:pt x="20997" y="246953"/>
                  </a:lnTo>
                  <a:lnTo>
                    <a:pt x="12220" y="287979"/>
                  </a:lnTo>
                  <a:lnTo>
                    <a:pt x="0" y="334750"/>
                  </a:lnTo>
                  <a:lnTo>
                    <a:pt x="1047" y="341845"/>
                  </a:lnTo>
                  <a:lnTo>
                    <a:pt x="2315" y="343313"/>
                  </a:lnTo>
                  <a:lnTo>
                    <a:pt x="3864" y="343587"/>
                  </a:lnTo>
                  <a:lnTo>
                    <a:pt x="9082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22">
              <a:extLst>
                <a:ext uri="{FF2B5EF4-FFF2-40B4-BE49-F238E27FC236}">
                  <a16:creationId xmlns:a16="http://schemas.microsoft.com/office/drawing/2014/main" xmlns="" id="{44655CF2-7518-492E-802A-02494267875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857179" y="686944"/>
              <a:ext cx="65977" cy="123142"/>
            </a:xfrm>
            <a:custGeom>
              <a:avLst/>
              <a:gdLst/>
              <a:ahLst/>
              <a:cxnLst/>
              <a:rect l="0" t="0" r="0" b="0"/>
              <a:pathLst>
                <a:path w="65977" h="123142">
                  <a:moveTo>
                    <a:pt x="48571" y="11556"/>
                  </a:moveTo>
                  <a:lnTo>
                    <a:pt x="48571" y="11556"/>
                  </a:lnTo>
                  <a:lnTo>
                    <a:pt x="45200" y="8185"/>
                  </a:lnTo>
                  <a:lnTo>
                    <a:pt x="43545" y="4648"/>
                  </a:lnTo>
                  <a:lnTo>
                    <a:pt x="43104" y="2718"/>
                  </a:lnTo>
                  <a:lnTo>
                    <a:pt x="41397" y="1430"/>
                  </a:lnTo>
                  <a:lnTo>
                    <a:pt x="35739" y="0"/>
                  </a:lnTo>
                  <a:lnTo>
                    <a:pt x="28522" y="1246"/>
                  </a:lnTo>
                  <a:lnTo>
                    <a:pt x="24621" y="2566"/>
                  </a:lnTo>
                  <a:lnTo>
                    <a:pt x="18406" y="9677"/>
                  </a:lnTo>
                  <a:lnTo>
                    <a:pt x="5296" y="38231"/>
                  </a:lnTo>
                  <a:lnTo>
                    <a:pt x="0" y="67594"/>
                  </a:lnTo>
                  <a:lnTo>
                    <a:pt x="1803" y="98637"/>
                  </a:lnTo>
                  <a:lnTo>
                    <a:pt x="6853" y="112112"/>
                  </a:lnTo>
                  <a:lnTo>
                    <a:pt x="10176" y="116694"/>
                  </a:lnTo>
                  <a:lnTo>
                    <a:pt x="14508" y="119748"/>
                  </a:lnTo>
                  <a:lnTo>
                    <a:pt x="24965" y="123141"/>
                  </a:lnTo>
                  <a:lnTo>
                    <a:pt x="34787" y="122768"/>
                  </a:lnTo>
                  <a:lnTo>
                    <a:pt x="39381" y="121681"/>
                  </a:lnTo>
                  <a:lnTo>
                    <a:pt x="48250" y="112946"/>
                  </a:lnTo>
                  <a:lnTo>
                    <a:pt x="59294" y="92162"/>
                  </a:lnTo>
                  <a:lnTo>
                    <a:pt x="65976" y="63226"/>
                  </a:lnTo>
                  <a:lnTo>
                    <a:pt x="63126" y="51924"/>
                  </a:lnTo>
                  <a:lnTo>
                    <a:pt x="57157" y="42903"/>
                  </a:lnTo>
                  <a:lnTo>
                    <a:pt x="46568" y="34563"/>
                  </a:lnTo>
                  <a:lnTo>
                    <a:pt x="35871" y="30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23">
              <a:extLst>
                <a:ext uri="{FF2B5EF4-FFF2-40B4-BE49-F238E27FC236}">
                  <a16:creationId xmlns:a16="http://schemas.microsoft.com/office/drawing/2014/main" xmlns="" id="{4A7E1C8D-16B2-49D2-B814-53C7184809A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969274" y="673623"/>
              <a:ext cx="146027" cy="132717"/>
            </a:xfrm>
            <a:custGeom>
              <a:avLst/>
              <a:gdLst/>
              <a:ahLst/>
              <a:cxnLst/>
              <a:rect l="0" t="0" r="0" b="0"/>
              <a:pathLst>
                <a:path w="146027" h="132717">
                  <a:moveTo>
                    <a:pt x="12676" y="12177"/>
                  </a:moveTo>
                  <a:lnTo>
                    <a:pt x="12676" y="12177"/>
                  </a:lnTo>
                  <a:lnTo>
                    <a:pt x="7209" y="1242"/>
                  </a:lnTo>
                  <a:lnTo>
                    <a:pt x="6208" y="654"/>
                  </a:lnTo>
                  <a:lnTo>
                    <a:pt x="3216" y="0"/>
                  </a:lnTo>
                  <a:lnTo>
                    <a:pt x="2136" y="1237"/>
                  </a:lnTo>
                  <a:lnTo>
                    <a:pt x="936" y="6374"/>
                  </a:lnTo>
                  <a:lnTo>
                    <a:pt x="102" y="45950"/>
                  </a:lnTo>
                  <a:lnTo>
                    <a:pt x="0" y="86660"/>
                  </a:lnTo>
                  <a:lnTo>
                    <a:pt x="5051" y="117828"/>
                  </a:lnTo>
                  <a:lnTo>
                    <a:pt x="8817" y="128748"/>
                  </a:lnTo>
                  <a:lnTo>
                    <a:pt x="11515" y="131519"/>
                  </a:lnTo>
                  <a:lnTo>
                    <a:pt x="14724" y="132660"/>
                  </a:lnTo>
                  <a:lnTo>
                    <a:pt x="18275" y="132716"/>
                  </a:lnTo>
                  <a:lnTo>
                    <a:pt x="22053" y="130636"/>
                  </a:lnTo>
                  <a:lnTo>
                    <a:pt x="34818" y="116185"/>
                  </a:lnTo>
                  <a:lnTo>
                    <a:pt x="60512" y="70367"/>
                  </a:lnTo>
                  <a:lnTo>
                    <a:pt x="68599" y="40989"/>
                  </a:lnTo>
                  <a:lnTo>
                    <a:pt x="69583" y="33155"/>
                  </a:lnTo>
                  <a:lnTo>
                    <a:pt x="71222" y="58072"/>
                  </a:lnTo>
                  <a:lnTo>
                    <a:pt x="87500" y="88567"/>
                  </a:lnTo>
                  <a:lnTo>
                    <a:pt x="97437" y="97398"/>
                  </a:lnTo>
                  <a:lnTo>
                    <a:pt x="103050" y="100741"/>
                  </a:lnTo>
                  <a:lnTo>
                    <a:pt x="113049" y="102574"/>
                  </a:lnTo>
                  <a:lnTo>
                    <a:pt x="122903" y="100331"/>
                  </a:lnTo>
                  <a:lnTo>
                    <a:pt x="146026" y="88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24">
              <a:extLst>
                <a:ext uri="{FF2B5EF4-FFF2-40B4-BE49-F238E27FC236}">
                  <a16:creationId xmlns:a16="http://schemas.microsoft.com/office/drawing/2014/main" xmlns="" id="{2650107A-27C0-4F02-886C-F05AC342882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121650" y="647700"/>
              <a:ext cx="114301" cy="160569"/>
            </a:xfrm>
            <a:custGeom>
              <a:avLst/>
              <a:gdLst/>
              <a:ahLst/>
              <a:cxnLst/>
              <a:rect l="0" t="0" r="0" b="0"/>
              <a:pathLst>
                <a:path w="114301" h="160569">
                  <a:moveTo>
                    <a:pt x="0" y="69850"/>
                  </a:moveTo>
                  <a:lnTo>
                    <a:pt x="0" y="69850"/>
                  </a:lnTo>
                  <a:lnTo>
                    <a:pt x="0" y="25723"/>
                  </a:lnTo>
                  <a:lnTo>
                    <a:pt x="705" y="23499"/>
                  </a:lnTo>
                  <a:lnTo>
                    <a:pt x="1881" y="22016"/>
                  </a:lnTo>
                  <a:lnTo>
                    <a:pt x="3370" y="21027"/>
                  </a:lnTo>
                  <a:lnTo>
                    <a:pt x="5775" y="21779"/>
                  </a:lnTo>
                  <a:lnTo>
                    <a:pt x="12209" y="26378"/>
                  </a:lnTo>
                  <a:lnTo>
                    <a:pt x="27838" y="46603"/>
                  </a:lnTo>
                  <a:lnTo>
                    <a:pt x="48726" y="88600"/>
                  </a:lnTo>
                  <a:lnTo>
                    <a:pt x="54654" y="115700"/>
                  </a:lnTo>
                  <a:lnTo>
                    <a:pt x="45996" y="159137"/>
                  </a:lnTo>
                  <a:lnTo>
                    <a:pt x="45480" y="160419"/>
                  </a:lnTo>
                  <a:lnTo>
                    <a:pt x="45138" y="160568"/>
                  </a:lnTo>
                  <a:lnTo>
                    <a:pt x="44907" y="159962"/>
                  </a:lnTo>
                  <a:lnTo>
                    <a:pt x="45951" y="132231"/>
                  </a:lnTo>
                  <a:lnTo>
                    <a:pt x="53911" y="95232"/>
                  </a:lnTo>
                  <a:lnTo>
                    <a:pt x="63167" y="58556"/>
                  </a:lnTo>
                  <a:lnTo>
                    <a:pt x="82844" y="298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24">
            <a:extLst>
              <a:ext uri="{FF2B5EF4-FFF2-40B4-BE49-F238E27FC236}">
                <a16:creationId xmlns:a16="http://schemas.microsoft.com/office/drawing/2014/main" xmlns="" id="{29E9AD6E-3929-4EBA-966D-3778BEFCC7C4}"/>
              </a:ext>
            </a:extLst>
          </p:cNvPr>
          <p:cNvGrpSpPr/>
          <p:nvPr/>
        </p:nvGrpSpPr>
        <p:grpSpPr>
          <a:xfrm>
            <a:off x="8657740" y="508000"/>
            <a:ext cx="556111" cy="326039"/>
            <a:chOff x="8657740" y="508000"/>
            <a:chExt cx="556111" cy="326039"/>
          </a:xfrm>
        </p:grpSpPr>
        <p:sp>
          <p:nvSpPr>
            <p:cNvPr id="16" name="SMARTInkShape-1225">
              <a:extLst>
                <a:ext uri="{FF2B5EF4-FFF2-40B4-BE49-F238E27FC236}">
                  <a16:creationId xmlns:a16="http://schemas.microsoft.com/office/drawing/2014/main" xmlns="" id="{1054C4DB-6312-41B1-B82C-1BA6543E9FF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657740" y="508000"/>
              <a:ext cx="112493" cy="326039"/>
            </a:xfrm>
            <a:custGeom>
              <a:avLst/>
              <a:gdLst/>
              <a:ahLst/>
              <a:cxnLst/>
              <a:rect l="0" t="0" r="0" b="0"/>
              <a:pathLst>
                <a:path w="112493" h="326039">
                  <a:moveTo>
                    <a:pt x="3660" y="0"/>
                  </a:moveTo>
                  <a:lnTo>
                    <a:pt x="3660" y="0"/>
                  </a:lnTo>
                  <a:lnTo>
                    <a:pt x="8024" y="33932"/>
                  </a:lnTo>
                  <a:lnTo>
                    <a:pt x="10127" y="80609"/>
                  </a:lnTo>
                  <a:lnTo>
                    <a:pt x="13119" y="116260"/>
                  </a:lnTo>
                  <a:lnTo>
                    <a:pt x="14919" y="155152"/>
                  </a:lnTo>
                  <a:lnTo>
                    <a:pt x="15014" y="196662"/>
                  </a:lnTo>
                  <a:lnTo>
                    <a:pt x="12704" y="240981"/>
                  </a:lnTo>
                  <a:lnTo>
                    <a:pt x="7445" y="277142"/>
                  </a:lnTo>
                  <a:lnTo>
                    <a:pt x="2194" y="313773"/>
                  </a:lnTo>
                  <a:lnTo>
                    <a:pt x="2303" y="325016"/>
                  </a:lnTo>
                  <a:lnTo>
                    <a:pt x="1344" y="326038"/>
                  </a:lnTo>
                  <a:lnTo>
                    <a:pt x="0" y="325309"/>
                  </a:lnTo>
                  <a:lnTo>
                    <a:pt x="4571" y="283860"/>
                  </a:lnTo>
                  <a:lnTo>
                    <a:pt x="14042" y="240740"/>
                  </a:lnTo>
                  <a:lnTo>
                    <a:pt x="32836" y="198778"/>
                  </a:lnTo>
                  <a:lnTo>
                    <a:pt x="45857" y="185113"/>
                  </a:lnTo>
                  <a:lnTo>
                    <a:pt x="50842" y="183381"/>
                  </a:lnTo>
                  <a:lnTo>
                    <a:pt x="62024" y="183338"/>
                  </a:lnTo>
                  <a:lnTo>
                    <a:pt x="86961" y="190651"/>
                  </a:lnTo>
                  <a:lnTo>
                    <a:pt x="93767" y="196245"/>
                  </a:lnTo>
                  <a:lnTo>
                    <a:pt x="103209" y="211868"/>
                  </a:lnTo>
                  <a:lnTo>
                    <a:pt x="112492" y="240497"/>
                  </a:lnTo>
                  <a:lnTo>
                    <a:pt x="111767" y="259053"/>
                  </a:lnTo>
                  <a:lnTo>
                    <a:pt x="105330" y="276707"/>
                  </a:lnTo>
                  <a:lnTo>
                    <a:pt x="86544" y="301101"/>
                  </a:lnTo>
                  <a:lnTo>
                    <a:pt x="73659" y="312799"/>
                  </a:lnTo>
                  <a:lnTo>
                    <a:pt x="57113" y="318938"/>
                  </a:lnTo>
                  <a:lnTo>
                    <a:pt x="47761" y="320576"/>
                  </a:lnTo>
                  <a:lnTo>
                    <a:pt x="40117" y="319550"/>
                  </a:lnTo>
                  <a:lnTo>
                    <a:pt x="27859" y="312767"/>
                  </a:lnTo>
                  <a:lnTo>
                    <a:pt x="24732" y="307994"/>
                  </a:lnTo>
                  <a:lnTo>
                    <a:pt x="2271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26">
              <a:extLst>
                <a:ext uri="{FF2B5EF4-FFF2-40B4-BE49-F238E27FC236}">
                  <a16:creationId xmlns:a16="http://schemas.microsoft.com/office/drawing/2014/main" xmlns="" id="{B7842DB9-295E-45C5-A2B8-28FE1A68D9A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839984" y="684144"/>
              <a:ext cx="113517" cy="125021"/>
            </a:xfrm>
            <a:custGeom>
              <a:avLst/>
              <a:gdLst/>
              <a:ahLst/>
              <a:cxnLst/>
              <a:rect l="0" t="0" r="0" b="0"/>
              <a:pathLst>
                <a:path w="113517" h="125021">
                  <a:moveTo>
                    <a:pt x="18266" y="39756"/>
                  </a:moveTo>
                  <a:lnTo>
                    <a:pt x="18266" y="39756"/>
                  </a:lnTo>
                  <a:lnTo>
                    <a:pt x="5174" y="49189"/>
                  </a:lnTo>
                  <a:lnTo>
                    <a:pt x="0" y="57400"/>
                  </a:lnTo>
                  <a:lnTo>
                    <a:pt x="1151" y="57869"/>
                  </a:lnTo>
                  <a:lnTo>
                    <a:pt x="20333" y="58683"/>
                  </a:lnTo>
                  <a:lnTo>
                    <a:pt x="37928" y="52027"/>
                  </a:lnTo>
                  <a:lnTo>
                    <a:pt x="53176" y="37748"/>
                  </a:lnTo>
                  <a:lnTo>
                    <a:pt x="63261" y="20111"/>
                  </a:lnTo>
                  <a:lnTo>
                    <a:pt x="64491" y="15370"/>
                  </a:lnTo>
                  <a:lnTo>
                    <a:pt x="63975" y="8222"/>
                  </a:lnTo>
                  <a:lnTo>
                    <a:pt x="61394" y="2693"/>
                  </a:lnTo>
                  <a:lnTo>
                    <a:pt x="59718" y="230"/>
                  </a:lnTo>
                  <a:lnTo>
                    <a:pt x="56483" y="0"/>
                  </a:lnTo>
                  <a:lnTo>
                    <a:pt x="47246" y="3507"/>
                  </a:lnTo>
                  <a:lnTo>
                    <a:pt x="30145" y="16786"/>
                  </a:lnTo>
                  <a:lnTo>
                    <a:pt x="21663" y="31899"/>
                  </a:lnTo>
                  <a:lnTo>
                    <a:pt x="16954" y="50375"/>
                  </a:lnTo>
                  <a:lnTo>
                    <a:pt x="19680" y="89100"/>
                  </a:lnTo>
                  <a:lnTo>
                    <a:pt x="21325" y="98052"/>
                  </a:lnTo>
                  <a:lnTo>
                    <a:pt x="30679" y="111761"/>
                  </a:lnTo>
                  <a:lnTo>
                    <a:pt x="37125" y="117393"/>
                  </a:lnTo>
                  <a:lnTo>
                    <a:pt x="53694" y="123650"/>
                  </a:lnTo>
                  <a:lnTo>
                    <a:pt x="72818" y="125020"/>
                  </a:lnTo>
                  <a:lnTo>
                    <a:pt x="113516" y="115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27">
              <a:extLst>
                <a:ext uri="{FF2B5EF4-FFF2-40B4-BE49-F238E27FC236}">
                  <a16:creationId xmlns:a16="http://schemas.microsoft.com/office/drawing/2014/main" xmlns="" id="{108840C3-EE0A-422D-838D-F579F592858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994382" y="666750"/>
              <a:ext cx="48019" cy="141733"/>
            </a:xfrm>
            <a:custGeom>
              <a:avLst/>
              <a:gdLst/>
              <a:ahLst/>
              <a:cxnLst/>
              <a:rect l="0" t="0" r="0" b="0"/>
              <a:pathLst>
                <a:path w="48019" h="141733">
                  <a:moveTo>
                    <a:pt x="48018" y="0"/>
                  </a:moveTo>
                  <a:lnTo>
                    <a:pt x="48018" y="0"/>
                  </a:lnTo>
                  <a:lnTo>
                    <a:pt x="27295" y="1881"/>
                  </a:lnTo>
                  <a:lnTo>
                    <a:pt x="16230" y="5775"/>
                  </a:lnTo>
                  <a:lnTo>
                    <a:pt x="6608" y="12209"/>
                  </a:lnTo>
                  <a:lnTo>
                    <a:pt x="3478" y="16606"/>
                  </a:lnTo>
                  <a:lnTo>
                    <a:pt x="0" y="27136"/>
                  </a:lnTo>
                  <a:lnTo>
                    <a:pt x="1413" y="44964"/>
                  </a:lnTo>
                  <a:lnTo>
                    <a:pt x="8917" y="69246"/>
                  </a:lnTo>
                  <a:lnTo>
                    <a:pt x="30838" y="111195"/>
                  </a:lnTo>
                  <a:lnTo>
                    <a:pt x="30215" y="117169"/>
                  </a:lnTo>
                  <a:lnTo>
                    <a:pt x="23878" y="131332"/>
                  </a:lnTo>
                  <a:lnTo>
                    <a:pt x="17768" y="139509"/>
                  </a:lnTo>
                  <a:lnTo>
                    <a:pt x="15152" y="141689"/>
                  </a:lnTo>
                  <a:lnTo>
                    <a:pt x="13407" y="141732"/>
                  </a:lnTo>
                  <a:lnTo>
                    <a:pt x="12244" y="140349"/>
                  </a:lnTo>
                  <a:lnTo>
                    <a:pt x="991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28">
              <a:extLst>
                <a:ext uri="{FF2B5EF4-FFF2-40B4-BE49-F238E27FC236}">
                  <a16:creationId xmlns:a16="http://schemas.microsoft.com/office/drawing/2014/main" xmlns="" id="{B4B6BFBE-17E8-4D52-B05F-193E2809680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096022" y="520700"/>
              <a:ext cx="73379" cy="301959"/>
            </a:xfrm>
            <a:custGeom>
              <a:avLst/>
              <a:gdLst/>
              <a:ahLst/>
              <a:cxnLst/>
              <a:rect l="0" t="0" r="0" b="0"/>
              <a:pathLst>
                <a:path w="73379" h="301959">
                  <a:moveTo>
                    <a:pt x="67028" y="0"/>
                  </a:moveTo>
                  <a:lnTo>
                    <a:pt x="67028" y="0"/>
                  </a:lnTo>
                  <a:lnTo>
                    <a:pt x="60286" y="6742"/>
                  </a:lnTo>
                  <a:lnTo>
                    <a:pt x="56975" y="15696"/>
                  </a:lnTo>
                  <a:lnTo>
                    <a:pt x="56210" y="28848"/>
                  </a:lnTo>
                  <a:lnTo>
                    <a:pt x="55823" y="75548"/>
                  </a:lnTo>
                  <a:lnTo>
                    <a:pt x="49348" y="106955"/>
                  </a:lnTo>
                  <a:lnTo>
                    <a:pt x="39415" y="142080"/>
                  </a:lnTo>
                  <a:lnTo>
                    <a:pt x="27944" y="176976"/>
                  </a:lnTo>
                  <a:lnTo>
                    <a:pt x="16496" y="210595"/>
                  </a:lnTo>
                  <a:lnTo>
                    <a:pt x="3529" y="255172"/>
                  </a:lnTo>
                  <a:lnTo>
                    <a:pt x="0" y="277334"/>
                  </a:lnTo>
                  <a:lnTo>
                    <a:pt x="1176" y="285784"/>
                  </a:lnTo>
                  <a:lnTo>
                    <a:pt x="8127" y="298935"/>
                  </a:lnTo>
                  <a:lnTo>
                    <a:pt x="12944" y="301596"/>
                  </a:lnTo>
                  <a:lnTo>
                    <a:pt x="18272" y="301958"/>
                  </a:lnTo>
                  <a:lnTo>
                    <a:pt x="23941" y="300789"/>
                  </a:lnTo>
                  <a:lnTo>
                    <a:pt x="7337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29">
              <a:extLst>
                <a:ext uri="{FF2B5EF4-FFF2-40B4-BE49-F238E27FC236}">
                  <a16:creationId xmlns:a16="http://schemas.microsoft.com/office/drawing/2014/main" xmlns="" id="{5ECC72C6-26C4-4EBB-87C1-E5EAF60995A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109768" y="673100"/>
              <a:ext cx="104083" cy="31751"/>
            </a:xfrm>
            <a:custGeom>
              <a:avLst/>
              <a:gdLst/>
              <a:ahLst/>
              <a:cxnLst/>
              <a:rect l="0" t="0" r="0" b="0"/>
              <a:pathLst>
                <a:path w="10408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876" y="31750"/>
                  </a:lnTo>
                  <a:lnTo>
                    <a:pt x="0" y="31044"/>
                  </a:lnTo>
                  <a:lnTo>
                    <a:pt x="122" y="29868"/>
                  </a:lnTo>
                  <a:lnTo>
                    <a:pt x="908" y="28379"/>
                  </a:lnTo>
                  <a:lnTo>
                    <a:pt x="44438" y="13452"/>
                  </a:lnTo>
                  <a:lnTo>
                    <a:pt x="87911" y="3389"/>
                  </a:lnTo>
                  <a:lnTo>
                    <a:pt x="104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25">
            <a:extLst>
              <a:ext uri="{FF2B5EF4-FFF2-40B4-BE49-F238E27FC236}">
                <a16:creationId xmlns:a16="http://schemas.microsoft.com/office/drawing/2014/main" xmlns="" id="{903CC6A2-8D36-4058-9229-F9EA42863451}"/>
              </a:ext>
            </a:extLst>
          </p:cNvPr>
          <p:cNvGrpSpPr/>
          <p:nvPr/>
        </p:nvGrpSpPr>
        <p:grpSpPr>
          <a:xfrm>
            <a:off x="9562635" y="675282"/>
            <a:ext cx="640380" cy="302460"/>
            <a:chOff x="9562635" y="675282"/>
            <a:chExt cx="640380" cy="302460"/>
          </a:xfrm>
        </p:grpSpPr>
        <p:sp>
          <p:nvSpPr>
            <p:cNvPr id="22" name="SMARTInkShape-1230">
              <a:extLst>
                <a:ext uri="{FF2B5EF4-FFF2-40B4-BE49-F238E27FC236}">
                  <a16:creationId xmlns:a16="http://schemas.microsoft.com/office/drawing/2014/main" xmlns="" id="{4864F38E-C4F4-4D46-89A6-C006645011E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562635" y="675282"/>
              <a:ext cx="137083" cy="302460"/>
            </a:xfrm>
            <a:custGeom>
              <a:avLst/>
              <a:gdLst/>
              <a:ahLst/>
              <a:cxnLst/>
              <a:rect l="0" t="0" r="0" b="0"/>
              <a:pathLst>
                <a:path w="137083" h="302460">
                  <a:moveTo>
                    <a:pt x="70315" y="29568"/>
                  </a:moveTo>
                  <a:lnTo>
                    <a:pt x="70315" y="29568"/>
                  </a:lnTo>
                  <a:lnTo>
                    <a:pt x="75341" y="17634"/>
                  </a:lnTo>
                  <a:lnTo>
                    <a:pt x="75782" y="15262"/>
                  </a:lnTo>
                  <a:lnTo>
                    <a:pt x="73961" y="12270"/>
                  </a:lnTo>
                  <a:lnTo>
                    <a:pt x="66290" y="5182"/>
                  </a:lnTo>
                  <a:lnTo>
                    <a:pt x="55827" y="1091"/>
                  </a:lnTo>
                  <a:lnTo>
                    <a:pt x="50073" y="0"/>
                  </a:lnTo>
                  <a:lnTo>
                    <a:pt x="38035" y="2551"/>
                  </a:lnTo>
                  <a:lnTo>
                    <a:pt x="31861" y="5206"/>
                  </a:lnTo>
                  <a:lnTo>
                    <a:pt x="19358" y="19446"/>
                  </a:lnTo>
                  <a:lnTo>
                    <a:pt x="4181" y="49382"/>
                  </a:lnTo>
                  <a:lnTo>
                    <a:pt x="0" y="68713"/>
                  </a:lnTo>
                  <a:lnTo>
                    <a:pt x="2845" y="84360"/>
                  </a:lnTo>
                  <a:lnTo>
                    <a:pt x="10695" y="96489"/>
                  </a:lnTo>
                  <a:lnTo>
                    <a:pt x="15752" y="101698"/>
                  </a:lnTo>
                  <a:lnTo>
                    <a:pt x="22651" y="104466"/>
                  </a:lnTo>
                  <a:lnTo>
                    <a:pt x="39723" y="105660"/>
                  </a:lnTo>
                  <a:lnTo>
                    <a:pt x="55308" y="100075"/>
                  </a:lnTo>
                  <a:lnTo>
                    <a:pt x="68584" y="89832"/>
                  </a:lnTo>
                  <a:lnTo>
                    <a:pt x="79188" y="75872"/>
                  </a:lnTo>
                  <a:lnTo>
                    <a:pt x="97310" y="28517"/>
                  </a:lnTo>
                  <a:lnTo>
                    <a:pt x="100657" y="20320"/>
                  </a:lnTo>
                  <a:lnTo>
                    <a:pt x="98735" y="48715"/>
                  </a:lnTo>
                  <a:lnTo>
                    <a:pt x="108149" y="94342"/>
                  </a:lnTo>
                  <a:lnTo>
                    <a:pt x="116175" y="134916"/>
                  </a:lnTo>
                  <a:lnTo>
                    <a:pt x="129764" y="181589"/>
                  </a:lnTo>
                  <a:lnTo>
                    <a:pt x="137082" y="224424"/>
                  </a:lnTo>
                  <a:lnTo>
                    <a:pt x="132510" y="260556"/>
                  </a:lnTo>
                  <a:lnTo>
                    <a:pt x="118846" y="286863"/>
                  </a:lnTo>
                  <a:lnTo>
                    <a:pt x="105525" y="297497"/>
                  </a:lnTo>
                  <a:lnTo>
                    <a:pt x="98022" y="301321"/>
                  </a:lnTo>
                  <a:lnTo>
                    <a:pt x="90197" y="302459"/>
                  </a:lnTo>
                  <a:lnTo>
                    <a:pt x="73978" y="299960"/>
                  </a:lnTo>
                  <a:lnTo>
                    <a:pt x="67817" y="295202"/>
                  </a:lnTo>
                  <a:lnTo>
                    <a:pt x="59092" y="280507"/>
                  </a:lnTo>
                  <a:lnTo>
                    <a:pt x="53584" y="252401"/>
                  </a:lnTo>
                  <a:lnTo>
                    <a:pt x="63965" y="20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31">
              <a:extLst>
                <a:ext uri="{FF2B5EF4-FFF2-40B4-BE49-F238E27FC236}">
                  <a16:creationId xmlns:a16="http://schemas.microsoft.com/office/drawing/2014/main" xmlns="" id="{9D63CEB3-9840-4AB5-BBDC-656BC697878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754822" y="685276"/>
              <a:ext cx="448193" cy="160550"/>
            </a:xfrm>
            <a:custGeom>
              <a:avLst/>
              <a:gdLst/>
              <a:ahLst/>
              <a:cxnLst/>
              <a:rect l="0" t="0" r="0" b="0"/>
              <a:pathLst>
                <a:path w="448193" h="160550">
                  <a:moveTo>
                    <a:pt x="17828" y="6874"/>
                  </a:moveTo>
                  <a:lnTo>
                    <a:pt x="17828" y="6874"/>
                  </a:lnTo>
                  <a:lnTo>
                    <a:pt x="14457" y="3503"/>
                  </a:lnTo>
                  <a:lnTo>
                    <a:pt x="12759" y="3216"/>
                  </a:lnTo>
                  <a:lnTo>
                    <a:pt x="10921" y="3729"/>
                  </a:lnTo>
                  <a:lnTo>
                    <a:pt x="8990" y="4778"/>
                  </a:lnTo>
                  <a:lnTo>
                    <a:pt x="2901" y="16366"/>
                  </a:lnTo>
                  <a:lnTo>
                    <a:pt x="0" y="39947"/>
                  </a:lnTo>
                  <a:lnTo>
                    <a:pt x="2510" y="72647"/>
                  </a:lnTo>
                  <a:lnTo>
                    <a:pt x="9608" y="91140"/>
                  </a:lnTo>
                  <a:lnTo>
                    <a:pt x="25507" y="111569"/>
                  </a:lnTo>
                  <a:lnTo>
                    <a:pt x="31413" y="116888"/>
                  </a:lnTo>
                  <a:lnTo>
                    <a:pt x="37467" y="119727"/>
                  </a:lnTo>
                  <a:lnTo>
                    <a:pt x="49840" y="121001"/>
                  </a:lnTo>
                  <a:lnTo>
                    <a:pt x="64276" y="113571"/>
                  </a:lnTo>
                  <a:lnTo>
                    <a:pt x="72077" y="107639"/>
                  </a:lnTo>
                  <a:lnTo>
                    <a:pt x="82625" y="91640"/>
                  </a:lnTo>
                  <a:lnTo>
                    <a:pt x="97596" y="48794"/>
                  </a:lnTo>
                  <a:lnTo>
                    <a:pt x="105386" y="29214"/>
                  </a:lnTo>
                  <a:lnTo>
                    <a:pt x="102958" y="33641"/>
                  </a:lnTo>
                  <a:lnTo>
                    <a:pt x="104513" y="50632"/>
                  </a:lnTo>
                  <a:lnTo>
                    <a:pt x="115372" y="98202"/>
                  </a:lnTo>
                  <a:lnTo>
                    <a:pt x="119545" y="104448"/>
                  </a:lnTo>
                  <a:lnTo>
                    <a:pt x="131709" y="113270"/>
                  </a:lnTo>
                  <a:lnTo>
                    <a:pt x="151053" y="118832"/>
                  </a:lnTo>
                  <a:lnTo>
                    <a:pt x="163824" y="116370"/>
                  </a:lnTo>
                  <a:lnTo>
                    <a:pt x="176554" y="109867"/>
                  </a:lnTo>
                  <a:lnTo>
                    <a:pt x="211696" y="75679"/>
                  </a:lnTo>
                  <a:lnTo>
                    <a:pt x="230055" y="36588"/>
                  </a:lnTo>
                  <a:lnTo>
                    <a:pt x="239538" y="11758"/>
                  </a:lnTo>
                  <a:lnTo>
                    <a:pt x="239012" y="6602"/>
                  </a:lnTo>
                  <a:lnTo>
                    <a:pt x="237250" y="2460"/>
                  </a:lnTo>
                  <a:lnTo>
                    <a:pt x="233959" y="403"/>
                  </a:lnTo>
                  <a:lnTo>
                    <a:pt x="224658" y="0"/>
                  </a:lnTo>
                  <a:lnTo>
                    <a:pt x="219920" y="2997"/>
                  </a:lnTo>
                  <a:lnTo>
                    <a:pt x="210893" y="13853"/>
                  </a:lnTo>
                  <a:lnTo>
                    <a:pt x="197877" y="39202"/>
                  </a:lnTo>
                  <a:lnTo>
                    <a:pt x="191825" y="69056"/>
                  </a:lnTo>
                  <a:lnTo>
                    <a:pt x="193403" y="100244"/>
                  </a:lnTo>
                  <a:lnTo>
                    <a:pt x="201711" y="125085"/>
                  </a:lnTo>
                  <a:lnTo>
                    <a:pt x="212912" y="135377"/>
                  </a:lnTo>
                  <a:lnTo>
                    <a:pt x="219851" y="139109"/>
                  </a:lnTo>
                  <a:lnTo>
                    <a:pt x="233206" y="141375"/>
                  </a:lnTo>
                  <a:lnTo>
                    <a:pt x="256386" y="136802"/>
                  </a:lnTo>
                  <a:lnTo>
                    <a:pt x="274843" y="128825"/>
                  </a:lnTo>
                  <a:lnTo>
                    <a:pt x="292453" y="115873"/>
                  </a:lnTo>
                  <a:lnTo>
                    <a:pt x="304043" y="96946"/>
                  </a:lnTo>
                  <a:lnTo>
                    <a:pt x="320603" y="53672"/>
                  </a:lnTo>
                  <a:lnTo>
                    <a:pt x="323374" y="36140"/>
                  </a:lnTo>
                  <a:lnTo>
                    <a:pt x="322671" y="9098"/>
                  </a:lnTo>
                  <a:lnTo>
                    <a:pt x="322640" y="14275"/>
                  </a:lnTo>
                  <a:lnTo>
                    <a:pt x="326398" y="20982"/>
                  </a:lnTo>
                  <a:lnTo>
                    <a:pt x="332065" y="30077"/>
                  </a:lnTo>
                  <a:lnTo>
                    <a:pt x="345104" y="75863"/>
                  </a:lnTo>
                  <a:lnTo>
                    <a:pt x="345569" y="113609"/>
                  </a:lnTo>
                  <a:lnTo>
                    <a:pt x="341995" y="130512"/>
                  </a:lnTo>
                  <a:lnTo>
                    <a:pt x="332051" y="150517"/>
                  </a:lnTo>
                  <a:lnTo>
                    <a:pt x="322284" y="160129"/>
                  </a:lnTo>
                  <a:lnTo>
                    <a:pt x="321693" y="160549"/>
                  </a:lnTo>
                  <a:lnTo>
                    <a:pt x="355098" y="115999"/>
                  </a:lnTo>
                  <a:lnTo>
                    <a:pt x="396972" y="74483"/>
                  </a:lnTo>
                  <a:lnTo>
                    <a:pt x="442232" y="32635"/>
                  </a:lnTo>
                  <a:lnTo>
                    <a:pt x="446109" y="26870"/>
                  </a:lnTo>
                  <a:lnTo>
                    <a:pt x="447986" y="21616"/>
                  </a:lnTo>
                  <a:lnTo>
                    <a:pt x="448192" y="13426"/>
                  </a:lnTo>
                  <a:lnTo>
                    <a:pt x="447260" y="11242"/>
                  </a:lnTo>
                  <a:lnTo>
                    <a:pt x="445933" y="9786"/>
                  </a:lnTo>
                  <a:lnTo>
                    <a:pt x="443635" y="9521"/>
                  </a:lnTo>
                  <a:lnTo>
                    <a:pt x="437322" y="11108"/>
                  </a:lnTo>
                  <a:lnTo>
                    <a:pt x="422464" y="19339"/>
                  </a:lnTo>
                  <a:lnTo>
                    <a:pt x="419524" y="23651"/>
                  </a:lnTo>
                  <a:lnTo>
                    <a:pt x="414584" y="55232"/>
                  </a:lnTo>
                  <a:lnTo>
                    <a:pt x="416649" y="69289"/>
                  </a:lnTo>
                  <a:lnTo>
                    <a:pt x="433614" y="113405"/>
                  </a:lnTo>
                  <a:lnTo>
                    <a:pt x="434750" y="126188"/>
                  </a:lnTo>
                  <a:lnTo>
                    <a:pt x="432903" y="136573"/>
                  </a:lnTo>
                  <a:lnTo>
                    <a:pt x="424525" y="150353"/>
                  </a:lnTo>
                  <a:lnTo>
                    <a:pt x="420193" y="153326"/>
                  </a:lnTo>
                  <a:lnTo>
                    <a:pt x="398828" y="15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1232">
            <a:extLst>
              <a:ext uri="{FF2B5EF4-FFF2-40B4-BE49-F238E27FC236}">
                <a16:creationId xmlns:a16="http://schemas.microsoft.com/office/drawing/2014/main" xmlns="" id="{94A54469-7920-434B-ABBF-C7C852C77CF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49334" y="519052"/>
            <a:ext cx="315517" cy="496461"/>
          </a:xfrm>
          <a:custGeom>
            <a:avLst/>
            <a:gdLst/>
            <a:ahLst/>
            <a:cxnLst/>
            <a:rect l="0" t="0" r="0" b="0"/>
            <a:pathLst>
              <a:path w="315517" h="496461">
                <a:moveTo>
                  <a:pt x="80566" y="192148"/>
                </a:moveTo>
                <a:lnTo>
                  <a:pt x="80566" y="192148"/>
                </a:lnTo>
                <a:lnTo>
                  <a:pt x="79860" y="178350"/>
                </a:lnTo>
                <a:lnTo>
                  <a:pt x="77195" y="172375"/>
                </a:lnTo>
                <a:lnTo>
                  <a:pt x="68356" y="161673"/>
                </a:lnTo>
                <a:lnTo>
                  <a:pt x="58912" y="157437"/>
                </a:lnTo>
                <a:lnTo>
                  <a:pt x="53429" y="156307"/>
                </a:lnTo>
                <a:lnTo>
                  <a:pt x="41694" y="158815"/>
                </a:lnTo>
                <a:lnTo>
                  <a:pt x="35601" y="161459"/>
                </a:lnTo>
                <a:lnTo>
                  <a:pt x="16913" y="182036"/>
                </a:lnTo>
                <a:lnTo>
                  <a:pt x="4712" y="210475"/>
                </a:lnTo>
                <a:lnTo>
                  <a:pt x="0" y="241244"/>
                </a:lnTo>
                <a:lnTo>
                  <a:pt x="4543" y="258419"/>
                </a:lnTo>
                <a:lnTo>
                  <a:pt x="13617" y="271696"/>
                </a:lnTo>
                <a:lnTo>
                  <a:pt x="24705" y="279949"/>
                </a:lnTo>
                <a:lnTo>
                  <a:pt x="29920" y="281726"/>
                </a:lnTo>
                <a:lnTo>
                  <a:pt x="39476" y="281820"/>
                </a:lnTo>
                <a:lnTo>
                  <a:pt x="48428" y="275747"/>
                </a:lnTo>
                <a:lnTo>
                  <a:pt x="52791" y="271164"/>
                </a:lnTo>
                <a:lnTo>
                  <a:pt x="57638" y="260427"/>
                </a:lnTo>
                <a:lnTo>
                  <a:pt x="64121" y="236288"/>
                </a:lnTo>
                <a:lnTo>
                  <a:pt x="83041" y="206067"/>
                </a:lnTo>
                <a:lnTo>
                  <a:pt x="121387" y="161142"/>
                </a:lnTo>
                <a:lnTo>
                  <a:pt x="154768" y="115546"/>
                </a:lnTo>
                <a:lnTo>
                  <a:pt x="186657" y="71837"/>
                </a:lnTo>
                <a:lnTo>
                  <a:pt x="209882" y="25107"/>
                </a:lnTo>
                <a:lnTo>
                  <a:pt x="219261" y="235"/>
                </a:lnTo>
                <a:lnTo>
                  <a:pt x="219595" y="0"/>
                </a:lnTo>
                <a:lnTo>
                  <a:pt x="219819" y="550"/>
                </a:lnTo>
                <a:lnTo>
                  <a:pt x="213697" y="33965"/>
                </a:lnTo>
                <a:lnTo>
                  <a:pt x="204647" y="64694"/>
                </a:lnTo>
                <a:lnTo>
                  <a:pt x="191687" y="103282"/>
                </a:lnTo>
                <a:lnTo>
                  <a:pt x="176519" y="147713"/>
                </a:lnTo>
                <a:lnTo>
                  <a:pt x="168524" y="172402"/>
                </a:lnTo>
                <a:lnTo>
                  <a:pt x="160371" y="198034"/>
                </a:lnTo>
                <a:lnTo>
                  <a:pt x="152820" y="224294"/>
                </a:lnTo>
                <a:lnTo>
                  <a:pt x="145667" y="250973"/>
                </a:lnTo>
                <a:lnTo>
                  <a:pt x="138784" y="277932"/>
                </a:lnTo>
                <a:lnTo>
                  <a:pt x="132784" y="303665"/>
                </a:lnTo>
                <a:lnTo>
                  <a:pt x="127372" y="328581"/>
                </a:lnTo>
                <a:lnTo>
                  <a:pt x="119008" y="375552"/>
                </a:lnTo>
                <a:lnTo>
                  <a:pt x="115289" y="417594"/>
                </a:lnTo>
                <a:lnTo>
                  <a:pt x="116568" y="463480"/>
                </a:lnTo>
                <a:lnTo>
                  <a:pt x="123377" y="484190"/>
                </a:lnTo>
                <a:lnTo>
                  <a:pt x="128157" y="492676"/>
                </a:lnTo>
                <a:lnTo>
                  <a:pt x="134166" y="496217"/>
                </a:lnTo>
                <a:lnTo>
                  <a:pt x="140995" y="496460"/>
                </a:lnTo>
                <a:lnTo>
                  <a:pt x="148367" y="494506"/>
                </a:lnTo>
                <a:lnTo>
                  <a:pt x="154695" y="488970"/>
                </a:lnTo>
                <a:lnTo>
                  <a:pt x="165489" y="471530"/>
                </a:lnTo>
                <a:lnTo>
                  <a:pt x="176128" y="431169"/>
                </a:lnTo>
                <a:lnTo>
                  <a:pt x="180376" y="386833"/>
                </a:lnTo>
                <a:lnTo>
                  <a:pt x="177448" y="343519"/>
                </a:lnTo>
                <a:lnTo>
                  <a:pt x="177004" y="321430"/>
                </a:lnTo>
                <a:lnTo>
                  <a:pt x="179402" y="310520"/>
                </a:lnTo>
                <a:lnTo>
                  <a:pt x="188463" y="300967"/>
                </a:lnTo>
                <a:lnTo>
                  <a:pt x="224018" y="279965"/>
                </a:lnTo>
                <a:lnTo>
                  <a:pt x="262849" y="268419"/>
                </a:lnTo>
                <a:lnTo>
                  <a:pt x="315516" y="2556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227">
            <a:extLst>
              <a:ext uri="{FF2B5EF4-FFF2-40B4-BE49-F238E27FC236}">
                <a16:creationId xmlns:a16="http://schemas.microsoft.com/office/drawing/2014/main" xmlns="" id="{586B48B8-4C6F-4766-B23E-043F7AA84007}"/>
              </a:ext>
            </a:extLst>
          </p:cNvPr>
          <p:cNvGrpSpPr/>
          <p:nvPr/>
        </p:nvGrpSpPr>
        <p:grpSpPr>
          <a:xfrm>
            <a:off x="7740650" y="534283"/>
            <a:ext cx="3968751" cy="727885"/>
            <a:chOff x="7740650" y="534283"/>
            <a:chExt cx="3968751" cy="727885"/>
          </a:xfrm>
        </p:grpSpPr>
        <p:sp>
          <p:nvSpPr>
            <p:cNvPr id="26" name="SMARTInkShape-1233">
              <a:extLst>
                <a:ext uri="{FF2B5EF4-FFF2-40B4-BE49-F238E27FC236}">
                  <a16:creationId xmlns:a16="http://schemas.microsoft.com/office/drawing/2014/main" xmlns="" id="{B8E913CD-4FB6-4F1E-A711-44F7E1B966F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182634" y="700618"/>
              <a:ext cx="132621" cy="291957"/>
            </a:xfrm>
            <a:custGeom>
              <a:avLst/>
              <a:gdLst/>
              <a:ahLst/>
              <a:cxnLst/>
              <a:rect l="0" t="0" r="0" b="0"/>
              <a:pathLst>
                <a:path w="132621" h="291957">
                  <a:moveTo>
                    <a:pt x="18766" y="80432"/>
                  </a:moveTo>
                  <a:lnTo>
                    <a:pt x="18766" y="80432"/>
                  </a:lnTo>
                  <a:lnTo>
                    <a:pt x="18766" y="77061"/>
                  </a:lnTo>
                  <a:lnTo>
                    <a:pt x="18060" y="76774"/>
                  </a:lnTo>
                  <a:lnTo>
                    <a:pt x="15395" y="78336"/>
                  </a:lnTo>
                  <a:lnTo>
                    <a:pt x="13739" y="85145"/>
                  </a:lnTo>
                  <a:lnTo>
                    <a:pt x="12676" y="120247"/>
                  </a:lnTo>
                  <a:lnTo>
                    <a:pt x="12494" y="163882"/>
                  </a:lnTo>
                  <a:lnTo>
                    <a:pt x="12438" y="209188"/>
                  </a:lnTo>
                  <a:lnTo>
                    <a:pt x="9051" y="253892"/>
                  </a:lnTo>
                  <a:lnTo>
                    <a:pt x="5951" y="286485"/>
                  </a:lnTo>
                  <a:lnTo>
                    <a:pt x="4577" y="289768"/>
                  </a:lnTo>
                  <a:lnTo>
                    <a:pt x="2958" y="291956"/>
                  </a:lnTo>
                  <a:lnTo>
                    <a:pt x="1876" y="290592"/>
                  </a:lnTo>
                  <a:lnTo>
                    <a:pt x="0" y="250482"/>
                  </a:lnTo>
                  <a:lnTo>
                    <a:pt x="1724" y="218334"/>
                  </a:lnTo>
                  <a:lnTo>
                    <a:pt x="5548" y="180527"/>
                  </a:lnTo>
                  <a:lnTo>
                    <a:pt x="11950" y="140206"/>
                  </a:lnTo>
                  <a:lnTo>
                    <a:pt x="21381" y="102530"/>
                  </a:lnTo>
                  <a:lnTo>
                    <a:pt x="38590" y="57111"/>
                  </a:lnTo>
                  <a:lnTo>
                    <a:pt x="59997" y="19851"/>
                  </a:lnTo>
                  <a:lnTo>
                    <a:pt x="80214" y="2118"/>
                  </a:lnTo>
                  <a:lnTo>
                    <a:pt x="87249" y="0"/>
                  </a:lnTo>
                  <a:lnTo>
                    <a:pt x="100708" y="1411"/>
                  </a:lnTo>
                  <a:lnTo>
                    <a:pt x="113746" y="10504"/>
                  </a:lnTo>
                  <a:lnTo>
                    <a:pt x="125185" y="24658"/>
                  </a:lnTo>
                  <a:lnTo>
                    <a:pt x="132620" y="42709"/>
                  </a:lnTo>
                  <a:lnTo>
                    <a:pt x="130751" y="62490"/>
                  </a:lnTo>
                  <a:lnTo>
                    <a:pt x="127290" y="72704"/>
                  </a:lnTo>
                  <a:lnTo>
                    <a:pt x="114035" y="89697"/>
                  </a:lnTo>
                  <a:lnTo>
                    <a:pt x="86739" y="109283"/>
                  </a:lnTo>
                  <a:lnTo>
                    <a:pt x="68731" y="117243"/>
                  </a:lnTo>
                  <a:lnTo>
                    <a:pt x="56024" y="118430"/>
                  </a:lnTo>
                  <a:lnTo>
                    <a:pt x="52072" y="117053"/>
                  </a:lnTo>
                  <a:lnTo>
                    <a:pt x="49437" y="114724"/>
                  </a:lnTo>
                  <a:lnTo>
                    <a:pt x="44166" y="105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34">
              <a:extLst>
                <a:ext uri="{FF2B5EF4-FFF2-40B4-BE49-F238E27FC236}">
                  <a16:creationId xmlns:a16="http://schemas.microsoft.com/office/drawing/2014/main" xmlns="" id="{4B76C01A-A52E-4A46-87A5-B744AD52396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372850" y="702621"/>
              <a:ext cx="152401" cy="101486"/>
            </a:xfrm>
            <a:custGeom>
              <a:avLst/>
              <a:gdLst/>
              <a:ahLst/>
              <a:cxnLst/>
              <a:rect l="0" t="0" r="0" b="0"/>
              <a:pathLst>
                <a:path w="152401" h="101486">
                  <a:moveTo>
                    <a:pt x="0" y="8579"/>
                  </a:moveTo>
                  <a:lnTo>
                    <a:pt x="0" y="8579"/>
                  </a:lnTo>
                  <a:lnTo>
                    <a:pt x="3370" y="15321"/>
                  </a:lnTo>
                  <a:lnTo>
                    <a:pt x="6089" y="56109"/>
                  </a:lnTo>
                  <a:lnTo>
                    <a:pt x="254" y="101485"/>
                  </a:lnTo>
                  <a:lnTo>
                    <a:pt x="875" y="100855"/>
                  </a:lnTo>
                  <a:lnTo>
                    <a:pt x="5119" y="91816"/>
                  </a:lnTo>
                  <a:lnTo>
                    <a:pt x="21375" y="44454"/>
                  </a:lnTo>
                  <a:lnTo>
                    <a:pt x="26669" y="29462"/>
                  </a:lnTo>
                  <a:lnTo>
                    <a:pt x="29773" y="24618"/>
                  </a:lnTo>
                  <a:lnTo>
                    <a:pt x="33254" y="21388"/>
                  </a:lnTo>
                  <a:lnTo>
                    <a:pt x="36986" y="19235"/>
                  </a:lnTo>
                  <a:lnTo>
                    <a:pt x="40180" y="19916"/>
                  </a:lnTo>
                  <a:lnTo>
                    <a:pt x="43014" y="22487"/>
                  </a:lnTo>
                  <a:lnTo>
                    <a:pt x="52634" y="41822"/>
                  </a:lnTo>
                  <a:lnTo>
                    <a:pt x="57032" y="81938"/>
                  </a:lnTo>
                  <a:lnTo>
                    <a:pt x="57776" y="81474"/>
                  </a:lnTo>
                  <a:lnTo>
                    <a:pt x="60485" y="77195"/>
                  </a:lnTo>
                  <a:lnTo>
                    <a:pt x="73773" y="40097"/>
                  </a:lnTo>
                  <a:lnTo>
                    <a:pt x="96025" y="9787"/>
                  </a:lnTo>
                  <a:lnTo>
                    <a:pt x="110175" y="2061"/>
                  </a:lnTo>
                  <a:lnTo>
                    <a:pt x="117900" y="0"/>
                  </a:lnTo>
                  <a:lnTo>
                    <a:pt x="124461" y="37"/>
                  </a:lnTo>
                  <a:lnTo>
                    <a:pt x="135513" y="3842"/>
                  </a:lnTo>
                  <a:lnTo>
                    <a:pt x="143248" y="14000"/>
                  </a:lnTo>
                  <a:lnTo>
                    <a:pt x="148331" y="28627"/>
                  </a:lnTo>
                  <a:lnTo>
                    <a:pt x="151865" y="70259"/>
                  </a:lnTo>
                  <a:lnTo>
                    <a:pt x="152400" y="97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35">
              <a:extLst>
                <a:ext uri="{FF2B5EF4-FFF2-40B4-BE49-F238E27FC236}">
                  <a16:creationId xmlns:a16="http://schemas.microsoft.com/office/drawing/2014/main" xmlns="" id="{5BD7D41D-3EE1-4B76-8FE3-332514C578E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601450" y="534283"/>
              <a:ext cx="95251" cy="316618"/>
            </a:xfrm>
            <a:custGeom>
              <a:avLst/>
              <a:gdLst/>
              <a:ahLst/>
              <a:cxnLst/>
              <a:rect l="0" t="0" r="0" b="0"/>
              <a:pathLst>
                <a:path w="95251" h="316618">
                  <a:moveTo>
                    <a:pt x="95250" y="5467"/>
                  </a:moveTo>
                  <a:lnTo>
                    <a:pt x="95250" y="5467"/>
                  </a:lnTo>
                  <a:lnTo>
                    <a:pt x="91880" y="2096"/>
                  </a:lnTo>
                  <a:lnTo>
                    <a:pt x="88343" y="441"/>
                  </a:lnTo>
                  <a:lnTo>
                    <a:pt x="86411" y="0"/>
                  </a:lnTo>
                  <a:lnTo>
                    <a:pt x="73582" y="9491"/>
                  </a:lnTo>
                  <a:lnTo>
                    <a:pt x="66099" y="23719"/>
                  </a:lnTo>
                  <a:lnTo>
                    <a:pt x="54158" y="57206"/>
                  </a:lnTo>
                  <a:lnTo>
                    <a:pt x="39094" y="104758"/>
                  </a:lnTo>
                  <a:lnTo>
                    <a:pt x="30780" y="140613"/>
                  </a:lnTo>
                  <a:lnTo>
                    <a:pt x="24733" y="177715"/>
                  </a:lnTo>
                  <a:lnTo>
                    <a:pt x="17362" y="224191"/>
                  </a:lnTo>
                  <a:lnTo>
                    <a:pt x="14081" y="264772"/>
                  </a:lnTo>
                  <a:lnTo>
                    <a:pt x="10999" y="301549"/>
                  </a:lnTo>
                  <a:lnTo>
                    <a:pt x="7711" y="309920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36">
              <a:extLst>
                <a:ext uri="{FF2B5EF4-FFF2-40B4-BE49-F238E27FC236}">
                  <a16:creationId xmlns:a16="http://schemas.microsoft.com/office/drawing/2014/main" xmlns="" id="{0E8D9D1A-F332-4F62-8389-327E49C3E21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564232" y="723900"/>
              <a:ext cx="145169" cy="57151"/>
            </a:xfrm>
            <a:custGeom>
              <a:avLst/>
              <a:gdLst/>
              <a:ahLst/>
              <a:cxnLst/>
              <a:rect l="0" t="0" r="0" b="0"/>
              <a:pathLst>
                <a:path w="145169" h="57151">
                  <a:moveTo>
                    <a:pt x="5468" y="57150"/>
                  </a:moveTo>
                  <a:lnTo>
                    <a:pt x="5468" y="57150"/>
                  </a:lnTo>
                  <a:lnTo>
                    <a:pt x="442" y="45216"/>
                  </a:lnTo>
                  <a:lnTo>
                    <a:pt x="0" y="42844"/>
                  </a:lnTo>
                  <a:lnTo>
                    <a:pt x="411" y="40557"/>
                  </a:lnTo>
                  <a:lnTo>
                    <a:pt x="2750" y="36135"/>
                  </a:lnTo>
                  <a:lnTo>
                    <a:pt x="36761" y="22477"/>
                  </a:lnTo>
                  <a:lnTo>
                    <a:pt x="80433" y="11050"/>
                  </a:lnTo>
                  <a:lnTo>
                    <a:pt x="123479" y="3588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37">
              <a:extLst>
                <a:ext uri="{FF2B5EF4-FFF2-40B4-BE49-F238E27FC236}">
                  <a16:creationId xmlns:a16="http://schemas.microsoft.com/office/drawing/2014/main" xmlns="" id="{AE49243B-F5A4-4F49-B158-DFA509ADA61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874000" y="999339"/>
              <a:ext cx="3454401" cy="102870"/>
            </a:xfrm>
            <a:custGeom>
              <a:avLst/>
              <a:gdLst/>
              <a:ahLst/>
              <a:cxnLst/>
              <a:rect l="0" t="0" r="0" b="0"/>
              <a:pathLst>
                <a:path w="3454401" h="102870">
                  <a:moveTo>
                    <a:pt x="0" y="99211"/>
                  </a:moveTo>
                  <a:lnTo>
                    <a:pt x="0" y="99211"/>
                  </a:lnTo>
                  <a:lnTo>
                    <a:pt x="40412" y="102869"/>
                  </a:lnTo>
                  <a:lnTo>
                    <a:pt x="79345" y="101307"/>
                  </a:lnTo>
                  <a:lnTo>
                    <a:pt x="105813" y="99197"/>
                  </a:lnTo>
                  <a:lnTo>
                    <a:pt x="136158" y="96380"/>
                  </a:lnTo>
                  <a:lnTo>
                    <a:pt x="169089" y="93090"/>
                  </a:lnTo>
                  <a:lnTo>
                    <a:pt x="209387" y="89486"/>
                  </a:lnTo>
                  <a:lnTo>
                    <a:pt x="254597" y="85672"/>
                  </a:lnTo>
                  <a:lnTo>
                    <a:pt x="303082" y="81718"/>
                  </a:lnTo>
                  <a:lnTo>
                    <a:pt x="357982" y="77671"/>
                  </a:lnTo>
                  <a:lnTo>
                    <a:pt x="417161" y="73562"/>
                  </a:lnTo>
                  <a:lnTo>
                    <a:pt x="479190" y="69412"/>
                  </a:lnTo>
                  <a:lnTo>
                    <a:pt x="546649" y="65939"/>
                  </a:lnTo>
                  <a:lnTo>
                    <a:pt x="617727" y="62919"/>
                  </a:lnTo>
                  <a:lnTo>
                    <a:pt x="691218" y="60200"/>
                  </a:lnTo>
                  <a:lnTo>
                    <a:pt x="771962" y="56270"/>
                  </a:lnTo>
                  <a:lnTo>
                    <a:pt x="857541" y="51534"/>
                  </a:lnTo>
                  <a:lnTo>
                    <a:pt x="946344" y="46259"/>
                  </a:lnTo>
                  <a:lnTo>
                    <a:pt x="1040823" y="41332"/>
                  </a:lnTo>
                  <a:lnTo>
                    <a:pt x="1139088" y="36636"/>
                  </a:lnTo>
                  <a:lnTo>
                    <a:pt x="1239875" y="32094"/>
                  </a:lnTo>
                  <a:lnTo>
                    <a:pt x="1344461" y="27656"/>
                  </a:lnTo>
                  <a:lnTo>
                    <a:pt x="1451580" y="23285"/>
                  </a:lnTo>
                  <a:lnTo>
                    <a:pt x="1560386" y="18960"/>
                  </a:lnTo>
                  <a:lnTo>
                    <a:pt x="1673846" y="14666"/>
                  </a:lnTo>
                  <a:lnTo>
                    <a:pt x="1790408" y="10392"/>
                  </a:lnTo>
                  <a:lnTo>
                    <a:pt x="1909039" y="6132"/>
                  </a:lnTo>
                  <a:lnTo>
                    <a:pt x="2026226" y="3291"/>
                  </a:lnTo>
                  <a:lnTo>
                    <a:pt x="2142451" y="1398"/>
                  </a:lnTo>
                  <a:lnTo>
                    <a:pt x="2258033" y="136"/>
                  </a:lnTo>
                  <a:lnTo>
                    <a:pt x="2368956" y="0"/>
                  </a:lnTo>
                  <a:lnTo>
                    <a:pt x="2476771" y="614"/>
                  </a:lnTo>
                  <a:lnTo>
                    <a:pt x="2582514" y="1730"/>
                  </a:lnTo>
                  <a:lnTo>
                    <a:pt x="2683349" y="2474"/>
                  </a:lnTo>
                  <a:lnTo>
                    <a:pt x="2780910" y="2969"/>
                  </a:lnTo>
                  <a:lnTo>
                    <a:pt x="2876290" y="3300"/>
                  </a:lnTo>
                  <a:lnTo>
                    <a:pt x="2961044" y="4931"/>
                  </a:lnTo>
                  <a:lnTo>
                    <a:pt x="3038713" y="7430"/>
                  </a:lnTo>
                  <a:lnTo>
                    <a:pt x="3111658" y="10507"/>
                  </a:lnTo>
                  <a:lnTo>
                    <a:pt x="3175105" y="12558"/>
                  </a:lnTo>
                  <a:lnTo>
                    <a:pt x="3232221" y="13926"/>
                  </a:lnTo>
                  <a:lnTo>
                    <a:pt x="3285114" y="14838"/>
                  </a:lnTo>
                  <a:lnTo>
                    <a:pt x="3327431" y="16151"/>
                  </a:lnTo>
                  <a:lnTo>
                    <a:pt x="3362698" y="17732"/>
                  </a:lnTo>
                  <a:lnTo>
                    <a:pt x="3393266" y="19492"/>
                  </a:lnTo>
                  <a:lnTo>
                    <a:pt x="3454400" y="2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38">
              <a:extLst>
                <a:ext uri="{FF2B5EF4-FFF2-40B4-BE49-F238E27FC236}">
                  <a16:creationId xmlns:a16="http://schemas.microsoft.com/office/drawing/2014/main" xmlns="" id="{4BEE0306-9F72-4DF3-8EBA-E9843D5D935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155967" y="1153386"/>
              <a:ext cx="2981934" cy="108782"/>
            </a:xfrm>
            <a:custGeom>
              <a:avLst/>
              <a:gdLst/>
              <a:ahLst/>
              <a:cxnLst/>
              <a:rect l="0" t="0" r="0" b="0"/>
              <a:pathLst>
                <a:path w="2981934" h="108782">
                  <a:moveTo>
                    <a:pt x="73633" y="84864"/>
                  </a:moveTo>
                  <a:lnTo>
                    <a:pt x="73633" y="84864"/>
                  </a:lnTo>
                  <a:lnTo>
                    <a:pt x="33180" y="88235"/>
                  </a:lnTo>
                  <a:lnTo>
                    <a:pt x="1283" y="97073"/>
                  </a:lnTo>
                  <a:lnTo>
                    <a:pt x="0" y="100059"/>
                  </a:lnTo>
                  <a:lnTo>
                    <a:pt x="3377" y="102755"/>
                  </a:lnTo>
                  <a:lnTo>
                    <a:pt x="9862" y="105258"/>
                  </a:lnTo>
                  <a:lnTo>
                    <a:pt x="43409" y="108039"/>
                  </a:lnTo>
                  <a:lnTo>
                    <a:pt x="66183" y="108781"/>
                  </a:lnTo>
                  <a:lnTo>
                    <a:pt x="99710" y="108570"/>
                  </a:lnTo>
                  <a:lnTo>
                    <a:pt x="140407" y="107723"/>
                  </a:lnTo>
                  <a:lnTo>
                    <a:pt x="185882" y="106453"/>
                  </a:lnTo>
                  <a:lnTo>
                    <a:pt x="241599" y="104196"/>
                  </a:lnTo>
                  <a:lnTo>
                    <a:pt x="304144" y="101280"/>
                  </a:lnTo>
                  <a:lnTo>
                    <a:pt x="371240" y="97924"/>
                  </a:lnTo>
                  <a:lnTo>
                    <a:pt x="446309" y="93571"/>
                  </a:lnTo>
                  <a:lnTo>
                    <a:pt x="526694" y="88552"/>
                  </a:lnTo>
                  <a:lnTo>
                    <a:pt x="610623" y="83089"/>
                  </a:lnTo>
                  <a:lnTo>
                    <a:pt x="701149" y="76625"/>
                  </a:lnTo>
                  <a:lnTo>
                    <a:pt x="796071" y="69494"/>
                  </a:lnTo>
                  <a:lnTo>
                    <a:pt x="893925" y="61917"/>
                  </a:lnTo>
                  <a:lnTo>
                    <a:pt x="995850" y="54749"/>
                  </a:lnTo>
                  <a:lnTo>
                    <a:pt x="1100489" y="47854"/>
                  </a:lnTo>
                  <a:lnTo>
                    <a:pt x="1206937" y="41141"/>
                  </a:lnTo>
                  <a:lnTo>
                    <a:pt x="1316002" y="34549"/>
                  </a:lnTo>
                  <a:lnTo>
                    <a:pt x="1426812" y="28037"/>
                  </a:lnTo>
                  <a:lnTo>
                    <a:pt x="1538785" y="21579"/>
                  </a:lnTo>
                  <a:lnTo>
                    <a:pt x="1653651" y="16569"/>
                  </a:lnTo>
                  <a:lnTo>
                    <a:pt x="1770446" y="12523"/>
                  </a:lnTo>
                  <a:lnTo>
                    <a:pt x="1888525" y="9120"/>
                  </a:lnTo>
                  <a:lnTo>
                    <a:pt x="2001111" y="6146"/>
                  </a:lnTo>
                  <a:lnTo>
                    <a:pt x="2110034" y="3457"/>
                  </a:lnTo>
                  <a:lnTo>
                    <a:pt x="2216517" y="960"/>
                  </a:lnTo>
                  <a:lnTo>
                    <a:pt x="2315023" y="0"/>
                  </a:lnTo>
                  <a:lnTo>
                    <a:pt x="2408210" y="66"/>
                  </a:lnTo>
                  <a:lnTo>
                    <a:pt x="2497851" y="815"/>
                  </a:lnTo>
                  <a:lnTo>
                    <a:pt x="2578072" y="2020"/>
                  </a:lnTo>
                  <a:lnTo>
                    <a:pt x="2652015" y="3529"/>
                  </a:lnTo>
                  <a:lnTo>
                    <a:pt x="2721771" y="5241"/>
                  </a:lnTo>
                  <a:lnTo>
                    <a:pt x="2781680" y="7087"/>
                  </a:lnTo>
                  <a:lnTo>
                    <a:pt x="2835025" y="9024"/>
                  </a:lnTo>
                  <a:lnTo>
                    <a:pt x="2883994" y="11021"/>
                  </a:lnTo>
                  <a:lnTo>
                    <a:pt x="2916641" y="12352"/>
                  </a:lnTo>
                  <a:lnTo>
                    <a:pt x="2981933" y="1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39">
              <a:extLst>
                <a:ext uri="{FF2B5EF4-FFF2-40B4-BE49-F238E27FC236}">
                  <a16:creationId xmlns:a16="http://schemas.microsoft.com/office/drawing/2014/main" xmlns="" id="{036E7913-BADE-4EA5-9484-AF7BB35996D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740650" y="660400"/>
              <a:ext cx="95251" cy="63501"/>
            </a:xfrm>
            <a:custGeom>
              <a:avLst/>
              <a:gdLst/>
              <a:ahLst/>
              <a:cxnLst/>
              <a:rect l="0" t="0" r="0" b="0"/>
              <a:pathLst>
                <a:path w="95251" h="635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1537" y="15195"/>
                  </a:lnTo>
                  <a:lnTo>
                    <a:pt x="22782" y="22768"/>
                  </a:lnTo>
                  <a:lnTo>
                    <a:pt x="66625" y="40197"/>
                  </a:lnTo>
                  <a:lnTo>
                    <a:pt x="89665" y="52915"/>
                  </a:lnTo>
                  <a:lnTo>
                    <a:pt x="92767" y="57149"/>
                  </a:lnTo>
                  <a:lnTo>
                    <a:pt x="952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28">
            <a:extLst>
              <a:ext uri="{FF2B5EF4-FFF2-40B4-BE49-F238E27FC236}">
                <a16:creationId xmlns:a16="http://schemas.microsoft.com/office/drawing/2014/main" xmlns="" id="{E3989F08-C5F0-4FDF-963A-193F8CA2FA34}"/>
              </a:ext>
            </a:extLst>
          </p:cNvPr>
          <p:cNvGrpSpPr/>
          <p:nvPr/>
        </p:nvGrpSpPr>
        <p:grpSpPr>
          <a:xfrm>
            <a:off x="1275627" y="1705036"/>
            <a:ext cx="285601" cy="415378"/>
            <a:chOff x="1275627" y="1705036"/>
            <a:chExt cx="285601" cy="415378"/>
          </a:xfrm>
        </p:grpSpPr>
        <p:sp>
          <p:nvSpPr>
            <p:cNvPr id="34" name="SMARTInkShape-1240">
              <a:extLst>
                <a:ext uri="{FF2B5EF4-FFF2-40B4-BE49-F238E27FC236}">
                  <a16:creationId xmlns:a16="http://schemas.microsoft.com/office/drawing/2014/main" xmlns="" id="{246B31BC-4CF0-42AB-9C81-EEF97C9FB4E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308100" y="1772533"/>
              <a:ext cx="49207" cy="311444"/>
            </a:xfrm>
            <a:custGeom>
              <a:avLst/>
              <a:gdLst/>
              <a:ahLst/>
              <a:cxnLst/>
              <a:rect l="0" t="0" r="0" b="0"/>
              <a:pathLst>
                <a:path w="49207" h="311444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1933" y="38383"/>
                  </a:lnTo>
                  <a:lnTo>
                    <a:pt x="18823" y="83188"/>
                  </a:lnTo>
                  <a:lnTo>
                    <a:pt x="23888" y="121854"/>
                  </a:lnTo>
                  <a:lnTo>
                    <a:pt x="30843" y="164909"/>
                  </a:lnTo>
                  <a:lnTo>
                    <a:pt x="36756" y="204271"/>
                  </a:lnTo>
                  <a:lnTo>
                    <a:pt x="41736" y="239169"/>
                  </a:lnTo>
                  <a:lnTo>
                    <a:pt x="47801" y="280499"/>
                  </a:lnTo>
                  <a:lnTo>
                    <a:pt x="49206" y="304974"/>
                  </a:lnTo>
                  <a:lnTo>
                    <a:pt x="48326" y="308855"/>
                  </a:lnTo>
                  <a:lnTo>
                    <a:pt x="47034" y="311443"/>
                  </a:lnTo>
                  <a:lnTo>
                    <a:pt x="46173" y="311050"/>
                  </a:lnTo>
                  <a:lnTo>
                    <a:pt x="4445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41">
              <a:extLst>
                <a:ext uri="{FF2B5EF4-FFF2-40B4-BE49-F238E27FC236}">
                  <a16:creationId xmlns:a16="http://schemas.microsoft.com/office/drawing/2014/main" xmlns="" id="{4707702B-759B-4CF9-9F4F-7650A8A8C1E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275627" y="1705036"/>
              <a:ext cx="285601" cy="415378"/>
            </a:xfrm>
            <a:custGeom>
              <a:avLst/>
              <a:gdLst/>
              <a:ahLst/>
              <a:cxnLst/>
              <a:rect l="0" t="0" r="0" b="0"/>
              <a:pathLst>
                <a:path w="285601" h="415378">
                  <a:moveTo>
                    <a:pt x="19773" y="92014"/>
                  </a:moveTo>
                  <a:lnTo>
                    <a:pt x="19773" y="92014"/>
                  </a:lnTo>
                  <a:lnTo>
                    <a:pt x="0" y="51193"/>
                  </a:lnTo>
                  <a:lnTo>
                    <a:pt x="637" y="34596"/>
                  </a:lnTo>
                  <a:lnTo>
                    <a:pt x="2782" y="26218"/>
                  </a:lnTo>
                  <a:lnTo>
                    <a:pt x="8446" y="19222"/>
                  </a:lnTo>
                  <a:lnTo>
                    <a:pt x="26028" y="7686"/>
                  </a:lnTo>
                  <a:lnTo>
                    <a:pt x="69839" y="0"/>
                  </a:lnTo>
                  <a:lnTo>
                    <a:pt x="104819" y="7610"/>
                  </a:lnTo>
                  <a:lnTo>
                    <a:pt x="141532" y="23457"/>
                  </a:lnTo>
                  <a:lnTo>
                    <a:pt x="179016" y="44611"/>
                  </a:lnTo>
                  <a:lnTo>
                    <a:pt x="214961" y="73768"/>
                  </a:lnTo>
                  <a:lnTo>
                    <a:pt x="246929" y="107893"/>
                  </a:lnTo>
                  <a:lnTo>
                    <a:pt x="270544" y="144227"/>
                  </a:lnTo>
                  <a:lnTo>
                    <a:pt x="282921" y="183424"/>
                  </a:lnTo>
                  <a:lnTo>
                    <a:pt x="285600" y="224363"/>
                  </a:lnTo>
                  <a:lnTo>
                    <a:pt x="277383" y="266076"/>
                  </a:lnTo>
                  <a:lnTo>
                    <a:pt x="260561" y="304371"/>
                  </a:lnTo>
                  <a:lnTo>
                    <a:pt x="238268" y="338795"/>
                  </a:lnTo>
                  <a:lnTo>
                    <a:pt x="197244" y="379858"/>
                  </a:lnTo>
                  <a:lnTo>
                    <a:pt x="150360" y="404960"/>
                  </a:lnTo>
                  <a:lnTo>
                    <a:pt x="106992" y="415377"/>
                  </a:lnTo>
                  <a:lnTo>
                    <a:pt x="85113" y="413060"/>
                  </a:lnTo>
                  <a:lnTo>
                    <a:pt x="78150" y="409762"/>
                  </a:lnTo>
                  <a:lnTo>
                    <a:pt x="73508" y="405446"/>
                  </a:lnTo>
                  <a:lnTo>
                    <a:pt x="64223" y="390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29">
            <a:extLst>
              <a:ext uri="{FF2B5EF4-FFF2-40B4-BE49-F238E27FC236}">
                <a16:creationId xmlns:a16="http://schemas.microsoft.com/office/drawing/2014/main" xmlns="" id="{23BD50E5-C86F-4D82-BC50-5C9BF5462D15}"/>
              </a:ext>
            </a:extLst>
          </p:cNvPr>
          <p:cNvGrpSpPr/>
          <p:nvPr/>
        </p:nvGrpSpPr>
        <p:grpSpPr>
          <a:xfrm>
            <a:off x="1924050" y="1943100"/>
            <a:ext cx="215901" cy="105303"/>
            <a:chOff x="1924050" y="1943100"/>
            <a:chExt cx="215901" cy="105303"/>
          </a:xfrm>
        </p:grpSpPr>
        <p:sp>
          <p:nvSpPr>
            <p:cNvPr id="37" name="SMARTInkShape-1242">
              <a:extLst>
                <a:ext uri="{FF2B5EF4-FFF2-40B4-BE49-F238E27FC236}">
                  <a16:creationId xmlns:a16="http://schemas.microsoft.com/office/drawing/2014/main" xmlns="" id="{576B3670-33FB-4D4F-A37C-6DB8CACA259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924050" y="1943100"/>
              <a:ext cx="158751" cy="5468"/>
            </a:xfrm>
            <a:custGeom>
              <a:avLst/>
              <a:gdLst/>
              <a:ahLst/>
              <a:cxnLst/>
              <a:rect l="0" t="0" r="0" b="0"/>
              <a:pathLst>
                <a:path w="15875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2548" y="5467"/>
                  </a:lnTo>
                  <a:lnTo>
                    <a:pt x="89826" y="2717"/>
                  </a:lnTo>
                  <a:lnTo>
                    <a:pt x="131743" y="80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243">
              <a:extLst>
                <a:ext uri="{FF2B5EF4-FFF2-40B4-BE49-F238E27FC236}">
                  <a16:creationId xmlns:a16="http://schemas.microsoft.com/office/drawing/2014/main" xmlns="" id="{2A691589-8335-41D8-B7F6-2CE55CD1CEF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965129" y="2032000"/>
              <a:ext cx="174822" cy="16403"/>
            </a:xfrm>
            <a:custGeom>
              <a:avLst/>
              <a:gdLst/>
              <a:ahLst/>
              <a:cxnLst/>
              <a:rect l="0" t="0" r="0" b="0"/>
              <a:pathLst>
                <a:path w="174822" h="16403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829" y="13092"/>
                  </a:lnTo>
                  <a:lnTo>
                    <a:pt x="11388" y="16402"/>
                  </a:lnTo>
                  <a:lnTo>
                    <a:pt x="57845" y="13457"/>
                  </a:lnTo>
                  <a:lnTo>
                    <a:pt x="93434" y="9979"/>
                  </a:lnTo>
                  <a:lnTo>
                    <a:pt x="127125" y="7963"/>
                  </a:lnTo>
                  <a:lnTo>
                    <a:pt x="1748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1244">
            <a:extLst>
              <a:ext uri="{FF2B5EF4-FFF2-40B4-BE49-F238E27FC236}">
                <a16:creationId xmlns:a16="http://schemas.microsoft.com/office/drawing/2014/main" xmlns="" id="{BE2F0D2D-BADA-418C-8F9E-C8CB8597FE9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76504" y="1747394"/>
            <a:ext cx="155597" cy="435825"/>
          </a:xfrm>
          <a:custGeom>
            <a:avLst/>
            <a:gdLst/>
            <a:ahLst/>
            <a:cxnLst/>
            <a:rect l="0" t="0" r="0" b="0"/>
            <a:pathLst>
              <a:path w="155597" h="435825">
                <a:moveTo>
                  <a:pt x="117496" y="11556"/>
                </a:moveTo>
                <a:lnTo>
                  <a:pt x="117496" y="11556"/>
                </a:lnTo>
                <a:lnTo>
                  <a:pt x="114125" y="11556"/>
                </a:lnTo>
                <a:lnTo>
                  <a:pt x="110589" y="9674"/>
                </a:lnTo>
                <a:lnTo>
                  <a:pt x="99198" y="2718"/>
                </a:lnTo>
                <a:lnTo>
                  <a:pt x="87458" y="0"/>
                </a:lnTo>
                <a:lnTo>
                  <a:pt x="68301" y="2566"/>
                </a:lnTo>
                <a:lnTo>
                  <a:pt x="48122" y="11166"/>
                </a:lnTo>
                <a:lnTo>
                  <a:pt x="7491" y="45925"/>
                </a:lnTo>
                <a:lnTo>
                  <a:pt x="1577" y="55289"/>
                </a:lnTo>
                <a:lnTo>
                  <a:pt x="0" y="59761"/>
                </a:lnTo>
                <a:lnTo>
                  <a:pt x="360" y="63448"/>
                </a:lnTo>
                <a:lnTo>
                  <a:pt x="2011" y="66612"/>
                </a:lnTo>
                <a:lnTo>
                  <a:pt x="46109" y="108631"/>
                </a:lnTo>
                <a:lnTo>
                  <a:pt x="59663" y="126432"/>
                </a:lnTo>
                <a:lnTo>
                  <a:pt x="67098" y="146103"/>
                </a:lnTo>
                <a:lnTo>
                  <a:pt x="69402" y="177011"/>
                </a:lnTo>
                <a:lnTo>
                  <a:pt x="65782" y="197275"/>
                </a:lnTo>
                <a:lnTo>
                  <a:pt x="51843" y="223139"/>
                </a:lnTo>
                <a:lnTo>
                  <a:pt x="34308" y="239661"/>
                </a:lnTo>
                <a:lnTo>
                  <a:pt x="21963" y="246521"/>
                </a:lnTo>
                <a:lnTo>
                  <a:pt x="13183" y="248159"/>
                </a:lnTo>
                <a:lnTo>
                  <a:pt x="6929" y="246535"/>
                </a:lnTo>
                <a:lnTo>
                  <a:pt x="1798" y="243461"/>
                </a:lnTo>
                <a:lnTo>
                  <a:pt x="853" y="241654"/>
                </a:lnTo>
                <a:lnTo>
                  <a:pt x="929" y="239743"/>
                </a:lnTo>
                <a:lnTo>
                  <a:pt x="1684" y="237764"/>
                </a:lnTo>
                <a:lnTo>
                  <a:pt x="10050" y="235565"/>
                </a:lnTo>
                <a:lnTo>
                  <a:pt x="35046" y="234153"/>
                </a:lnTo>
                <a:lnTo>
                  <a:pt x="49571" y="239605"/>
                </a:lnTo>
                <a:lnTo>
                  <a:pt x="57396" y="244022"/>
                </a:lnTo>
                <a:lnTo>
                  <a:pt x="67972" y="256456"/>
                </a:lnTo>
                <a:lnTo>
                  <a:pt x="71780" y="263722"/>
                </a:lnTo>
                <a:lnTo>
                  <a:pt x="72248" y="281204"/>
                </a:lnTo>
                <a:lnTo>
                  <a:pt x="67047" y="300027"/>
                </a:lnTo>
                <a:lnTo>
                  <a:pt x="40506" y="347044"/>
                </a:lnTo>
                <a:lnTo>
                  <a:pt x="22220" y="382756"/>
                </a:lnTo>
                <a:lnTo>
                  <a:pt x="18707" y="397373"/>
                </a:lnTo>
                <a:lnTo>
                  <a:pt x="19027" y="409043"/>
                </a:lnTo>
                <a:lnTo>
                  <a:pt x="20100" y="414130"/>
                </a:lnTo>
                <a:lnTo>
                  <a:pt x="26936" y="423547"/>
                </a:lnTo>
                <a:lnTo>
                  <a:pt x="31723" y="428033"/>
                </a:lnTo>
                <a:lnTo>
                  <a:pt x="48330" y="433018"/>
                </a:lnTo>
                <a:lnTo>
                  <a:pt x="83361" y="435824"/>
                </a:lnTo>
                <a:lnTo>
                  <a:pt x="121258" y="434774"/>
                </a:lnTo>
                <a:lnTo>
                  <a:pt x="155596" y="4306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231">
            <a:extLst>
              <a:ext uri="{FF2B5EF4-FFF2-40B4-BE49-F238E27FC236}">
                <a16:creationId xmlns:a16="http://schemas.microsoft.com/office/drawing/2014/main" xmlns="" id="{87C6DFDD-38C7-4EB3-B55B-75FC911F2D37}"/>
              </a:ext>
            </a:extLst>
          </p:cNvPr>
          <p:cNvGrpSpPr/>
          <p:nvPr/>
        </p:nvGrpSpPr>
        <p:grpSpPr>
          <a:xfrm>
            <a:off x="3175261" y="1899533"/>
            <a:ext cx="164840" cy="291218"/>
            <a:chOff x="3175261" y="1899533"/>
            <a:chExt cx="164840" cy="291218"/>
          </a:xfrm>
        </p:grpSpPr>
        <p:sp>
          <p:nvSpPr>
            <p:cNvPr id="41" name="SMARTInkShape-1245">
              <a:extLst>
                <a:ext uri="{FF2B5EF4-FFF2-40B4-BE49-F238E27FC236}">
                  <a16:creationId xmlns:a16="http://schemas.microsoft.com/office/drawing/2014/main" xmlns="" id="{515F5FED-D02E-4C6A-B2BA-12F15C78BDB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175261" y="1899533"/>
              <a:ext cx="31490" cy="221368"/>
            </a:xfrm>
            <a:custGeom>
              <a:avLst/>
              <a:gdLst/>
              <a:ahLst/>
              <a:cxnLst/>
              <a:rect l="0" t="0" r="0" b="0"/>
              <a:pathLst>
                <a:path w="31490" h="221368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1"/>
                  </a:lnTo>
                  <a:lnTo>
                    <a:pt x="1063" y="3585"/>
                  </a:lnTo>
                  <a:lnTo>
                    <a:pt x="0" y="0"/>
                  </a:lnTo>
                  <a:lnTo>
                    <a:pt x="3188" y="2750"/>
                  </a:lnTo>
                  <a:lnTo>
                    <a:pt x="10586" y="21550"/>
                  </a:lnTo>
                  <a:lnTo>
                    <a:pt x="18841" y="61535"/>
                  </a:lnTo>
                  <a:lnTo>
                    <a:pt x="23273" y="104159"/>
                  </a:lnTo>
                  <a:lnTo>
                    <a:pt x="22704" y="148774"/>
                  </a:lnTo>
                  <a:lnTo>
                    <a:pt x="22934" y="195033"/>
                  </a:lnTo>
                  <a:lnTo>
                    <a:pt x="31489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246">
              <a:extLst>
                <a:ext uri="{FF2B5EF4-FFF2-40B4-BE49-F238E27FC236}">
                  <a16:creationId xmlns:a16="http://schemas.microsoft.com/office/drawing/2014/main" xmlns="" id="{3B4719AD-5746-4424-9E3B-0E086B12860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282950" y="21272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22631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32">
            <a:extLst>
              <a:ext uri="{FF2B5EF4-FFF2-40B4-BE49-F238E27FC236}">
                <a16:creationId xmlns:a16="http://schemas.microsoft.com/office/drawing/2014/main" xmlns="" id="{96DBA337-0006-4416-AF64-3EF7165A0749}"/>
              </a:ext>
            </a:extLst>
          </p:cNvPr>
          <p:cNvGrpSpPr/>
          <p:nvPr/>
        </p:nvGrpSpPr>
        <p:grpSpPr>
          <a:xfrm>
            <a:off x="3740290" y="1937633"/>
            <a:ext cx="298311" cy="259468"/>
            <a:chOff x="3740290" y="1937633"/>
            <a:chExt cx="298311" cy="259468"/>
          </a:xfrm>
        </p:grpSpPr>
        <p:sp>
          <p:nvSpPr>
            <p:cNvPr id="44" name="SMARTInkShape-1247">
              <a:extLst>
                <a:ext uri="{FF2B5EF4-FFF2-40B4-BE49-F238E27FC236}">
                  <a16:creationId xmlns:a16="http://schemas.microsoft.com/office/drawing/2014/main" xmlns="" id="{37DB346B-DF7C-4F4F-9CB2-A8B69579A7F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740290" y="1937633"/>
              <a:ext cx="101711" cy="181567"/>
            </a:xfrm>
            <a:custGeom>
              <a:avLst/>
              <a:gdLst/>
              <a:ahLst/>
              <a:cxnLst/>
              <a:rect l="0" t="0" r="0" b="0"/>
              <a:pathLst>
                <a:path w="101711" h="181567">
                  <a:moveTo>
                    <a:pt x="76060" y="5467"/>
                  </a:moveTo>
                  <a:lnTo>
                    <a:pt x="76060" y="5467"/>
                  </a:lnTo>
                  <a:lnTo>
                    <a:pt x="72689" y="2096"/>
                  </a:lnTo>
                  <a:lnTo>
                    <a:pt x="60480" y="0"/>
                  </a:lnTo>
                  <a:lnTo>
                    <a:pt x="49380" y="5154"/>
                  </a:lnTo>
                  <a:lnTo>
                    <a:pt x="43457" y="9492"/>
                  </a:lnTo>
                  <a:lnTo>
                    <a:pt x="21636" y="42564"/>
                  </a:lnTo>
                  <a:lnTo>
                    <a:pt x="4039" y="88112"/>
                  </a:lnTo>
                  <a:lnTo>
                    <a:pt x="0" y="130614"/>
                  </a:lnTo>
                  <a:lnTo>
                    <a:pt x="5567" y="153280"/>
                  </a:lnTo>
                  <a:lnTo>
                    <a:pt x="10015" y="163276"/>
                  </a:lnTo>
                  <a:lnTo>
                    <a:pt x="22482" y="176264"/>
                  </a:lnTo>
                  <a:lnTo>
                    <a:pt x="29758" y="180715"/>
                  </a:lnTo>
                  <a:lnTo>
                    <a:pt x="38136" y="181566"/>
                  </a:lnTo>
                  <a:lnTo>
                    <a:pt x="56853" y="176866"/>
                  </a:lnTo>
                  <a:lnTo>
                    <a:pt x="87224" y="155578"/>
                  </a:lnTo>
                  <a:lnTo>
                    <a:pt x="98661" y="133096"/>
                  </a:lnTo>
                  <a:lnTo>
                    <a:pt x="101710" y="120186"/>
                  </a:lnTo>
                  <a:lnTo>
                    <a:pt x="95890" y="75049"/>
                  </a:lnTo>
                  <a:lnTo>
                    <a:pt x="77388" y="39411"/>
                  </a:lnTo>
                  <a:lnTo>
                    <a:pt x="63950" y="27609"/>
                  </a:lnTo>
                  <a:lnTo>
                    <a:pt x="57403" y="24461"/>
                  </a:lnTo>
                  <a:lnTo>
                    <a:pt x="52333" y="24480"/>
                  </a:lnTo>
                  <a:lnTo>
                    <a:pt x="48247" y="26609"/>
                  </a:lnTo>
                  <a:lnTo>
                    <a:pt x="44818" y="30145"/>
                  </a:lnTo>
                  <a:lnTo>
                    <a:pt x="43943" y="35324"/>
                  </a:lnTo>
                  <a:lnTo>
                    <a:pt x="5066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48">
              <a:extLst>
                <a:ext uri="{FF2B5EF4-FFF2-40B4-BE49-F238E27FC236}">
                  <a16:creationId xmlns:a16="http://schemas.microsoft.com/office/drawing/2014/main" xmlns="" id="{24601181-3ACD-4FEA-8A0F-AA22215B4CD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949700" y="210185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88900" y="6742"/>
                  </a:lnTo>
                  <a:lnTo>
                    <a:pt x="78787" y="24418"/>
                  </a:lnTo>
                  <a:lnTo>
                    <a:pt x="31463" y="6895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33">
            <a:extLst>
              <a:ext uri="{FF2B5EF4-FFF2-40B4-BE49-F238E27FC236}">
                <a16:creationId xmlns:a16="http://schemas.microsoft.com/office/drawing/2014/main" xmlns="" id="{EF1CBF4E-AFEB-4211-9C51-77A033A88281}"/>
              </a:ext>
            </a:extLst>
          </p:cNvPr>
          <p:cNvGrpSpPr/>
          <p:nvPr/>
        </p:nvGrpSpPr>
        <p:grpSpPr>
          <a:xfrm>
            <a:off x="4425950" y="1936750"/>
            <a:ext cx="133351" cy="285751"/>
            <a:chOff x="4425950" y="1936750"/>
            <a:chExt cx="133351" cy="285751"/>
          </a:xfrm>
        </p:grpSpPr>
        <p:sp>
          <p:nvSpPr>
            <p:cNvPr id="47" name="SMARTInkShape-1249">
              <a:extLst>
                <a:ext uri="{FF2B5EF4-FFF2-40B4-BE49-F238E27FC236}">
                  <a16:creationId xmlns:a16="http://schemas.microsoft.com/office/drawing/2014/main" xmlns="" id="{B0DD9817-7B04-410B-A2C4-29DF4C98A32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425950" y="1936750"/>
              <a:ext cx="7614" cy="158751"/>
            </a:xfrm>
            <a:custGeom>
              <a:avLst/>
              <a:gdLst/>
              <a:ahLst/>
              <a:cxnLst/>
              <a:rect l="0" t="0" r="0" b="0"/>
              <a:pathLst>
                <a:path w="7614" h="158751">
                  <a:moveTo>
                    <a:pt x="6350" y="0"/>
                  </a:moveTo>
                  <a:lnTo>
                    <a:pt x="6350" y="0"/>
                  </a:lnTo>
                  <a:lnTo>
                    <a:pt x="7613" y="43308"/>
                  </a:lnTo>
                  <a:lnTo>
                    <a:pt x="1504" y="89929"/>
                  </a:lnTo>
                  <a:lnTo>
                    <a:pt x="445" y="13067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50">
              <a:extLst>
                <a:ext uri="{FF2B5EF4-FFF2-40B4-BE49-F238E27FC236}">
                  <a16:creationId xmlns:a16="http://schemas.microsoft.com/office/drawing/2014/main" xmlns="" id="{879FBBD6-02A6-4CAA-A32E-909AFBB62AB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76750" y="212725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70294" y="20984"/>
                  </a:lnTo>
                  <a:lnTo>
                    <a:pt x="29552" y="6517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34">
            <a:extLst>
              <a:ext uri="{FF2B5EF4-FFF2-40B4-BE49-F238E27FC236}">
                <a16:creationId xmlns:a16="http://schemas.microsoft.com/office/drawing/2014/main" xmlns="" id="{486A9A6F-27EC-489D-BA1C-DD6BD52F9494}"/>
              </a:ext>
            </a:extLst>
          </p:cNvPr>
          <p:cNvGrpSpPr/>
          <p:nvPr/>
        </p:nvGrpSpPr>
        <p:grpSpPr>
          <a:xfrm>
            <a:off x="5009507" y="1944506"/>
            <a:ext cx="330844" cy="290695"/>
            <a:chOff x="5009507" y="1944506"/>
            <a:chExt cx="330844" cy="290695"/>
          </a:xfrm>
        </p:grpSpPr>
        <p:sp>
          <p:nvSpPr>
            <p:cNvPr id="50" name="SMARTInkShape-1251">
              <a:extLst>
                <a:ext uri="{FF2B5EF4-FFF2-40B4-BE49-F238E27FC236}">
                  <a16:creationId xmlns:a16="http://schemas.microsoft.com/office/drawing/2014/main" xmlns="" id="{6EFBC644-B9CC-4122-9CF7-F83B0F2FAA1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009507" y="1944506"/>
              <a:ext cx="145521" cy="198439"/>
            </a:xfrm>
            <a:custGeom>
              <a:avLst/>
              <a:gdLst/>
              <a:ahLst/>
              <a:cxnLst/>
              <a:rect l="0" t="0" r="0" b="0"/>
              <a:pathLst>
                <a:path w="145521" h="198439">
                  <a:moveTo>
                    <a:pt x="121293" y="17644"/>
                  </a:moveTo>
                  <a:lnTo>
                    <a:pt x="121293" y="17644"/>
                  </a:lnTo>
                  <a:lnTo>
                    <a:pt x="121293" y="10902"/>
                  </a:lnTo>
                  <a:lnTo>
                    <a:pt x="119881" y="8210"/>
                  </a:lnTo>
                  <a:lnTo>
                    <a:pt x="114551" y="3338"/>
                  </a:lnTo>
                  <a:lnTo>
                    <a:pt x="105596" y="703"/>
                  </a:lnTo>
                  <a:lnTo>
                    <a:pt x="100245" y="0"/>
                  </a:lnTo>
                  <a:lnTo>
                    <a:pt x="72488" y="12494"/>
                  </a:lnTo>
                  <a:lnTo>
                    <a:pt x="40823" y="40813"/>
                  </a:lnTo>
                  <a:lnTo>
                    <a:pt x="12470" y="86127"/>
                  </a:lnTo>
                  <a:lnTo>
                    <a:pt x="2371" y="119577"/>
                  </a:lnTo>
                  <a:lnTo>
                    <a:pt x="0" y="150436"/>
                  </a:lnTo>
                  <a:lnTo>
                    <a:pt x="6001" y="173559"/>
                  </a:lnTo>
                  <a:lnTo>
                    <a:pt x="17606" y="189480"/>
                  </a:lnTo>
                  <a:lnTo>
                    <a:pt x="24651" y="195702"/>
                  </a:lnTo>
                  <a:lnTo>
                    <a:pt x="34287" y="198438"/>
                  </a:lnTo>
                  <a:lnTo>
                    <a:pt x="58164" y="197715"/>
                  </a:lnTo>
                  <a:lnTo>
                    <a:pt x="99374" y="179262"/>
                  </a:lnTo>
                  <a:lnTo>
                    <a:pt x="120723" y="159324"/>
                  </a:lnTo>
                  <a:lnTo>
                    <a:pt x="129380" y="148081"/>
                  </a:lnTo>
                  <a:lnTo>
                    <a:pt x="140879" y="116773"/>
                  </a:lnTo>
                  <a:lnTo>
                    <a:pt x="145520" y="82163"/>
                  </a:lnTo>
                  <a:lnTo>
                    <a:pt x="140527" y="52669"/>
                  </a:lnTo>
                  <a:lnTo>
                    <a:pt x="135527" y="42405"/>
                  </a:lnTo>
                  <a:lnTo>
                    <a:pt x="122445" y="29119"/>
                  </a:lnTo>
                  <a:lnTo>
                    <a:pt x="115005" y="27411"/>
                  </a:lnTo>
                  <a:lnTo>
                    <a:pt x="83193" y="3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52">
              <a:extLst>
                <a:ext uri="{FF2B5EF4-FFF2-40B4-BE49-F238E27FC236}">
                  <a16:creationId xmlns:a16="http://schemas.microsoft.com/office/drawing/2014/main" xmlns="" id="{A6F51814-F8A4-4DB8-AF8A-C95D1198FEB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295900" y="21844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235">
            <a:extLst>
              <a:ext uri="{FF2B5EF4-FFF2-40B4-BE49-F238E27FC236}">
                <a16:creationId xmlns:a16="http://schemas.microsoft.com/office/drawing/2014/main" xmlns="" id="{B45CA124-9179-488D-A40E-3F1E40A55AC5}"/>
              </a:ext>
            </a:extLst>
          </p:cNvPr>
          <p:cNvGrpSpPr/>
          <p:nvPr/>
        </p:nvGrpSpPr>
        <p:grpSpPr>
          <a:xfrm>
            <a:off x="5601844" y="1960329"/>
            <a:ext cx="119507" cy="293922"/>
            <a:chOff x="5601844" y="1960329"/>
            <a:chExt cx="119507" cy="293922"/>
          </a:xfrm>
        </p:grpSpPr>
        <p:sp>
          <p:nvSpPr>
            <p:cNvPr id="53" name="SMARTInkShape-1253">
              <a:extLst>
                <a:ext uri="{FF2B5EF4-FFF2-40B4-BE49-F238E27FC236}">
                  <a16:creationId xmlns:a16="http://schemas.microsoft.com/office/drawing/2014/main" xmlns="" id="{9F56668E-8E24-435D-BB25-EF7FFEE30FA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601844" y="1960329"/>
              <a:ext cx="11557" cy="185972"/>
            </a:xfrm>
            <a:custGeom>
              <a:avLst/>
              <a:gdLst/>
              <a:ahLst/>
              <a:cxnLst/>
              <a:rect l="0" t="0" r="0" b="0"/>
              <a:pathLst>
                <a:path w="11557" h="185972">
                  <a:moveTo>
                    <a:pt x="11556" y="8171"/>
                  </a:moveTo>
                  <a:lnTo>
                    <a:pt x="11556" y="8171"/>
                  </a:lnTo>
                  <a:lnTo>
                    <a:pt x="11556" y="0"/>
                  </a:lnTo>
                  <a:lnTo>
                    <a:pt x="10851" y="3834"/>
                  </a:lnTo>
                  <a:lnTo>
                    <a:pt x="2717" y="50552"/>
                  </a:lnTo>
                  <a:lnTo>
                    <a:pt x="0" y="96850"/>
                  </a:lnTo>
                  <a:lnTo>
                    <a:pt x="3127" y="131545"/>
                  </a:lnTo>
                  <a:lnTo>
                    <a:pt x="11556" y="18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54">
              <a:extLst>
                <a:ext uri="{FF2B5EF4-FFF2-40B4-BE49-F238E27FC236}">
                  <a16:creationId xmlns:a16="http://schemas.microsoft.com/office/drawing/2014/main" xmlns="" id="{6A95474F-CF8D-4D14-8015-6D865C1B55E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632450" y="21844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88900" y="0"/>
                  </a:moveTo>
                  <a:lnTo>
                    <a:pt x="88900" y="0"/>
                  </a:lnTo>
                  <a:lnTo>
                    <a:pt x="48406" y="3358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36">
            <a:extLst>
              <a:ext uri="{FF2B5EF4-FFF2-40B4-BE49-F238E27FC236}">
                <a16:creationId xmlns:a16="http://schemas.microsoft.com/office/drawing/2014/main" xmlns="" id="{ECEB4E24-E32C-4715-B369-3C35767C60D8}"/>
              </a:ext>
            </a:extLst>
          </p:cNvPr>
          <p:cNvGrpSpPr/>
          <p:nvPr/>
        </p:nvGrpSpPr>
        <p:grpSpPr>
          <a:xfrm>
            <a:off x="6104567" y="1851840"/>
            <a:ext cx="438437" cy="573861"/>
            <a:chOff x="6104567" y="1851840"/>
            <a:chExt cx="438437" cy="573861"/>
          </a:xfrm>
        </p:grpSpPr>
        <p:sp>
          <p:nvSpPr>
            <p:cNvPr id="56" name="SMARTInkShape-1255">
              <a:extLst>
                <a:ext uri="{FF2B5EF4-FFF2-40B4-BE49-F238E27FC236}">
                  <a16:creationId xmlns:a16="http://schemas.microsoft.com/office/drawing/2014/main" xmlns="" id="{ABA0E143-7DDE-4F1C-82A5-F131AC1E53D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104567" y="2004111"/>
              <a:ext cx="147151" cy="183346"/>
            </a:xfrm>
            <a:custGeom>
              <a:avLst/>
              <a:gdLst/>
              <a:ahLst/>
              <a:cxnLst/>
              <a:rect l="0" t="0" r="0" b="0"/>
              <a:pathLst>
                <a:path w="147151" h="183346">
                  <a:moveTo>
                    <a:pt x="99383" y="8839"/>
                  </a:moveTo>
                  <a:lnTo>
                    <a:pt x="99383" y="8839"/>
                  </a:lnTo>
                  <a:lnTo>
                    <a:pt x="99382" y="5468"/>
                  </a:lnTo>
                  <a:lnTo>
                    <a:pt x="95620" y="1931"/>
                  </a:lnTo>
                  <a:lnTo>
                    <a:pt x="92641" y="0"/>
                  </a:lnTo>
                  <a:lnTo>
                    <a:pt x="81805" y="1618"/>
                  </a:lnTo>
                  <a:lnTo>
                    <a:pt x="74964" y="4025"/>
                  </a:lnTo>
                  <a:lnTo>
                    <a:pt x="51853" y="27638"/>
                  </a:lnTo>
                  <a:lnTo>
                    <a:pt x="20388" y="68188"/>
                  </a:lnTo>
                  <a:lnTo>
                    <a:pt x="5948" y="99657"/>
                  </a:lnTo>
                  <a:lnTo>
                    <a:pt x="0" y="130341"/>
                  </a:lnTo>
                  <a:lnTo>
                    <a:pt x="4413" y="155738"/>
                  </a:lnTo>
                  <a:lnTo>
                    <a:pt x="10670" y="165333"/>
                  </a:lnTo>
                  <a:lnTo>
                    <a:pt x="28910" y="179757"/>
                  </a:lnTo>
                  <a:lnTo>
                    <a:pt x="54891" y="183345"/>
                  </a:lnTo>
                  <a:lnTo>
                    <a:pt x="85253" y="178119"/>
                  </a:lnTo>
                  <a:lnTo>
                    <a:pt x="117562" y="164038"/>
                  </a:lnTo>
                  <a:lnTo>
                    <a:pt x="137566" y="144138"/>
                  </a:lnTo>
                  <a:lnTo>
                    <a:pt x="143888" y="132905"/>
                  </a:lnTo>
                  <a:lnTo>
                    <a:pt x="147150" y="105372"/>
                  </a:lnTo>
                  <a:lnTo>
                    <a:pt x="146045" y="90128"/>
                  </a:lnTo>
                  <a:lnTo>
                    <a:pt x="135408" y="63782"/>
                  </a:lnTo>
                  <a:lnTo>
                    <a:pt x="119628" y="42430"/>
                  </a:lnTo>
                  <a:lnTo>
                    <a:pt x="86683" y="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256">
              <a:extLst>
                <a:ext uri="{FF2B5EF4-FFF2-40B4-BE49-F238E27FC236}">
                  <a16:creationId xmlns:a16="http://schemas.microsoft.com/office/drawing/2014/main" xmlns="" id="{2CB32998-A7F7-4B39-A596-AB47AD3711F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381750" y="1851840"/>
              <a:ext cx="161254" cy="573861"/>
            </a:xfrm>
            <a:custGeom>
              <a:avLst/>
              <a:gdLst/>
              <a:ahLst/>
              <a:cxnLst/>
              <a:rect l="0" t="0" r="0" b="0"/>
              <a:pathLst>
                <a:path w="161254" h="573861">
                  <a:moveTo>
                    <a:pt x="38100" y="15060"/>
                  </a:moveTo>
                  <a:lnTo>
                    <a:pt x="38100" y="15060"/>
                  </a:lnTo>
                  <a:lnTo>
                    <a:pt x="41471" y="8318"/>
                  </a:lnTo>
                  <a:lnTo>
                    <a:pt x="46889" y="3126"/>
                  </a:lnTo>
                  <a:lnTo>
                    <a:pt x="50309" y="754"/>
                  </a:lnTo>
                  <a:lnTo>
                    <a:pt x="63517" y="0"/>
                  </a:lnTo>
                  <a:lnTo>
                    <a:pt x="104112" y="8636"/>
                  </a:lnTo>
                  <a:lnTo>
                    <a:pt x="133703" y="23269"/>
                  </a:lnTo>
                  <a:lnTo>
                    <a:pt x="149734" y="42462"/>
                  </a:lnTo>
                  <a:lnTo>
                    <a:pt x="156973" y="54495"/>
                  </a:lnTo>
                  <a:lnTo>
                    <a:pt x="161253" y="81035"/>
                  </a:lnTo>
                  <a:lnTo>
                    <a:pt x="156335" y="109999"/>
                  </a:lnTo>
                  <a:lnTo>
                    <a:pt x="133731" y="157333"/>
                  </a:lnTo>
                  <a:lnTo>
                    <a:pt x="106104" y="202246"/>
                  </a:lnTo>
                  <a:lnTo>
                    <a:pt x="84590" y="241267"/>
                  </a:lnTo>
                  <a:lnTo>
                    <a:pt x="66202" y="280451"/>
                  </a:lnTo>
                  <a:lnTo>
                    <a:pt x="63185" y="289354"/>
                  </a:lnTo>
                  <a:lnTo>
                    <a:pt x="63595" y="304891"/>
                  </a:lnTo>
                  <a:lnTo>
                    <a:pt x="83116" y="346942"/>
                  </a:lnTo>
                  <a:lnTo>
                    <a:pt x="101092" y="393063"/>
                  </a:lnTo>
                  <a:lnTo>
                    <a:pt x="104196" y="413073"/>
                  </a:lnTo>
                  <a:lnTo>
                    <a:pt x="100440" y="460412"/>
                  </a:lnTo>
                  <a:lnTo>
                    <a:pt x="89533" y="503786"/>
                  </a:lnTo>
                  <a:lnTo>
                    <a:pt x="74365" y="522020"/>
                  </a:lnTo>
                  <a:lnTo>
                    <a:pt x="26762" y="556721"/>
                  </a:lnTo>
                  <a:lnTo>
                    <a:pt x="0" y="57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37">
            <a:extLst>
              <a:ext uri="{FF2B5EF4-FFF2-40B4-BE49-F238E27FC236}">
                <a16:creationId xmlns:a16="http://schemas.microsoft.com/office/drawing/2014/main" xmlns="" id="{C9443418-3CD4-4190-ADA7-8685269B4E8E}"/>
              </a:ext>
            </a:extLst>
          </p:cNvPr>
          <p:cNvGrpSpPr/>
          <p:nvPr/>
        </p:nvGrpSpPr>
        <p:grpSpPr>
          <a:xfrm>
            <a:off x="8200541" y="2074819"/>
            <a:ext cx="1305410" cy="435926"/>
            <a:chOff x="8200541" y="2074819"/>
            <a:chExt cx="1305410" cy="435926"/>
          </a:xfrm>
        </p:grpSpPr>
        <p:sp>
          <p:nvSpPr>
            <p:cNvPr id="59" name="SMARTInkShape-1257">
              <a:extLst>
                <a:ext uri="{FF2B5EF4-FFF2-40B4-BE49-F238E27FC236}">
                  <a16:creationId xmlns:a16="http://schemas.microsoft.com/office/drawing/2014/main" xmlns="" id="{C2196BAD-7C55-4FFB-9900-296F5CCD3E9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200541" y="2074819"/>
              <a:ext cx="153242" cy="314972"/>
            </a:xfrm>
            <a:custGeom>
              <a:avLst/>
              <a:gdLst/>
              <a:ahLst/>
              <a:cxnLst/>
              <a:rect l="0" t="0" r="0" b="0"/>
              <a:pathLst>
                <a:path w="153242" h="314972">
                  <a:moveTo>
                    <a:pt x="3659" y="65131"/>
                  </a:moveTo>
                  <a:lnTo>
                    <a:pt x="3659" y="65131"/>
                  </a:lnTo>
                  <a:lnTo>
                    <a:pt x="0" y="61473"/>
                  </a:lnTo>
                  <a:lnTo>
                    <a:pt x="9780" y="71252"/>
                  </a:lnTo>
                  <a:lnTo>
                    <a:pt x="17781" y="92736"/>
                  </a:lnTo>
                  <a:lnTo>
                    <a:pt x="26099" y="138788"/>
                  </a:lnTo>
                  <a:lnTo>
                    <a:pt x="27744" y="171245"/>
                  </a:lnTo>
                  <a:lnTo>
                    <a:pt x="24712" y="204956"/>
                  </a:lnTo>
                  <a:lnTo>
                    <a:pt x="16952" y="250023"/>
                  </a:lnTo>
                  <a:lnTo>
                    <a:pt x="8009" y="283373"/>
                  </a:lnTo>
                  <a:lnTo>
                    <a:pt x="5593" y="287246"/>
                  </a:lnTo>
                  <a:lnTo>
                    <a:pt x="4948" y="287291"/>
                  </a:lnTo>
                  <a:lnTo>
                    <a:pt x="3772" y="244003"/>
                  </a:lnTo>
                  <a:lnTo>
                    <a:pt x="9353" y="204837"/>
                  </a:lnTo>
                  <a:lnTo>
                    <a:pt x="13805" y="181552"/>
                  </a:lnTo>
                  <a:lnTo>
                    <a:pt x="19595" y="156856"/>
                  </a:lnTo>
                  <a:lnTo>
                    <a:pt x="26278" y="131220"/>
                  </a:lnTo>
                  <a:lnTo>
                    <a:pt x="33554" y="104957"/>
                  </a:lnTo>
                  <a:lnTo>
                    <a:pt x="49166" y="62606"/>
                  </a:lnTo>
                  <a:lnTo>
                    <a:pt x="70059" y="20403"/>
                  </a:lnTo>
                  <a:lnTo>
                    <a:pt x="83305" y="2725"/>
                  </a:lnTo>
                  <a:lnTo>
                    <a:pt x="86390" y="243"/>
                  </a:lnTo>
                  <a:lnTo>
                    <a:pt x="89857" y="0"/>
                  </a:lnTo>
                  <a:lnTo>
                    <a:pt x="97473" y="3493"/>
                  </a:lnTo>
                  <a:lnTo>
                    <a:pt x="113065" y="16764"/>
                  </a:lnTo>
                  <a:lnTo>
                    <a:pt x="115401" y="24420"/>
                  </a:lnTo>
                  <a:lnTo>
                    <a:pt x="112776" y="67124"/>
                  </a:lnTo>
                  <a:lnTo>
                    <a:pt x="108191" y="100058"/>
                  </a:lnTo>
                  <a:lnTo>
                    <a:pt x="97371" y="133100"/>
                  </a:lnTo>
                  <a:lnTo>
                    <a:pt x="97178" y="138666"/>
                  </a:lnTo>
                  <a:lnTo>
                    <a:pt x="98460" y="143082"/>
                  </a:lnTo>
                  <a:lnTo>
                    <a:pt x="100727" y="146732"/>
                  </a:lnTo>
                  <a:lnTo>
                    <a:pt x="104354" y="149165"/>
                  </a:lnTo>
                  <a:lnTo>
                    <a:pt x="131375" y="160132"/>
                  </a:lnTo>
                  <a:lnTo>
                    <a:pt x="146550" y="174889"/>
                  </a:lnTo>
                  <a:lnTo>
                    <a:pt x="151833" y="190347"/>
                  </a:lnTo>
                  <a:lnTo>
                    <a:pt x="153241" y="199408"/>
                  </a:lnTo>
                  <a:lnTo>
                    <a:pt x="149163" y="218884"/>
                  </a:lnTo>
                  <a:lnTo>
                    <a:pt x="139589" y="238593"/>
                  </a:lnTo>
                  <a:lnTo>
                    <a:pt x="116920" y="265556"/>
                  </a:lnTo>
                  <a:lnTo>
                    <a:pt x="73931" y="298069"/>
                  </a:lnTo>
                  <a:lnTo>
                    <a:pt x="47528" y="312890"/>
                  </a:lnTo>
                  <a:lnTo>
                    <a:pt x="41371" y="314971"/>
                  </a:lnTo>
                  <a:lnTo>
                    <a:pt x="37268" y="314946"/>
                  </a:lnTo>
                  <a:lnTo>
                    <a:pt x="34531" y="313519"/>
                  </a:lnTo>
                  <a:lnTo>
                    <a:pt x="32708" y="311156"/>
                  </a:lnTo>
                  <a:lnTo>
                    <a:pt x="33608" y="306759"/>
                  </a:lnTo>
                  <a:lnTo>
                    <a:pt x="48109" y="281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258">
              <a:extLst>
                <a:ext uri="{FF2B5EF4-FFF2-40B4-BE49-F238E27FC236}">
                  <a16:creationId xmlns:a16="http://schemas.microsoft.com/office/drawing/2014/main" xmlns="" id="{2AD4BEB1-EEFE-4146-8A97-C3EB1B21EC4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407164" y="2246112"/>
              <a:ext cx="89137" cy="126015"/>
            </a:xfrm>
            <a:custGeom>
              <a:avLst/>
              <a:gdLst/>
              <a:ahLst/>
              <a:cxnLst/>
              <a:rect l="0" t="0" r="0" b="0"/>
              <a:pathLst>
                <a:path w="89137" h="126015">
                  <a:moveTo>
                    <a:pt x="236" y="58938"/>
                  </a:moveTo>
                  <a:lnTo>
                    <a:pt x="236" y="58938"/>
                  </a:lnTo>
                  <a:lnTo>
                    <a:pt x="3606" y="58938"/>
                  </a:lnTo>
                  <a:lnTo>
                    <a:pt x="12445" y="55567"/>
                  </a:lnTo>
                  <a:lnTo>
                    <a:pt x="36802" y="37968"/>
                  </a:lnTo>
                  <a:lnTo>
                    <a:pt x="50659" y="20975"/>
                  </a:lnTo>
                  <a:lnTo>
                    <a:pt x="54396" y="11256"/>
                  </a:lnTo>
                  <a:lnTo>
                    <a:pt x="53981" y="7394"/>
                  </a:lnTo>
                  <a:lnTo>
                    <a:pt x="52294" y="4114"/>
                  </a:lnTo>
                  <a:lnTo>
                    <a:pt x="49757" y="1222"/>
                  </a:lnTo>
                  <a:lnTo>
                    <a:pt x="45950" y="0"/>
                  </a:lnTo>
                  <a:lnTo>
                    <a:pt x="36076" y="523"/>
                  </a:lnTo>
                  <a:lnTo>
                    <a:pt x="24631" y="8752"/>
                  </a:lnTo>
                  <a:lnTo>
                    <a:pt x="13195" y="23227"/>
                  </a:lnTo>
                  <a:lnTo>
                    <a:pt x="3408" y="43772"/>
                  </a:lnTo>
                  <a:lnTo>
                    <a:pt x="0" y="65133"/>
                  </a:lnTo>
                  <a:lnTo>
                    <a:pt x="2248" y="84975"/>
                  </a:lnTo>
                  <a:lnTo>
                    <a:pt x="10302" y="100849"/>
                  </a:lnTo>
                  <a:lnTo>
                    <a:pt x="30107" y="118315"/>
                  </a:lnTo>
                  <a:lnTo>
                    <a:pt x="45732" y="124133"/>
                  </a:lnTo>
                  <a:lnTo>
                    <a:pt x="61378" y="126014"/>
                  </a:lnTo>
                  <a:lnTo>
                    <a:pt x="89136" y="12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259">
              <a:extLst>
                <a:ext uri="{FF2B5EF4-FFF2-40B4-BE49-F238E27FC236}">
                  <a16:creationId xmlns:a16="http://schemas.microsoft.com/office/drawing/2014/main" xmlns="" id="{238542D8-30D2-485F-9763-32BF0C416C9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509262" y="2254250"/>
              <a:ext cx="120389" cy="117799"/>
            </a:xfrm>
            <a:custGeom>
              <a:avLst/>
              <a:gdLst/>
              <a:ahLst/>
              <a:cxnLst/>
              <a:rect l="0" t="0" r="0" b="0"/>
              <a:pathLst>
                <a:path w="120389" h="117799">
                  <a:moveTo>
                    <a:pt x="6088" y="50800"/>
                  </a:moveTo>
                  <a:lnTo>
                    <a:pt x="6088" y="50800"/>
                  </a:lnTo>
                  <a:lnTo>
                    <a:pt x="1062" y="38866"/>
                  </a:lnTo>
                  <a:lnTo>
                    <a:pt x="0" y="29785"/>
                  </a:lnTo>
                  <a:lnTo>
                    <a:pt x="1323" y="28323"/>
                  </a:lnTo>
                  <a:lnTo>
                    <a:pt x="6558" y="26699"/>
                  </a:lnTo>
                  <a:lnTo>
                    <a:pt x="26484" y="26362"/>
                  </a:lnTo>
                  <a:lnTo>
                    <a:pt x="38436" y="28885"/>
                  </a:lnTo>
                  <a:lnTo>
                    <a:pt x="50804" y="38003"/>
                  </a:lnTo>
                  <a:lnTo>
                    <a:pt x="61944" y="51462"/>
                  </a:lnTo>
                  <a:lnTo>
                    <a:pt x="69248" y="66852"/>
                  </a:lnTo>
                  <a:lnTo>
                    <a:pt x="71083" y="83099"/>
                  </a:lnTo>
                  <a:lnTo>
                    <a:pt x="68149" y="104350"/>
                  </a:lnTo>
                  <a:lnTo>
                    <a:pt x="66512" y="109783"/>
                  </a:lnTo>
                  <a:lnTo>
                    <a:pt x="64009" y="113405"/>
                  </a:lnTo>
                  <a:lnTo>
                    <a:pt x="60930" y="115820"/>
                  </a:lnTo>
                  <a:lnTo>
                    <a:pt x="57466" y="117430"/>
                  </a:lnTo>
                  <a:lnTo>
                    <a:pt x="54452" y="117798"/>
                  </a:lnTo>
                  <a:lnTo>
                    <a:pt x="49219" y="116325"/>
                  </a:lnTo>
                  <a:lnTo>
                    <a:pt x="48248" y="112828"/>
                  </a:lnTo>
                  <a:lnTo>
                    <a:pt x="50957" y="93011"/>
                  </a:lnTo>
                  <a:lnTo>
                    <a:pt x="56838" y="72382"/>
                  </a:lnTo>
                  <a:lnTo>
                    <a:pt x="81567" y="36969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260">
              <a:extLst>
                <a:ext uri="{FF2B5EF4-FFF2-40B4-BE49-F238E27FC236}">
                  <a16:creationId xmlns:a16="http://schemas.microsoft.com/office/drawing/2014/main" xmlns="" id="{86D991FC-7F49-45CC-9F10-41C36C70437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643572" y="2283810"/>
              <a:ext cx="100379" cy="122841"/>
            </a:xfrm>
            <a:custGeom>
              <a:avLst/>
              <a:gdLst/>
              <a:ahLst/>
              <a:cxnLst/>
              <a:rect l="0" t="0" r="0" b="0"/>
              <a:pathLst>
                <a:path w="100379" h="122841">
                  <a:moveTo>
                    <a:pt x="17828" y="2190"/>
                  </a:moveTo>
                  <a:lnTo>
                    <a:pt x="17828" y="2190"/>
                  </a:lnTo>
                  <a:lnTo>
                    <a:pt x="12759" y="45514"/>
                  </a:lnTo>
                  <a:lnTo>
                    <a:pt x="4963" y="72941"/>
                  </a:lnTo>
                  <a:lnTo>
                    <a:pt x="610" y="83126"/>
                  </a:lnTo>
                  <a:lnTo>
                    <a:pt x="0" y="85780"/>
                  </a:lnTo>
                  <a:lnTo>
                    <a:pt x="297" y="86139"/>
                  </a:lnTo>
                  <a:lnTo>
                    <a:pt x="11095" y="66205"/>
                  </a:lnTo>
                  <a:lnTo>
                    <a:pt x="32637" y="22074"/>
                  </a:lnTo>
                  <a:lnTo>
                    <a:pt x="46439" y="3613"/>
                  </a:lnTo>
                  <a:lnTo>
                    <a:pt x="49602" y="1022"/>
                  </a:lnTo>
                  <a:lnTo>
                    <a:pt x="53122" y="0"/>
                  </a:lnTo>
                  <a:lnTo>
                    <a:pt x="60796" y="746"/>
                  </a:lnTo>
                  <a:lnTo>
                    <a:pt x="68910" y="9074"/>
                  </a:lnTo>
                  <a:lnTo>
                    <a:pt x="85617" y="40787"/>
                  </a:lnTo>
                  <a:lnTo>
                    <a:pt x="96730" y="81023"/>
                  </a:lnTo>
                  <a:lnTo>
                    <a:pt x="100378" y="122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61">
              <a:extLst>
                <a:ext uri="{FF2B5EF4-FFF2-40B4-BE49-F238E27FC236}">
                  <a16:creationId xmlns:a16="http://schemas.microsoft.com/office/drawing/2014/main" xmlns="" id="{B877F9B5-E51C-40DD-B383-5D152A2B829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908756" y="2149898"/>
              <a:ext cx="133645" cy="258803"/>
            </a:xfrm>
            <a:custGeom>
              <a:avLst/>
              <a:gdLst/>
              <a:ahLst/>
              <a:cxnLst/>
              <a:rect l="0" t="0" r="0" b="0"/>
              <a:pathLst>
                <a:path w="133645" h="258803">
                  <a:moveTo>
                    <a:pt x="101894" y="9102"/>
                  </a:moveTo>
                  <a:lnTo>
                    <a:pt x="101894" y="9102"/>
                  </a:lnTo>
                  <a:lnTo>
                    <a:pt x="84217" y="264"/>
                  </a:lnTo>
                  <a:lnTo>
                    <a:pt x="76163" y="0"/>
                  </a:lnTo>
                  <a:lnTo>
                    <a:pt x="72040" y="917"/>
                  </a:lnTo>
                  <a:lnTo>
                    <a:pt x="61815" y="11344"/>
                  </a:lnTo>
                  <a:lnTo>
                    <a:pt x="42276" y="44574"/>
                  </a:lnTo>
                  <a:lnTo>
                    <a:pt x="27419" y="77784"/>
                  </a:lnTo>
                  <a:lnTo>
                    <a:pt x="13761" y="116062"/>
                  </a:lnTo>
                  <a:lnTo>
                    <a:pt x="4397" y="154712"/>
                  </a:lnTo>
                  <a:lnTo>
                    <a:pt x="0" y="190940"/>
                  </a:lnTo>
                  <a:lnTo>
                    <a:pt x="2751" y="221152"/>
                  </a:lnTo>
                  <a:lnTo>
                    <a:pt x="7577" y="232313"/>
                  </a:lnTo>
                  <a:lnTo>
                    <a:pt x="22345" y="248477"/>
                  </a:lnTo>
                  <a:lnTo>
                    <a:pt x="46313" y="256602"/>
                  </a:lnTo>
                  <a:lnTo>
                    <a:pt x="75075" y="258802"/>
                  </a:lnTo>
                  <a:lnTo>
                    <a:pt x="133644" y="25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262">
              <a:extLst>
                <a:ext uri="{FF2B5EF4-FFF2-40B4-BE49-F238E27FC236}">
                  <a16:creationId xmlns:a16="http://schemas.microsoft.com/office/drawing/2014/main" xmlns="" id="{88972426-31EA-40D3-846F-B47C0A62DFC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182101" y="2241551"/>
              <a:ext cx="6350" cy="6350"/>
            </a:xfrm>
            <a:custGeom>
              <a:avLst/>
              <a:gdLst/>
              <a:ahLst/>
              <a:cxnLst/>
              <a:rect l="0" t="0" r="0" b="0"/>
              <a:pathLst>
                <a:path w="6350" h="6350">
                  <a:moveTo>
                    <a:pt x="6349" y="6349"/>
                  </a:moveTo>
                  <a:lnTo>
                    <a:pt x="6349" y="6349"/>
                  </a:lnTo>
                  <a:lnTo>
                    <a:pt x="6349" y="2978"/>
                  </a:lnTo>
                  <a:lnTo>
                    <a:pt x="5643" y="1985"/>
                  </a:lnTo>
                  <a:lnTo>
                    <a:pt x="4468" y="132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263">
              <a:extLst>
                <a:ext uri="{FF2B5EF4-FFF2-40B4-BE49-F238E27FC236}">
                  <a16:creationId xmlns:a16="http://schemas.microsoft.com/office/drawing/2014/main" xmlns="" id="{18569A38-8146-4879-80AF-D2153239283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163169" y="2241811"/>
              <a:ext cx="141276" cy="268934"/>
            </a:xfrm>
            <a:custGeom>
              <a:avLst/>
              <a:gdLst/>
              <a:ahLst/>
              <a:cxnLst/>
              <a:rect l="0" t="0" r="0" b="0"/>
              <a:pathLst>
                <a:path w="141276" h="268934">
                  <a:moveTo>
                    <a:pt x="6231" y="6089"/>
                  </a:moveTo>
                  <a:lnTo>
                    <a:pt x="6231" y="6089"/>
                  </a:lnTo>
                  <a:lnTo>
                    <a:pt x="6231" y="0"/>
                  </a:lnTo>
                  <a:lnTo>
                    <a:pt x="9601" y="6558"/>
                  </a:lnTo>
                  <a:lnTo>
                    <a:pt x="15068" y="51148"/>
                  </a:lnTo>
                  <a:lnTo>
                    <a:pt x="17215" y="87028"/>
                  </a:lnTo>
                  <a:lnTo>
                    <a:pt x="18168" y="121084"/>
                  </a:lnTo>
                  <a:lnTo>
                    <a:pt x="17999" y="168024"/>
                  </a:lnTo>
                  <a:lnTo>
                    <a:pt x="14499" y="211800"/>
                  </a:lnTo>
                  <a:lnTo>
                    <a:pt x="11078" y="253268"/>
                  </a:lnTo>
                  <a:lnTo>
                    <a:pt x="7188" y="268933"/>
                  </a:lnTo>
                  <a:lnTo>
                    <a:pt x="6869" y="268102"/>
                  </a:lnTo>
                  <a:lnTo>
                    <a:pt x="1923" y="222745"/>
                  </a:lnTo>
                  <a:lnTo>
                    <a:pt x="788" y="191280"/>
                  </a:lnTo>
                  <a:lnTo>
                    <a:pt x="283" y="158011"/>
                  </a:lnTo>
                  <a:lnTo>
                    <a:pt x="0" y="111310"/>
                  </a:lnTo>
                  <a:lnTo>
                    <a:pt x="3678" y="72544"/>
                  </a:lnTo>
                  <a:lnTo>
                    <a:pt x="17564" y="34581"/>
                  </a:lnTo>
                  <a:lnTo>
                    <a:pt x="33107" y="16726"/>
                  </a:lnTo>
                  <a:lnTo>
                    <a:pt x="57860" y="5870"/>
                  </a:lnTo>
                  <a:lnTo>
                    <a:pt x="66756" y="5943"/>
                  </a:lnTo>
                  <a:lnTo>
                    <a:pt x="84167" y="11668"/>
                  </a:lnTo>
                  <a:lnTo>
                    <a:pt x="109835" y="26792"/>
                  </a:lnTo>
                  <a:lnTo>
                    <a:pt x="123068" y="42337"/>
                  </a:lnTo>
                  <a:lnTo>
                    <a:pt x="139690" y="77690"/>
                  </a:lnTo>
                  <a:lnTo>
                    <a:pt x="141275" y="94826"/>
                  </a:lnTo>
                  <a:lnTo>
                    <a:pt x="140710" y="103347"/>
                  </a:lnTo>
                  <a:lnTo>
                    <a:pt x="134439" y="116578"/>
                  </a:lnTo>
                  <a:lnTo>
                    <a:pt x="129803" y="122082"/>
                  </a:lnTo>
                  <a:lnTo>
                    <a:pt x="103051" y="136569"/>
                  </a:lnTo>
                  <a:lnTo>
                    <a:pt x="68315" y="139686"/>
                  </a:lnTo>
                  <a:lnTo>
                    <a:pt x="37953" y="132770"/>
                  </a:lnTo>
                  <a:lnTo>
                    <a:pt x="31612" y="127938"/>
                  </a:lnTo>
                  <a:lnTo>
                    <a:pt x="24567" y="115042"/>
                  </a:lnTo>
                  <a:lnTo>
                    <a:pt x="24805" y="107652"/>
                  </a:lnTo>
                  <a:lnTo>
                    <a:pt x="37981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264">
              <a:extLst>
                <a:ext uri="{FF2B5EF4-FFF2-40B4-BE49-F238E27FC236}">
                  <a16:creationId xmlns:a16="http://schemas.microsoft.com/office/drawing/2014/main" xmlns="" id="{477E022E-1461-4B17-9472-ADBBCB21DB9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334500" y="2169212"/>
              <a:ext cx="115841" cy="269189"/>
            </a:xfrm>
            <a:custGeom>
              <a:avLst/>
              <a:gdLst/>
              <a:ahLst/>
              <a:cxnLst/>
              <a:rect l="0" t="0" r="0" b="0"/>
              <a:pathLst>
                <a:path w="115841" h="269189">
                  <a:moveTo>
                    <a:pt x="50800" y="8838"/>
                  </a:moveTo>
                  <a:lnTo>
                    <a:pt x="50800" y="8838"/>
                  </a:lnTo>
                  <a:lnTo>
                    <a:pt x="50799" y="0"/>
                  </a:lnTo>
                  <a:lnTo>
                    <a:pt x="50799" y="4024"/>
                  </a:lnTo>
                  <a:lnTo>
                    <a:pt x="60913" y="17524"/>
                  </a:lnTo>
                  <a:lnTo>
                    <a:pt x="96303" y="59797"/>
                  </a:lnTo>
                  <a:lnTo>
                    <a:pt x="109830" y="85814"/>
                  </a:lnTo>
                  <a:lnTo>
                    <a:pt x="115840" y="113840"/>
                  </a:lnTo>
                  <a:lnTo>
                    <a:pt x="110986" y="142759"/>
                  </a:lnTo>
                  <a:lnTo>
                    <a:pt x="96599" y="172075"/>
                  </a:lnTo>
                  <a:lnTo>
                    <a:pt x="57471" y="215641"/>
                  </a:lnTo>
                  <a:lnTo>
                    <a:pt x="0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265">
              <a:extLst>
                <a:ext uri="{FF2B5EF4-FFF2-40B4-BE49-F238E27FC236}">
                  <a16:creationId xmlns:a16="http://schemas.microsoft.com/office/drawing/2014/main" xmlns="" id="{03F210D7-9491-40AB-B4CE-BCBBC03B763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499600" y="2444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1266">
            <a:extLst>
              <a:ext uri="{FF2B5EF4-FFF2-40B4-BE49-F238E27FC236}">
                <a16:creationId xmlns:a16="http://schemas.microsoft.com/office/drawing/2014/main" xmlns="" id="{F17000CA-3493-4C46-8528-21DF62E8F1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76350" y="2829930"/>
            <a:ext cx="9759951" cy="262521"/>
          </a:xfrm>
          <a:custGeom>
            <a:avLst/>
            <a:gdLst/>
            <a:ahLst/>
            <a:cxnLst/>
            <a:rect l="0" t="0" r="0" b="0"/>
            <a:pathLst>
              <a:path w="9759951" h="262521">
                <a:moveTo>
                  <a:pt x="0" y="199020"/>
                </a:moveTo>
                <a:lnTo>
                  <a:pt x="0" y="199020"/>
                </a:lnTo>
                <a:lnTo>
                  <a:pt x="30339" y="185536"/>
                </a:lnTo>
                <a:lnTo>
                  <a:pt x="77219" y="175153"/>
                </a:lnTo>
                <a:lnTo>
                  <a:pt x="106513" y="170409"/>
                </a:lnTo>
                <a:lnTo>
                  <a:pt x="142270" y="166540"/>
                </a:lnTo>
                <a:lnTo>
                  <a:pt x="182335" y="163256"/>
                </a:lnTo>
                <a:lnTo>
                  <a:pt x="225273" y="160361"/>
                </a:lnTo>
                <a:lnTo>
                  <a:pt x="273654" y="157019"/>
                </a:lnTo>
                <a:lnTo>
                  <a:pt x="325664" y="153380"/>
                </a:lnTo>
                <a:lnTo>
                  <a:pt x="380093" y="149544"/>
                </a:lnTo>
                <a:lnTo>
                  <a:pt x="440367" y="144869"/>
                </a:lnTo>
                <a:lnTo>
                  <a:pt x="504539" y="139636"/>
                </a:lnTo>
                <a:lnTo>
                  <a:pt x="571309" y="134031"/>
                </a:lnTo>
                <a:lnTo>
                  <a:pt x="644751" y="128883"/>
                </a:lnTo>
                <a:lnTo>
                  <a:pt x="722639" y="124039"/>
                </a:lnTo>
                <a:lnTo>
                  <a:pt x="803493" y="119399"/>
                </a:lnTo>
                <a:lnTo>
                  <a:pt x="890556" y="114896"/>
                </a:lnTo>
                <a:lnTo>
                  <a:pt x="981760" y="110481"/>
                </a:lnTo>
                <a:lnTo>
                  <a:pt x="1075723" y="106127"/>
                </a:lnTo>
                <a:lnTo>
                  <a:pt x="1173643" y="101814"/>
                </a:lnTo>
                <a:lnTo>
                  <a:pt x="1274201" y="97528"/>
                </a:lnTo>
                <a:lnTo>
                  <a:pt x="1376517" y="93258"/>
                </a:lnTo>
                <a:lnTo>
                  <a:pt x="1485651" y="88296"/>
                </a:lnTo>
                <a:lnTo>
                  <a:pt x="1599328" y="82870"/>
                </a:lnTo>
                <a:lnTo>
                  <a:pt x="1716036" y="77137"/>
                </a:lnTo>
                <a:lnTo>
                  <a:pt x="1838290" y="71903"/>
                </a:lnTo>
                <a:lnTo>
                  <a:pt x="1964244" y="67003"/>
                </a:lnTo>
                <a:lnTo>
                  <a:pt x="2092662" y="62325"/>
                </a:lnTo>
                <a:lnTo>
                  <a:pt x="2225547" y="57090"/>
                </a:lnTo>
                <a:lnTo>
                  <a:pt x="2361409" y="51484"/>
                </a:lnTo>
                <a:lnTo>
                  <a:pt x="2499256" y="45629"/>
                </a:lnTo>
                <a:lnTo>
                  <a:pt x="2643365" y="38904"/>
                </a:lnTo>
                <a:lnTo>
                  <a:pt x="2791649" y="31598"/>
                </a:lnTo>
                <a:lnTo>
                  <a:pt x="2942716" y="23905"/>
                </a:lnTo>
                <a:lnTo>
                  <a:pt x="3095638" y="18071"/>
                </a:lnTo>
                <a:lnTo>
                  <a:pt x="3249798" y="13477"/>
                </a:lnTo>
                <a:lnTo>
                  <a:pt x="3404782" y="9708"/>
                </a:lnTo>
                <a:lnTo>
                  <a:pt x="3561727" y="6490"/>
                </a:lnTo>
                <a:lnTo>
                  <a:pt x="3719979" y="3639"/>
                </a:lnTo>
                <a:lnTo>
                  <a:pt x="3879103" y="1032"/>
                </a:lnTo>
                <a:lnTo>
                  <a:pt x="4042335" y="0"/>
                </a:lnTo>
                <a:lnTo>
                  <a:pt x="4208307" y="18"/>
                </a:lnTo>
                <a:lnTo>
                  <a:pt x="4376104" y="736"/>
                </a:lnTo>
                <a:lnTo>
                  <a:pt x="4544414" y="1919"/>
                </a:lnTo>
                <a:lnTo>
                  <a:pt x="4713065" y="3414"/>
                </a:lnTo>
                <a:lnTo>
                  <a:pt x="4881943" y="5116"/>
                </a:lnTo>
                <a:lnTo>
                  <a:pt x="5051678" y="7662"/>
                </a:lnTo>
                <a:lnTo>
                  <a:pt x="5221986" y="10770"/>
                </a:lnTo>
                <a:lnTo>
                  <a:pt x="5392674" y="14253"/>
                </a:lnTo>
                <a:lnTo>
                  <a:pt x="5568555" y="17986"/>
                </a:lnTo>
                <a:lnTo>
                  <a:pt x="5747898" y="21887"/>
                </a:lnTo>
                <a:lnTo>
                  <a:pt x="5929547" y="25898"/>
                </a:lnTo>
                <a:lnTo>
                  <a:pt x="6109209" y="30688"/>
                </a:lnTo>
                <a:lnTo>
                  <a:pt x="6287545" y="35999"/>
                </a:lnTo>
                <a:lnTo>
                  <a:pt x="6464997" y="41656"/>
                </a:lnTo>
                <a:lnTo>
                  <a:pt x="6639742" y="47544"/>
                </a:lnTo>
                <a:lnTo>
                  <a:pt x="6812684" y="53586"/>
                </a:lnTo>
                <a:lnTo>
                  <a:pt x="6984423" y="59731"/>
                </a:lnTo>
                <a:lnTo>
                  <a:pt x="7158887" y="66649"/>
                </a:lnTo>
                <a:lnTo>
                  <a:pt x="7335169" y="74084"/>
                </a:lnTo>
                <a:lnTo>
                  <a:pt x="7512662" y="81863"/>
                </a:lnTo>
                <a:lnTo>
                  <a:pt x="7685319" y="89870"/>
                </a:lnTo>
                <a:lnTo>
                  <a:pt x="7854752" y="98032"/>
                </a:lnTo>
                <a:lnTo>
                  <a:pt x="8022035" y="106295"/>
                </a:lnTo>
                <a:lnTo>
                  <a:pt x="8182945" y="116036"/>
                </a:lnTo>
                <a:lnTo>
                  <a:pt x="8339607" y="126764"/>
                </a:lnTo>
                <a:lnTo>
                  <a:pt x="8493438" y="138149"/>
                </a:lnTo>
                <a:lnTo>
                  <a:pt x="8641148" y="149973"/>
                </a:lnTo>
                <a:lnTo>
                  <a:pt x="8784776" y="162089"/>
                </a:lnTo>
                <a:lnTo>
                  <a:pt x="8925684" y="174399"/>
                </a:lnTo>
                <a:lnTo>
                  <a:pt x="9054901" y="186840"/>
                </a:lnTo>
                <a:lnTo>
                  <a:pt x="9176324" y="199366"/>
                </a:lnTo>
                <a:lnTo>
                  <a:pt x="9292549" y="211951"/>
                </a:lnTo>
                <a:lnTo>
                  <a:pt x="9396139" y="223163"/>
                </a:lnTo>
                <a:lnTo>
                  <a:pt x="9491304" y="233459"/>
                </a:lnTo>
                <a:lnTo>
                  <a:pt x="9580852" y="243146"/>
                </a:lnTo>
                <a:lnTo>
                  <a:pt x="9640551" y="249604"/>
                </a:lnTo>
                <a:lnTo>
                  <a:pt x="9759950" y="2625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239">
            <a:extLst>
              <a:ext uri="{FF2B5EF4-FFF2-40B4-BE49-F238E27FC236}">
                <a16:creationId xmlns:a16="http://schemas.microsoft.com/office/drawing/2014/main" xmlns="" id="{BD3EC205-1B59-44BC-8E42-B61D7BC7B101}"/>
              </a:ext>
            </a:extLst>
          </p:cNvPr>
          <p:cNvGrpSpPr/>
          <p:nvPr/>
        </p:nvGrpSpPr>
        <p:grpSpPr>
          <a:xfrm>
            <a:off x="1981200" y="3475429"/>
            <a:ext cx="565151" cy="378876"/>
            <a:chOff x="1981200" y="3475429"/>
            <a:chExt cx="565151" cy="378876"/>
          </a:xfrm>
        </p:grpSpPr>
        <p:sp>
          <p:nvSpPr>
            <p:cNvPr id="70" name="SMARTInkShape-1267">
              <a:extLst>
                <a:ext uri="{FF2B5EF4-FFF2-40B4-BE49-F238E27FC236}">
                  <a16:creationId xmlns:a16="http://schemas.microsoft.com/office/drawing/2014/main" xmlns="" id="{D9F7FBE9-6EFC-429A-9385-A30A49FFB75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981200" y="3475429"/>
              <a:ext cx="154446" cy="378876"/>
            </a:xfrm>
            <a:custGeom>
              <a:avLst/>
              <a:gdLst/>
              <a:ahLst/>
              <a:cxnLst/>
              <a:rect l="0" t="0" r="0" b="0"/>
              <a:pathLst>
                <a:path w="154446" h="378876">
                  <a:moveTo>
                    <a:pt x="0" y="67871"/>
                  </a:moveTo>
                  <a:lnTo>
                    <a:pt x="0" y="67871"/>
                  </a:lnTo>
                  <a:lnTo>
                    <a:pt x="5069" y="111928"/>
                  </a:lnTo>
                  <a:lnTo>
                    <a:pt x="8838" y="143190"/>
                  </a:lnTo>
                  <a:lnTo>
                    <a:pt x="12865" y="182015"/>
                  </a:lnTo>
                  <a:lnTo>
                    <a:pt x="16301" y="225140"/>
                  </a:lnTo>
                  <a:lnTo>
                    <a:pt x="17828" y="270178"/>
                  </a:lnTo>
                  <a:lnTo>
                    <a:pt x="18507" y="308539"/>
                  </a:lnTo>
                  <a:lnTo>
                    <a:pt x="20770" y="348495"/>
                  </a:lnTo>
                  <a:lnTo>
                    <a:pt x="22314" y="356553"/>
                  </a:lnTo>
                  <a:lnTo>
                    <a:pt x="24048" y="359809"/>
                  </a:lnTo>
                  <a:lnTo>
                    <a:pt x="25910" y="359863"/>
                  </a:lnTo>
                  <a:lnTo>
                    <a:pt x="27857" y="357782"/>
                  </a:lnTo>
                  <a:lnTo>
                    <a:pt x="27225" y="324515"/>
                  </a:lnTo>
                  <a:lnTo>
                    <a:pt x="22448" y="280713"/>
                  </a:lnTo>
                  <a:lnTo>
                    <a:pt x="19199" y="254215"/>
                  </a:lnTo>
                  <a:lnTo>
                    <a:pt x="16327" y="225261"/>
                  </a:lnTo>
                  <a:lnTo>
                    <a:pt x="13707" y="194670"/>
                  </a:lnTo>
                  <a:lnTo>
                    <a:pt x="11255" y="162987"/>
                  </a:lnTo>
                  <a:lnTo>
                    <a:pt x="11031" y="134810"/>
                  </a:lnTo>
                  <a:lnTo>
                    <a:pt x="12293" y="108969"/>
                  </a:lnTo>
                  <a:lnTo>
                    <a:pt x="16047" y="65676"/>
                  </a:lnTo>
                  <a:lnTo>
                    <a:pt x="18866" y="26141"/>
                  </a:lnTo>
                  <a:lnTo>
                    <a:pt x="22025" y="8403"/>
                  </a:lnTo>
                  <a:lnTo>
                    <a:pt x="25267" y="3531"/>
                  </a:lnTo>
                  <a:lnTo>
                    <a:pt x="29545" y="989"/>
                  </a:lnTo>
                  <a:lnTo>
                    <a:pt x="34513" y="0"/>
                  </a:lnTo>
                  <a:lnTo>
                    <a:pt x="49441" y="6426"/>
                  </a:lnTo>
                  <a:lnTo>
                    <a:pt x="69246" y="22923"/>
                  </a:lnTo>
                  <a:lnTo>
                    <a:pt x="94511" y="53774"/>
                  </a:lnTo>
                  <a:lnTo>
                    <a:pt x="118440" y="96648"/>
                  </a:lnTo>
                  <a:lnTo>
                    <a:pt x="129760" y="120922"/>
                  </a:lnTo>
                  <a:lnTo>
                    <a:pt x="138012" y="144866"/>
                  </a:lnTo>
                  <a:lnTo>
                    <a:pt x="149063" y="192167"/>
                  </a:lnTo>
                  <a:lnTo>
                    <a:pt x="154445" y="235297"/>
                  </a:lnTo>
                  <a:lnTo>
                    <a:pt x="153309" y="274927"/>
                  </a:lnTo>
                  <a:lnTo>
                    <a:pt x="141044" y="311355"/>
                  </a:lnTo>
                  <a:lnTo>
                    <a:pt x="114306" y="353484"/>
                  </a:lnTo>
                  <a:lnTo>
                    <a:pt x="92431" y="369553"/>
                  </a:lnTo>
                  <a:lnTo>
                    <a:pt x="69302" y="377635"/>
                  </a:lnTo>
                  <a:lnTo>
                    <a:pt x="47264" y="378875"/>
                  </a:lnTo>
                  <a:lnTo>
                    <a:pt x="38565" y="376102"/>
                  </a:lnTo>
                  <a:lnTo>
                    <a:pt x="12700" y="35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268">
              <a:extLst>
                <a:ext uri="{FF2B5EF4-FFF2-40B4-BE49-F238E27FC236}">
                  <a16:creationId xmlns:a16="http://schemas.microsoft.com/office/drawing/2014/main" xmlns="" id="{8D44DE02-1A84-4336-9919-5E36FF8D09D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358542" y="3663950"/>
              <a:ext cx="149709" cy="19051"/>
            </a:xfrm>
            <a:custGeom>
              <a:avLst/>
              <a:gdLst/>
              <a:ahLst/>
              <a:cxnLst/>
              <a:rect l="0" t="0" r="0" b="0"/>
              <a:pathLst>
                <a:path w="1497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30708" y="8219"/>
                  </a:lnTo>
                  <a:lnTo>
                    <a:pt x="74310" y="2749"/>
                  </a:lnTo>
                  <a:lnTo>
                    <a:pt x="111494" y="1222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269">
              <a:extLst>
                <a:ext uri="{FF2B5EF4-FFF2-40B4-BE49-F238E27FC236}">
                  <a16:creationId xmlns:a16="http://schemas.microsoft.com/office/drawing/2014/main" xmlns="" id="{DBBF65A3-4626-400A-86C9-E895988E649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392983" y="3733800"/>
              <a:ext cx="153368" cy="48109"/>
            </a:xfrm>
            <a:custGeom>
              <a:avLst/>
              <a:gdLst/>
              <a:ahLst/>
              <a:cxnLst/>
              <a:rect l="0" t="0" r="0" b="0"/>
              <a:pathLst>
                <a:path w="153368" h="48109">
                  <a:moveTo>
                    <a:pt x="7317" y="44450"/>
                  </a:moveTo>
                  <a:lnTo>
                    <a:pt x="7317" y="44450"/>
                  </a:lnTo>
                  <a:lnTo>
                    <a:pt x="0" y="48108"/>
                  </a:lnTo>
                  <a:lnTo>
                    <a:pt x="43802" y="34055"/>
                  </a:lnTo>
                  <a:lnTo>
                    <a:pt x="76449" y="23602"/>
                  </a:lnTo>
                  <a:lnTo>
                    <a:pt x="114478" y="11901"/>
                  </a:lnTo>
                  <a:lnTo>
                    <a:pt x="153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40">
            <a:extLst>
              <a:ext uri="{FF2B5EF4-FFF2-40B4-BE49-F238E27FC236}">
                <a16:creationId xmlns:a16="http://schemas.microsoft.com/office/drawing/2014/main" xmlns="" id="{FB2EE21F-AC72-48CF-B8EE-F3156749DB17}"/>
              </a:ext>
            </a:extLst>
          </p:cNvPr>
          <p:cNvGrpSpPr/>
          <p:nvPr/>
        </p:nvGrpSpPr>
        <p:grpSpPr>
          <a:xfrm>
            <a:off x="2887462" y="3442999"/>
            <a:ext cx="711376" cy="391168"/>
            <a:chOff x="2887462" y="3442999"/>
            <a:chExt cx="711376" cy="391168"/>
          </a:xfrm>
        </p:grpSpPr>
        <p:sp>
          <p:nvSpPr>
            <p:cNvPr id="74" name="SMARTInkShape-1270">
              <a:extLst>
                <a:ext uri="{FF2B5EF4-FFF2-40B4-BE49-F238E27FC236}">
                  <a16:creationId xmlns:a16="http://schemas.microsoft.com/office/drawing/2014/main" xmlns="" id="{5ABED5F1-3394-4089-ABA4-3ECD042C25B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87462" y="3442999"/>
              <a:ext cx="173239" cy="391168"/>
            </a:xfrm>
            <a:custGeom>
              <a:avLst/>
              <a:gdLst/>
              <a:ahLst/>
              <a:cxnLst/>
              <a:rect l="0" t="0" r="0" b="0"/>
              <a:pathLst>
                <a:path w="173239" h="391168">
                  <a:moveTo>
                    <a:pt x="122438" y="24101"/>
                  </a:moveTo>
                  <a:lnTo>
                    <a:pt x="122438" y="24101"/>
                  </a:lnTo>
                  <a:lnTo>
                    <a:pt x="113600" y="9795"/>
                  </a:lnTo>
                  <a:lnTo>
                    <a:pt x="100769" y="3086"/>
                  </a:lnTo>
                  <a:lnTo>
                    <a:pt x="80192" y="0"/>
                  </a:lnTo>
                  <a:lnTo>
                    <a:pt x="52849" y="9199"/>
                  </a:lnTo>
                  <a:lnTo>
                    <a:pt x="29147" y="21959"/>
                  </a:lnTo>
                  <a:lnTo>
                    <a:pt x="12090" y="41419"/>
                  </a:lnTo>
                  <a:lnTo>
                    <a:pt x="164" y="61728"/>
                  </a:lnTo>
                  <a:lnTo>
                    <a:pt x="0" y="64002"/>
                  </a:lnTo>
                  <a:lnTo>
                    <a:pt x="596" y="65518"/>
                  </a:lnTo>
                  <a:lnTo>
                    <a:pt x="45363" y="88205"/>
                  </a:lnTo>
                  <a:lnTo>
                    <a:pt x="58549" y="97747"/>
                  </a:lnTo>
                  <a:lnTo>
                    <a:pt x="71465" y="111396"/>
                  </a:lnTo>
                  <a:lnTo>
                    <a:pt x="78616" y="130632"/>
                  </a:lnTo>
                  <a:lnTo>
                    <a:pt x="80524" y="141688"/>
                  </a:lnTo>
                  <a:lnTo>
                    <a:pt x="76998" y="163380"/>
                  </a:lnTo>
                  <a:lnTo>
                    <a:pt x="55985" y="210887"/>
                  </a:lnTo>
                  <a:lnTo>
                    <a:pt x="27353" y="246163"/>
                  </a:lnTo>
                  <a:lnTo>
                    <a:pt x="23431" y="291865"/>
                  </a:lnTo>
                  <a:lnTo>
                    <a:pt x="10596" y="338788"/>
                  </a:lnTo>
                  <a:lnTo>
                    <a:pt x="5417" y="363972"/>
                  </a:lnTo>
                  <a:lnTo>
                    <a:pt x="6458" y="378355"/>
                  </a:lnTo>
                  <a:lnTo>
                    <a:pt x="10546" y="383037"/>
                  </a:lnTo>
                  <a:lnTo>
                    <a:pt x="24495" y="388239"/>
                  </a:lnTo>
                  <a:lnTo>
                    <a:pt x="69037" y="391167"/>
                  </a:lnTo>
                  <a:lnTo>
                    <a:pt x="108817" y="388090"/>
                  </a:lnTo>
                  <a:lnTo>
                    <a:pt x="173238" y="37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71">
              <a:extLst>
                <a:ext uri="{FF2B5EF4-FFF2-40B4-BE49-F238E27FC236}">
                  <a16:creationId xmlns:a16="http://schemas.microsoft.com/office/drawing/2014/main" xmlns="" id="{3975AA05-E4D0-4E0E-B8A7-8A902E70F22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203244" y="3524512"/>
              <a:ext cx="149557" cy="182956"/>
            </a:xfrm>
            <a:custGeom>
              <a:avLst/>
              <a:gdLst/>
              <a:ahLst/>
              <a:cxnLst/>
              <a:rect l="0" t="0" r="0" b="0"/>
              <a:pathLst>
                <a:path w="149557" h="182956">
                  <a:moveTo>
                    <a:pt x="105106" y="6088"/>
                  </a:moveTo>
                  <a:lnTo>
                    <a:pt x="105106" y="6088"/>
                  </a:lnTo>
                  <a:lnTo>
                    <a:pt x="105106" y="0"/>
                  </a:lnTo>
                  <a:lnTo>
                    <a:pt x="94967" y="11340"/>
                  </a:lnTo>
                  <a:lnTo>
                    <a:pt x="71881" y="54017"/>
                  </a:lnTo>
                  <a:lnTo>
                    <a:pt x="50498" y="93040"/>
                  </a:lnTo>
                  <a:lnTo>
                    <a:pt x="19400" y="138923"/>
                  </a:lnTo>
                  <a:lnTo>
                    <a:pt x="1968" y="167950"/>
                  </a:lnTo>
                  <a:lnTo>
                    <a:pt x="0" y="176804"/>
                  </a:lnTo>
                  <a:lnTo>
                    <a:pt x="463" y="179165"/>
                  </a:lnTo>
                  <a:lnTo>
                    <a:pt x="1477" y="180740"/>
                  </a:lnTo>
                  <a:lnTo>
                    <a:pt x="16389" y="182955"/>
                  </a:lnTo>
                  <a:lnTo>
                    <a:pt x="63676" y="169950"/>
                  </a:lnTo>
                  <a:lnTo>
                    <a:pt x="108682" y="160752"/>
                  </a:lnTo>
                  <a:lnTo>
                    <a:pt x="135629" y="158229"/>
                  </a:lnTo>
                  <a:lnTo>
                    <a:pt x="149556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72">
              <a:extLst>
                <a:ext uri="{FF2B5EF4-FFF2-40B4-BE49-F238E27FC236}">
                  <a16:creationId xmlns:a16="http://schemas.microsoft.com/office/drawing/2014/main" xmlns="" id="{AFB55A1E-4E9E-4A9D-AC36-1CC2577A30A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321311" y="3644900"/>
              <a:ext cx="25140" cy="146051"/>
            </a:xfrm>
            <a:custGeom>
              <a:avLst/>
              <a:gdLst/>
              <a:ahLst/>
              <a:cxnLst/>
              <a:rect l="0" t="0" r="0" b="0"/>
              <a:pathLst>
                <a:path w="25140" h="1460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5"/>
                  </a:lnTo>
                  <a:lnTo>
                    <a:pt x="0" y="3371"/>
                  </a:lnTo>
                  <a:lnTo>
                    <a:pt x="6681" y="50547"/>
                  </a:lnTo>
                  <a:lnTo>
                    <a:pt x="11301" y="89712"/>
                  </a:lnTo>
                  <a:lnTo>
                    <a:pt x="21177" y="134960"/>
                  </a:lnTo>
                  <a:lnTo>
                    <a:pt x="2513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73">
              <a:extLst>
                <a:ext uri="{FF2B5EF4-FFF2-40B4-BE49-F238E27FC236}">
                  <a16:creationId xmlns:a16="http://schemas.microsoft.com/office/drawing/2014/main" xmlns="" id="{67EEC0A5-01A2-4F9F-8148-5C9D8A08338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17900" y="3462233"/>
              <a:ext cx="80938" cy="354118"/>
            </a:xfrm>
            <a:custGeom>
              <a:avLst/>
              <a:gdLst/>
              <a:ahLst/>
              <a:cxnLst/>
              <a:rect l="0" t="0" r="0" b="0"/>
              <a:pathLst>
                <a:path w="80938" h="354118">
                  <a:moveTo>
                    <a:pt x="0" y="23917"/>
                  </a:moveTo>
                  <a:lnTo>
                    <a:pt x="0" y="23917"/>
                  </a:lnTo>
                  <a:lnTo>
                    <a:pt x="0" y="11707"/>
                  </a:lnTo>
                  <a:lnTo>
                    <a:pt x="1411" y="8721"/>
                  </a:lnTo>
                  <a:lnTo>
                    <a:pt x="6742" y="3523"/>
                  </a:lnTo>
                  <a:lnTo>
                    <a:pt x="15696" y="742"/>
                  </a:lnTo>
                  <a:lnTo>
                    <a:pt x="21047" y="0"/>
                  </a:lnTo>
                  <a:lnTo>
                    <a:pt x="32638" y="2939"/>
                  </a:lnTo>
                  <a:lnTo>
                    <a:pt x="38692" y="5698"/>
                  </a:lnTo>
                  <a:lnTo>
                    <a:pt x="47300" y="14408"/>
                  </a:lnTo>
                  <a:lnTo>
                    <a:pt x="56113" y="33094"/>
                  </a:lnTo>
                  <a:lnTo>
                    <a:pt x="58575" y="40618"/>
                  </a:lnTo>
                  <a:lnTo>
                    <a:pt x="57548" y="56505"/>
                  </a:lnTo>
                  <a:lnTo>
                    <a:pt x="45913" y="98816"/>
                  </a:lnTo>
                  <a:lnTo>
                    <a:pt x="30523" y="145815"/>
                  </a:lnTo>
                  <a:lnTo>
                    <a:pt x="26918" y="168455"/>
                  </a:lnTo>
                  <a:lnTo>
                    <a:pt x="29221" y="185198"/>
                  </a:lnTo>
                  <a:lnTo>
                    <a:pt x="37742" y="199096"/>
                  </a:lnTo>
                  <a:lnTo>
                    <a:pt x="65014" y="234274"/>
                  </a:lnTo>
                  <a:lnTo>
                    <a:pt x="79489" y="271638"/>
                  </a:lnTo>
                  <a:lnTo>
                    <a:pt x="80937" y="290638"/>
                  </a:lnTo>
                  <a:lnTo>
                    <a:pt x="78776" y="303327"/>
                  </a:lnTo>
                  <a:lnTo>
                    <a:pt x="66850" y="322370"/>
                  </a:lnTo>
                  <a:lnTo>
                    <a:pt x="32176" y="345651"/>
                  </a:lnTo>
                  <a:lnTo>
                    <a:pt x="12700" y="35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1274">
            <a:extLst>
              <a:ext uri="{FF2B5EF4-FFF2-40B4-BE49-F238E27FC236}">
                <a16:creationId xmlns:a16="http://schemas.microsoft.com/office/drawing/2014/main" xmlns="" id="{B0C13C6B-5442-4560-BB35-736389923B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31732" y="3629381"/>
            <a:ext cx="143197" cy="349220"/>
          </a:xfrm>
          <a:custGeom>
            <a:avLst/>
            <a:gdLst/>
            <a:ahLst/>
            <a:cxnLst/>
            <a:rect l="0" t="0" r="0" b="0"/>
            <a:pathLst>
              <a:path w="143197" h="349220">
                <a:moveTo>
                  <a:pt x="10468" y="85369"/>
                </a:moveTo>
                <a:lnTo>
                  <a:pt x="10468" y="85369"/>
                </a:lnTo>
                <a:lnTo>
                  <a:pt x="10467" y="79902"/>
                </a:lnTo>
                <a:lnTo>
                  <a:pt x="13838" y="82651"/>
                </a:lnTo>
                <a:lnTo>
                  <a:pt x="15935" y="98047"/>
                </a:lnTo>
                <a:lnTo>
                  <a:pt x="17348" y="144448"/>
                </a:lnTo>
                <a:lnTo>
                  <a:pt x="20111" y="174891"/>
                </a:lnTo>
                <a:lnTo>
                  <a:pt x="21809" y="210999"/>
                </a:lnTo>
                <a:lnTo>
                  <a:pt x="22564" y="249155"/>
                </a:lnTo>
                <a:lnTo>
                  <a:pt x="22899" y="284927"/>
                </a:lnTo>
                <a:lnTo>
                  <a:pt x="26773" y="331489"/>
                </a:lnTo>
                <a:lnTo>
                  <a:pt x="23783" y="349219"/>
                </a:lnTo>
                <a:lnTo>
                  <a:pt x="14460" y="307749"/>
                </a:lnTo>
                <a:lnTo>
                  <a:pt x="8008" y="270282"/>
                </a:lnTo>
                <a:lnTo>
                  <a:pt x="2789" y="223056"/>
                </a:lnTo>
                <a:lnTo>
                  <a:pt x="0" y="179019"/>
                </a:lnTo>
                <a:lnTo>
                  <a:pt x="171" y="139691"/>
                </a:lnTo>
                <a:lnTo>
                  <a:pt x="4951" y="105749"/>
                </a:lnTo>
                <a:lnTo>
                  <a:pt x="15575" y="62245"/>
                </a:lnTo>
                <a:lnTo>
                  <a:pt x="31031" y="29285"/>
                </a:lnTo>
                <a:lnTo>
                  <a:pt x="46653" y="14347"/>
                </a:lnTo>
                <a:lnTo>
                  <a:pt x="65356" y="4415"/>
                </a:lnTo>
                <a:lnTo>
                  <a:pt x="85428" y="0"/>
                </a:lnTo>
                <a:lnTo>
                  <a:pt x="106108" y="5564"/>
                </a:lnTo>
                <a:lnTo>
                  <a:pt x="124941" y="17444"/>
                </a:lnTo>
                <a:lnTo>
                  <a:pt x="138015" y="32132"/>
                </a:lnTo>
                <a:lnTo>
                  <a:pt x="142885" y="49949"/>
                </a:lnTo>
                <a:lnTo>
                  <a:pt x="143196" y="59639"/>
                </a:lnTo>
                <a:lnTo>
                  <a:pt x="136015" y="79813"/>
                </a:lnTo>
                <a:lnTo>
                  <a:pt x="122005" y="99127"/>
                </a:lnTo>
                <a:lnTo>
                  <a:pt x="78518" y="128774"/>
                </a:lnTo>
                <a:lnTo>
                  <a:pt x="32533" y="148271"/>
                </a:lnTo>
                <a:lnTo>
                  <a:pt x="4118" y="1552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242">
            <a:extLst>
              <a:ext uri="{FF2B5EF4-FFF2-40B4-BE49-F238E27FC236}">
                <a16:creationId xmlns:a16="http://schemas.microsoft.com/office/drawing/2014/main" xmlns="" id="{262B3CB5-CAFD-444E-893C-22A0BAB395BC}"/>
              </a:ext>
            </a:extLst>
          </p:cNvPr>
          <p:cNvGrpSpPr/>
          <p:nvPr/>
        </p:nvGrpSpPr>
        <p:grpSpPr>
          <a:xfrm>
            <a:off x="7595483" y="3588633"/>
            <a:ext cx="656689" cy="367418"/>
            <a:chOff x="7595483" y="3588633"/>
            <a:chExt cx="656689" cy="367418"/>
          </a:xfrm>
        </p:grpSpPr>
        <p:sp>
          <p:nvSpPr>
            <p:cNvPr id="80" name="SMARTInkShape-1275">
              <a:extLst>
                <a:ext uri="{FF2B5EF4-FFF2-40B4-BE49-F238E27FC236}">
                  <a16:creationId xmlns:a16="http://schemas.microsoft.com/office/drawing/2014/main" xmlns="" id="{A698C237-C136-43AE-A0C1-429FC761617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595483" y="3816350"/>
              <a:ext cx="100718" cy="120651"/>
            </a:xfrm>
            <a:custGeom>
              <a:avLst/>
              <a:gdLst/>
              <a:ahLst/>
              <a:cxnLst/>
              <a:rect l="0" t="0" r="0" b="0"/>
              <a:pathLst>
                <a:path w="100718" h="120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2905" y="17676"/>
                  </a:lnTo>
                  <a:lnTo>
                    <a:pt x="62244" y="63694"/>
                  </a:lnTo>
                  <a:lnTo>
                    <a:pt x="93800" y="107790"/>
                  </a:lnTo>
                  <a:lnTo>
                    <a:pt x="10071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76">
              <a:extLst>
                <a:ext uri="{FF2B5EF4-FFF2-40B4-BE49-F238E27FC236}">
                  <a16:creationId xmlns:a16="http://schemas.microsoft.com/office/drawing/2014/main" xmlns="" id="{33043F0C-D926-49AB-B541-45565628E08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613650" y="3810000"/>
              <a:ext cx="76201" cy="146051"/>
            </a:xfrm>
            <a:custGeom>
              <a:avLst/>
              <a:gdLst/>
              <a:ahLst/>
              <a:cxnLst/>
              <a:rect l="0" t="0" r="0" b="0"/>
              <a:pathLst>
                <a:path w="76201" h="146051">
                  <a:moveTo>
                    <a:pt x="76200" y="0"/>
                  </a:moveTo>
                  <a:lnTo>
                    <a:pt x="76200" y="0"/>
                  </a:lnTo>
                  <a:lnTo>
                    <a:pt x="76199" y="3371"/>
                  </a:lnTo>
                  <a:lnTo>
                    <a:pt x="48762" y="49514"/>
                  </a:lnTo>
                  <a:lnTo>
                    <a:pt x="20110" y="94369"/>
                  </a:lnTo>
                  <a:lnTo>
                    <a:pt x="5959" y="12297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77">
              <a:extLst>
                <a:ext uri="{FF2B5EF4-FFF2-40B4-BE49-F238E27FC236}">
                  <a16:creationId xmlns:a16="http://schemas.microsoft.com/office/drawing/2014/main" xmlns="" id="{F8C4EE68-FFBE-46F3-9571-CF84E0B43F3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813117" y="3588633"/>
              <a:ext cx="105334" cy="272168"/>
            </a:xfrm>
            <a:custGeom>
              <a:avLst/>
              <a:gdLst/>
              <a:ahLst/>
              <a:cxnLst/>
              <a:rect l="0" t="0" r="0" b="0"/>
              <a:pathLst>
                <a:path w="105334" h="272168">
                  <a:moveTo>
                    <a:pt x="105333" y="5467"/>
                  </a:moveTo>
                  <a:lnTo>
                    <a:pt x="105333" y="5467"/>
                  </a:lnTo>
                  <a:lnTo>
                    <a:pt x="101962" y="5467"/>
                  </a:lnTo>
                  <a:lnTo>
                    <a:pt x="98426" y="3585"/>
                  </a:lnTo>
                  <a:lnTo>
                    <a:pt x="94501" y="1103"/>
                  </a:lnTo>
                  <a:lnTo>
                    <a:pt x="90405" y="0"/>
                  </a:lnTo>
                  <a:lnTo>
                    <a:pt x="77392" y="6120"/>
                  </a:lnTo>
                  <a:lnTo>
                    <a:pt x="60130" y="16871"/>
                  </a:lnTo>
                  <a:lnTo>
                    <a:pt x="41610" y="39106"/>
                  </a:lnTo>
                  <a:lnTo>
                    <a:pt x="21458" y="83294"/>
                  </a:lnTo>
                  <a:lnTo>
                    <a:pt x="8907" y="120249"/>
                  </a:lnTo>
                  <a:lnTo>
                    <a:pt x="1111" y="158010"/>
                  </a:lnTo>
                  <a:lnTo>
                    <a:pt x="0" y="204932"/>
                  </a:lnTo>
                  <a:lnTo>
                    <a:pt x="3485" y="223234"/>
                  </a:lnTo>
                  <a:lnTo>
                    <a:pt x="9737" y="238425"/>
                  </a:lnTo>
                  <a:lnTo>
                    <a:pt x="24562" y="255506"/>
                  </a:lnTo>
                  <a:lnTo>
                    <a:pt x="48183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78">
              <a:extLst>
                <a:ext uri="{FF2B5EF4-FFF2-40B4-BE49-F238E27FC236}">
                  <a16:creationId xmlns:a16="http://schemas.microsoft.com/office/drawing/2014/main" xmlns="" id="{772F3B2A-7942-4FE9-BA1D-6B179ADD1E5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989652" y="3633083"/>
              <a:ext cx="112949" cy="150105"/>
            </a:xfrm>
            <a:custGeom>
              <a:avLst/>
              <a:gdLst/>
              <a:ahLst/>
              <a:cxnLst/>
              <a:rect l="0" t="0" r="0" b="0"/>
              <a:pathLst>
                <a:path w="112949" h="150105">
                  <a:moveTo>
                    <a:pt x="49448" y="5467"/>
                  </a:moveTo>
                  <a:lnTo>
                    <a:pt x="49448" y="5467"/>
                  </a:lnTo>
                  <a:lnTo>
                    <a:pt x="49448" y="0"/>
                  </a:lnTo>
                  <a:lnTo>
                    <a:pt x="46077" y="6120"/>
                  </a:lnTo>
                  <a:lnTo>
                    <a:pt x="34426" y="51140"/>
                  </a:lnTo>
                  <a:lnTo>
                    <a:pt x="15980" y="96070"/>
                  </a:lnTo>
                  <a:lnTo>
                    <a:pt x="0" y="139126"/>
                  </a:lnTo>
                  <a:lnTo>
                    <a:pt x="255" y="141845"/>
                  </a:lnTo>
                  <a:lnTo>
                    <a:pt x="2419" y="146748"/>
                  </a:lnTo>
                  <a:lnTo>
                    <a:pt x="4690" y="148338"/>
                  </a:lnTo>
                  <a:lnTo>
                    <a:pt x="10976" y="150104"/>
                  </a:lnTo>
                  <a:lnTo>
                    <a:pt x="46325" y="149449"/>
                  </a:lnTo>
                  <a:lnTo>
                    <a:pt x="89959" y="145731"/>
                  </a:lnTo>
                  <a:lnTo>
                    <a:pt x="112948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79">
              <a:extLst>
                <a:ext uri="{FF2B5EF4-FFF2-40B4-BE49-F238E27FC236}">
                  <a16:creationId xmlns:a16="http://schemas.microsoft.com/office/drawing/2014/main" xmlns="" id="{43865FC1-5E15-4119-B4FD-04B8B5A0160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102600" y="372110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5762" y="78275"/>
                  </a:lnTo>
                  <a:lnTo>
                    <a:pt x="10662" y="123858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80">
              <a:extLst>
                <a:ext uri="{FF2B5EF4-FFF2-40B4-BE49-F238E27FC236}">
                  <a16:creationId xmlns:a16="http://schemas.microsoft.com/office/drawing/2014/main" xmlns="" id="{2FC8AB99-FC63-415C-80A1-1AE3F9FF039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172450" y="3613150"/>
              <a:ext cx="79722" cy="298451"/>
            </a:xfrm>
            <a:custGeom>
              <a:avLst/>
              <a:gdLst/>
              <a:ahLst/>
              <a:cxnLst/>
              <a:rect l="0" t="0" r="0" b="0"/>
              <a:pathLst>
                <a:path w="79722" h="298451">
                  <a:moveTo>
                    <a:pt x="19050" y="0"/>
                  </a:moveTo>
                  <a:lnTo>
                    <a:pt x="19050" y="0"/>
                  </a:lnTo>
                  <a:lnTo>
                    <a:pt x="40098" y="27789"/>
                  </a:lnTo>
                  <a:lnTo>
                    <a:pt x="63189" y="72282"/>
                  </a:lnTo>
                  <a:lnTo>
                    <a:pt x="76186" y="114942"/>
                  </a:lnTo>
                  <a:lnTo>
                    <a:pt x="79721" y="149158"/>
                  </a:lnTo>
                  <a:lnTo>
                    <a:pt x="75649" y="183650"/>
                  </a:lnTo>
                  <a:lnTo>
                    <a:pt x="64666" y="217089"/>
                  </a:lnTo>
                  <a:lnTo>
                    <a:pt x="36093" y="26085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43">
            <a:extLst>
              <a:ext uri="{FF2B5EF4-FFF2-40B4-BE49-F238E27FC236}">
                <a16:creationId xmlns:a16="http://schemas.microsoft.com/office/drawing/2014/main" xmlns="" id="{E9B34F61-8E17-43D2-AD27-D03116A01227}"/>
              </a:ext>
            </a:extLst>
          </p:cNvPr>
          <p:cNvGrpSpPr/>
          <p:nvPr/>
        </p:nvGrpSpPr>
        <p:grpSpPr>
          <a:xfrm>
            <a:off x="8511691" y="3740150"/>
            <a:ext cx="438078" cy="184151"/>
            <a:chOff x="8511691" y="3740150"/>
            <a:chExt cx="438078" cy="184151"/>
          </a:xfrm>
        </p:grpSpPr>
        <p:sp>
          <p:nvSpPr>
            <p:cNvPr id="87" name="SMARTInkShape-1281">
              <a:extLst>
                <a:ext uri="{FF2B5EF4-FFF2-40B4-BE49-F238E27FC236}">
                  <a16:creationId xmlns:a16="http://schemas.microsoft.com/office/drawing/2014/main" xmlns="" id="{9F72D4D7-0DDA-443B-8044-480DA137D82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511691" y="3805961"/>
              <a:ext cx="181460" cy="29440"/>
            </a:xfrm>
            <a:custGeom>
              <a:avLst/>
              <a:gdLst/>
              <a:ahLst/>
              <a:cxnLst/>
              <a:rect l="0" t="0" r="0" b="0"/>
              <a:pathLst>
                <a:path w="181460" h="29440">
                  <a:moveTo>
                    <a:pt x="3659" y="29439"/>
                  </a:moveTo>
                  <a:lnTo>
                    <a:pt x="3659" y="29439"/>
                  </a:lnTo>
                  <a:lnTo>
                    <a:pt x="288" y="26068"/>
                  </a:lnTo>
                  <a:lnTo>
                    <a:pt x="0" y="25075"/>
                  </a:lnTo>
                  <a:lnTo>
                    <a:pt x="514" y="24413"/>
                  </a:lnTo>
                  <a:lnTo>
                    <a:pt x="47328" y="9390"/>
                  </a:lnTo>
                  <a:lnTo>
                    <a:pt x="81629" y="2889"/>
                  </a:lnTo>
                  <a:lnTo>
                    <a:pt x="115688" y="0"/>
                  </a:lnTo>
                  <a:lnTo>
                    <a:pt x="156483" y="1745"/>
                  </a:lnTo>
                  <a:lnTo>
                    <a:pt x="181459" y="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82">
              <a:extLst>
                <a:ext uri="{FF2B5EF4-FFF2-40B4-BE49-F238E27FC236}">
                  <a16:creationId xmlns:a16="http://schemas.microsoft.com/office/drawing/2014/main" xmlns="" id="{D20FEE6B-DAFD-4F7D-9BB4-9E74B7DE0C7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518041" y="3898900"/>
              <a:ext cx="194160" cy="17334"/>
            </a:xfrm>
            <a:custGeom>
              <a:avLst/>
              <a:gdLst/>
              <a:ahLst/>
              <a:cxnLst/>
              <a:rect l="0" t="0" r="0" b="0"/>
              <a:pathLst>
                <a:path w="194160" h="17334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1419"/>
                  </a:lnTo>
                  <a:lnTo>
                    <a:pt x="514" y="13257"/>
                  </a:lnTo>
                  <a:lnTo>
                    <a:pt x="1562" y="15188"/>
                  </a:lnTo>
                  <a:lnTo>
                    <a:pt x="8371" y="17333"/>
                  </a:lnTo>
                  <a:lnTo>
                    <a:pt x="46846" y="15340"/>
                  </a:lnTo>
                  <a:lnTo>
                    <a:pt x="80474" y="13874"/>
                  </a:lnTo>
                  <a:lnTo>
                    <a:pt x="118232" y="11811"/>
                  </a:lnTo>
                  <a:lnTo>
                    <a:pt x="156180" y="6190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83">
              <a:extLst>
                <a:ext uri="{FF2B5EF4-FFF2-40B4-BE49-F238E27FC236}">
                  <a16:creationId xmlns:a16="http://schemas.microsoft.com/office/drawing/2014/main" xmlns="" id="{14090603-3DCE-40B2-A099-EF3574C65E9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915400" y="3740150"/>
              <a:ext cx="34369" cy="184151"/>
            </a:xfrm>
            <a:custGeom>
              <a:avLst/>
              <a:gdLst/>
              <a:ahLst/>
              <a:cxnLst/>
              <a:rect l="0" t="0" r="0" b="0"/>
              <a:pathLst>
                <a:path w="34369" h="1841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7676" y="15580"/>
                  </a:lnTo>
                  <a:lnTo>
                    <a:pt x="28944" y="58241"/>
                  </a:lnTo>
                  <a:lnTo>
                    <a:pt x="34368" y="94868"/>
                  </a:lnTo>
                  <a:lnTo>
                    <a:pt x="30594" y="139206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44">
            <a:extLst>
              <a:ext uri="{FF2B5EF4-FFF2-40B4-BE49-F238E27FC236}">
                <a16:creationId xmlns:a16="http://schemas.microsoft.com/office/drawing/2014/main" xmlns="" id="{586A119E-0A5D-425C-ACE6-D31F99B5B6D6}"/>
              </a:ext>
            </a:extLst>
          </p:cNvPr>
          <p:cNvGrpSpPr/>
          <p:nvPr/>
        </p:nvGrpSpPr>
        <p:grpSpPr>
          <a:xfrm>
            <a:off x="1752600" y="4165600"/>
            <a:ext cx="8001001" cy="895351"/>
            <a:chOff x="1752600" y="4165600"/>
            <a:chExt cx="8001001" cy="895351"/>
          </a:xfrm>
        </p:grpSpPr>
        <p:sp>
          <p:nvSpPr>
            <p:cNvPr id="91" name="SMARTInkShape-1284">
              <a:extLst>
                <a:ext uri="{FF2B5EF4-FFF2-40B4-BE49-F238E27FC236}">
                  <a16:creationId xmlns:a16="http://schemas.microsoft.com/office/drawing/2014/main" xmlns="" id="{4DE14237-E2E6-4EF3-B0D7-9116CB0F819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752600" y="4165600"/>
              <a:ext cx="8001001" cy="361951"/>
            </a:xfrm>
            <a:custGeom>
              <a:avLst/>
              <a:gdLst/>
              <a:ahLst/>
              <a:cxnLst/>
              <a:rect l="0" t="0" r="0" b="0"/>
              <a:pathLst>
                <a:path w="8001001" h="361951">
                  <a:moveTo>
                    <a:pt x="0" y="0"/>
                  </a:moveTo>
                  <a:lnTo>
                    <a:pt x="0" y="0"/>
                  </a:lnTo>
                  <a:lnTo>
                    <a:pt x="36898" y="7186"/>
                  </a:lnTo>
                  <a:lnTo>
                    <a:pt x="68610" y="18951"/>
                  </a:lnTo>
                  <a:lnTo>
                    <a:pt x="115160" y="35469"/>
                  </a:lnTo>
                  <a:lnTo>
                    <a:pt x="142390" y="44812"/>
                  </a:lnTo>
                  <a:lnTo>
                    <a:pt x="176771" y="53158"/>
                  </a:lnTo>
                  <a:lnTo>
                    <a:pt x="215920" y="60839"/>
                  </a:lnTo>
                  <a:lnTo>
                    <a:pt x="258246" y="68076"/>
                  </a:lnTo>
                  <a:lnTo>
                    <a:pt x="311864" y="74311"/>
                  </a:lnTo>
                  <a:lnTo>
                    <a:pt x="373009" y="79880"/>
                  </a:lnTo>
                  <a:lnTo>
                    <a:pt x="439173" y="85003"/>
                  </a:lnTo>
                  <a:lnTo>
                    <a:pt x="515738" y="89124"/>
                  </a:lnTo>
                  <a:lnTo>
                    <a:pt x="599236" y="92577"/>
                  </a:lnTo>
                  <a:lnTo>
                    <a:pt x="687357" y="95585"/>
                  </a:lnTo>
                  <a:lnTo>
                    <a:pt x="782794" y="98296"/>
                  </a:lnTo>
                  <a:lnTo>
                    <a:pt x="883107" y="100808"/>
                  </a:lnTo>
                  <a:lnTo>
                    <a:pt x="986671" y="103189"/>
                  </a:lnTo>
                  <a:lnTo>
                    <a:pt x="1102986" y="104070"/>
                  </a:lnTo>
                  <a:lnTo>
                    <a:pt x="1227802" y="103952"/>
                  </a:lnTo>
                  <a:lnTo>
                    <a:pt x="1358285" y="103168"/>
                  </a:lnTo>
                  <a:lnTo>
                    <a:pt x="1498895" y="102645"/>
                  </a:lnTo>
                  <a:lnTo>
                    <a:pt x="1646258" y="102296"/>
                  </a:lnTo>
                  <a:lnTo>
                    <a:pt x="1798122" y="102064"/>
                  </a:lnTo>
                  <a:lnTo>
                    <a:pt x="1958631" y="102615"/>
                  </a:lnTo>
                  <a:lnTo>
                    <a:pt x="2124904" y="103688"/>
                  </a:lnTo>
                  <a:lnTo>
                    <a:pt x="2295019" y="105108"/>
                  </a:lnTo>
                  <a:lnTo>
                    <a:pt x="2476868" y="108172"/>
                  </a:lnTo>
                  <a:lnTo>
                    <a:pt x="2666540" y="112332"/>
                  </a:lnTo>
                  <a:lnTo>
                    <a:pt x="2861427" y="117221"/>
                  </a:lnTo>
                  <a:lnTo>
                    <a:pt x="3061907" y="122598"/>
                  </a:lnTo>
                  <a:lnTo>
                    <a:pt x="3266115" y="128298"/>
                  </a:lnTo>
                  <a:lnTo>
                    <a:pt x="3472810" y="134215"/>
                  </a:lnTo>
                  <a:lnTo>
                    <a:pt x="3682573" y="140982"/>
                  </a:lnTo>
                  <a:lnTo>
                    <a:pt x="3894382" y="148316"/>
                  </a:lnTo>
                  <a:lnTo>
                    <a:pt x="4107555" y="156027"/>
                  </a:lnTo>
                  <a:lnTo>
                    <a:pt x="4327986" y="165401"/>
                  </a:lnTo>
                  <a:lnTo>
                    <a:pt x="4553257" y="175884"/>
                  </a:lnTo>
                  <a:lnTo>
                    <a:pt x="4781755" y="187106"/>
                  </a:lnTo>
                  <a:lnTo>
                    <a:pt x="5008170" y="198115"/>
                  </a:lnTo>
                  <a:lnTo>
                    <a:pt x="5233197" y="208982"/>
                  </a:lnTo>
                  <a:lnTo>
                    <a:pt x="5457297" y="219754"/>
                  </a:lnTo>
                  <a:lnTo>
                    <a:pt x="5676549" y="231170"/>
                  </a:lnTo>
                  <a:lnTo>
                    <a:pt x="5892566" y="243013"/>
                  </a:lnTo>
                  <a:lnTo>
                    <a:pt x="6106427" y="255142"/>
                  </a:lnTo>
                  <a:lnTo>
                    <a:pt x="6311796" y="267462"/>
                  </a:lnTo>
                  <a:lnTo>
                    <a:pt x="6511503" y="279908"/>
                  </a:lnTo>
                  <a:lnTo>
                    <a:pt x="6707435" y="292438"/>
                  </a:lnTo>
                  <a:lnTo>
                    <a:pt x="6895207" y="303615"/>
                  </a:lnTo>
                  <a:lnTo>
                    <a:pt x="7077538" y="313888"/>
                  </a:lnTo>
                  <a:lnTo>
                    <a:pt x="7256242" y="323559"/>
                  </a:lnTo>
                  <a:lnTo>
                    <a:pt x="7418417" y="332122"/>
                  </a:lnTo>
                  <a:lnTo>
                    <a:pt x="7569572" y="339948"/>
                  </a:lnTo>
                  <a:lnTo>
                    <a:pt x="7713381" y="347282"/>
                  </a:lnTo>
                  <a:lnTo>
                    <a:pt x="7809254" y="352171"/>
                  </a:lnTo>
                  <a:lnTo>
                    <a:pt x="80010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85">
              <a:extLst>
                <a:ext uri="{FF2B5EF4-FFF2-40B4-BE49-F238E27FC236}">
                  <a16:creationId xmlns:a16="http://schemas.microsoft.com/office/drawing/2014/main" xmlns="" id="{CBB1B404-5E79-4C0C-8AD4-455906F25C8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22061" y="4664316"/>
              <a:ext cx="202712" cy="363646"/>
            </a:xfrm>
            <a:custGeom>
              <a:avLst/>
              <a:gdLst/>
              <a:ahLst/>
              <a:cxnLst/>
              <a:rect l="0" t="0" r="0" b="0"/>
              <a:pathLst>
                <a:path w="202712" h="363646">
                  <a:moveTo>
                    <a:pt x="13139" y="79134"/>
                  </a:moveTo>
                  <a:lnTo>
                    <a:pt x="13139" y="79134"/>
                  </a:lnTo>
                  <a:lnTo>
                    <a:pt x="13139" y="82505"/>
                  </a:lnTo>
                  <a:lnTo>
                    <a:pt x="28835" y="127155"/>
                  </a:lnTo>
                  <a:lnTo>
                    <a:pt x="38460" y="160449"/>
                  </a:lnTo>
                  <a:lnTo>
                    <a:pt x="45089" y="198764"/>
                  </a:lnTo>
                  <a:lnTo>
                    <a:pt x="48506" y="237431"/>
                  </a:lnTo>
                  <a:lnTo>
                    <a:pt x="50024" y="272255"/>
                  </a:lnTo>
                  <a:lnTo>
                    <a:pt x="51079" y="313532"/>
                  </a:lnTo>
                  <a:lnTo>
                    <a:pt x="50427" y="313716"/>
                  </a:lnTo>
                  <a:lnTo>
                    <a:pt x="32274" y="266345"/>
                  </a:lnTo>
                  <a:lnTo>
                    <a:pt x="25895" y="243452"/>
                  </a:lnTo>
                  <a:lnTo>
                    <a:pt x="19527" y="216902"/>
                  </a:lnTo>
                  <a:lnTo>
                    <a:pt x="13164" y="187912"/>
                  </a:lnTo>
                  <a:lnTo>
                    <a:pt x="8217" y="160825"/>
                  </a:lnTo>
                  <a:lnTo>
                    <a:pt x="4213" y="135006"/>
                  </a:lnTo>
                  <a:lnTo>
                    <a:pt x="0" y="89150"/>
                  </a:lnTo>
                  <a:lnTo>
                    <a:pt x="6267" y="41649"/>
                  </a:lnTo>
                  <a:lnTo>
                    <a:pt x="15729" y="21552"/>
                  </a:lnTo>
                  <a:lnTo>
                    <a:pt x="30753" y="7446"/>
                  </a:lnTo>
                  <a:lnTo>
                    <a:pt x="39698" y="1708"/>
                  </a:lnTo>
                  <a:lnTo>
                    <a:pt x="49895" y="0"/>
                  </a:lnTo>
                  <a:lnTo>
                    <a:pt x="72514" y="3747"/>
                  </a:lnTo>
                  <a:lnTo>
                    <a:pt x="112419" y="31240"/>
                  </a:lnTo>
                  <a:lnTo>
                    <a:pt x="139108" y="62551"/>
                  </a:lnTo>
                  <a:lnTo>
                    <a:pt x="163669" y="100692"/>
                  </a:lnTo>
                  <a:lnTo>
                    <a:pt x="183993" y="143513"/>
                  </a:lnTo>
                  <a:lnTo>
                    <a:pt x="196789" y="184652"/>
                  </a:lnTo>
                  <a:lnTo>
                    <a:pt x="202711" y="223398"/>
                  </a:lnTo>
                  <a:lnTo>
                    <a:pt x="200639" y="259433"/>
                  </a:lnTo>
                  <a:lnTo>
                    <a:pt x="189371" y="292381"/>
                  </a:lnTo>
                  <a:lnTo>
                    <a:pt x="171898" y="321372"/>
                  </a:lnTo>
                  <a:lnTo>
                    <a:pt x="150021" y="343664"/>
                  </a:lnTo>
                  <a:lnTo>
                    <a:pt x="124305" y="357334"/>
                  </a:lnTo>
                  <a:lnTo>
                    <a:pt x="96413" y="363645"/>
                  </a:lnTo>
                  <a:lnTo>
                    <a:pt x="38539" y="358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86">
              <a:extLst>
                <a:ext uri="{FF2B5EF4-FFF2-40B4-BE49-F238E27FC236}">
                  <a16:creationId xmlns:a16="http://schemas.microsoft.com/office/drawing/2014/main" xmlns="" id="{5542A9B1-CEF6-4E9F-920D-BB0C1CEBB65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647950" y="4852868"/>
              <a:ext cx="114301" cy="11233"/>
            </a:xfrm>
            <a:custGeom>
              <a:avLst/>
              <a:gdLst/>
              <a:ahLst/>
              <a:cxnLst/>
              <a:rect l="0" t="0" r="0" b="0"/>
              <a:pathLst>
                <a:path w="114301" h="11233">
                  <a:moveTo>
                    <a:pt x="0" y="11232"/>
                  </a:moveTo>
                  <a:lnTo>
                    <a:pt x="0" y="11232"/>
                  </a:lnTo>
                  <a:lnTo>
                    <a:pt x="3371" y="7861"/>
                  </a:lnTo>
                  <a:lnTo>
                    <a:pt x="22322" y="2393"/>
                  </a:lnTo>
                  <a:lnTo>
                    <a:pt x="69059" y="0"/>
                  </a:lnTo>
                  <a:lnTo>
                    <a:pt x="1143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87">
              <a:extLst>
                <a:ext uri="{FF2B5EF4-FFF2-40B4-BE49-F238E27FC236}">
                  <a16:creationId xmlns:a16="http://schemas.microsoft.com/office/drawing/2014/main" xmlns="" id="{1B519577-035C-4611-9539-4E9614A042D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667000" y="4953000"/>
              <a:ext cx="158751" cy="10936"/>
            </a:xfrm>
            <a:custGeom>
              <a:avLst/>
              <a:gdLst/>
              <a:ahLst/>
              <a:cxnLst/>
              <a:rect l="0" t="0" r="0" b="0"/>
              <a:pathLst>
                <a:path w="158751" h="10936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117" y="8728"/>
                  </a:lnTo>
                  <a:lnTo>
                    <a:pt x="10113" y="10935"/>
                  </a:lnTo>
                  <a:lnTo>
                    <a:pt x="49113" y="7281"/>
                  </a:lnTo>
                  <a:lnTo>
                    <a:pt x="93653" y="2471"/>
                  </a:lnTo>
                  <a:lnTo>
                    <a:pt x="136953" y="73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88">
              <a:extLst>
                <a:ext uri="{FF2B5EF4-FFF2-40B4-BE49-F238E27FC236}">
                  <a16:creationId xmlns:a16="http://schemas.microsoft.com/office/drawing/2014/main" xmlns="" id="{8B64E21F-E45F-4BC9-AA4C-DCE4D91EFF5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090594" y="4655073"/>
              <a:ext cx="116157" cy="355078"/>
            </a:xfrm>
            <a:custGeom>
              <a:avLst/>
              <a:gdLst/>
              <a:ahLst/>
              <a:cxnLst/>
              <a:rect l="0" t="0" r="0" b="0"/>
              <a:pathLst>
                <a:path w="116157" h="355078">
                  <a:moveTo>
                    <a:pt x="116156" y="12177"/>
                  </a:moveTo>
                  <a:lnTo>
                    <a:pt x="116156" y="12177"/>
                  </a:lnTo>
                  <a:lnTo>
                    <a:pt x="100947" y="3449"/>
                  </a:lnTo>
                  <a:lnTo>
                    <a:pt x="68005" y="0"/>
                  </a:lnTo>
                  <a:lnTo>
                    <a:pt x="53833" y="3472"/>
                  </a:lnTo>
                  <a:lnTo>
                    <a:pt x="40479" y="10425"/>
                  </a:lnTo>
                  <a:lnTo>
                    <a:pt x="16541" y="32135"/>
                  </a:lnTo>
                  <a:lnTo>
                    <a:pt x="7677" y="45036"/>
                  </a:lnTo>
                  <a:lnTo>
                    <a:pt x="1385" y="60178"/>
                  </a:lnTo>
                  <a:lnTo>
                    <a:pt x="0" y="76314"/>
                  </a:lnTo>
                  <a:lnTo>
                    <a:pt x="619" y="84568"/>
                  </a:lnTo>
                  <a:lnTo>
                    <a:pt x="6951" y="99384"/>
                  </a:lnTo>
                  <a:lnTo>
                    <a:pt x="43548" y="145936"/>
                  </a:lnTo>
                  <a:lnTo>
                    <a:pt x="59324" y="176103"/>
                  </a:lnTo>
                  <a:lnTo>
                    <a:pt x="59923" y="182139"/>
                  </a:lnTo>
                  <a:lnTo>
                    <a:pt x="56827" y="192608"/>
                  </a:lnTo>
                  <a:lnTo>
                    <a:pt x="50521" y="203064"/>
                  </a:lnTo>
                  <a:lnTo>
                    <a:pt x="46298" y="206377"/>
                  </a:lnTo>
                  <a:lnTo>
                    <a:pt x="44184" y="207260"/>
                  </a:lnTo>
                  <a:lnTo>
                    <a:pt x="42775" y="207143"/>
                  </a:lnTo>
                  <a:lnTo>
                    <a:pt x="41835" y="206360"/>
                  </a:lnTo>
                  <a:lnTo>
                    <a:pt x="41209" y="205133"/>
                  </a:lnTo>
                  <a:lnTo>
                    <a:pt x="40327" y="196662"/>
                  </a:lnTo>
                  <a:lnTo>
                    <a:pt x="41615" y="194434"/>
                  </a:lnTo>
                  <a:lnTo>
                    <a:pt x="43884" y="192949"/>
                  </a:lnTo>
                  <a:lnTo>
                    <a:pt x="46808" y="191958"/>
                  </a:lnTo>
                  <a:lnTo>
                    <a:pt x="49463" y="192003"/>
                  </a:lnTo>
                  <a:lnTo>
                    <a:pt x="54294" y="193935"/>
                  </a:lnTo>
                  <a:lnTo>
                    <a:pt x="60981" y="202360"/>
                  </a:lnTo>
                  <a:lnTo>
                    <a:pt x="64060" y="217164"/>
                  </a:lnTo>
                  <a:lnTo>
                    <a:pt x="61601" y="234956"/>
                  </a:lnTo>
                  <a:lnTo>
                    <a:pt x="41557" y="272573"/>
                  </a:lnTo>
                  <a:lnTo>
                    <a:pt x="11949" y="310463"/>
                  </a:lnTo>
                  <a:lnTo>
                    <a:pt x="8945" y="327528"/>
                  </a:lnTo>
                  <a:lnTo>
                    <a:pt x="10110" y="331066"/>
                  </a:lnTo>
                  <a:lnTo>
                    <a:pt x="15167" y="336880"/>
                  </a:lnTo>
                  <a:lnTo>
                    <a:pt x="29319" y="347490"/>
                  </a:lnTo>
                  <a:lnTo>
                    <a:pt x="42754" y="351705"/>
                  </a:lnTo>
                  <a:lnTo>
                    <a:pt x="97106" y="35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89">
              <a:extLst>
                <a:ext uri="{FF2B5EF4-FFF2-40B4-BE49-F238E27FC236}">
                  <a16:creationId xmlns:a16="http://schemas.microsoft.com/office/drawing/2014/main" xmlns="" id="{E96A58C7-A0B2-46A3-8460-817044F20EB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422650" y="4749800"/>
              <a:ext cx="50801" cy="188843"/>
            </a:xfrm>
            <a:custGeom>
              <a:avLst/>
              <a:gdLst/>
              <a:ahLst/>
              <a:cxnLst/>
              <a:rect l="0" t="0" r="0" b="0"/>
              <a:pathLst>
                <a:path w="50801" h="188843">
                  <a:moveTo>
                    <a:pt x="0" y="0"/>
                  </a:moveTo>
                  <a:lnTo>
                    <a:pt x="0" y="0"/>
                  </a:lnTo>
                  <a:lnTo>
                    <a:pt x="8838" y="24418"/>
                  </a:lnTo>
                  <a:lnTo>
                    <a:pt x="16301" y="71590"/>
                  </a:lnTo>
                  <a:lnTo>
                    <a:pt x="18941" y="116775"/>
                  </a:lnTo>
                  <a:lnTo>
                    <a:pt x="23172" y="155485"/>
                  </a:lnTo>
                  <a:lnTo>
                    <a:pt x="26841" y="184838"/>
                  </a:lnTo>
                  <a:lnTo>
                    <a:pt x="28478" y="188842"/>
                  </a:lnTo>
                  <a:lnTo>
                    <a:pt x="31685" y="188689"/>
                  </a:lnTo>
                  <a:lnTo>
                    <a:pt x="508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90">
              <a:extLst>
                <a:ext uri="{FF2B5EF4-FFF2-40B4-BE49-F238E27FC236}">
                  <a16:creationId xmlns:a16="http://schemas.microsoft.com/office/drawing/2014/main" xmlns="" id="{2EE583D8-5C2D-4C4E-B7BC-03995D19D03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524250" y="4751990"/>
              <a:ext cx="50801" cy="194661"/>
            </a:xfrm>
            <a:custGeom>
              <a:avLst/>
              <a:gdLst/>
              <a:ahLst/>
              <a:cxnLst/>
              <a:rect l="0" t="0" r="0" b="0"/>
              <a:pathLst>
                <a:path w="50801" h="194661">
                  <a:moveTo>
                    <a:pt x="0" y="35910"/>
                  </a:moveTo>
                  <a:lnTo>
                    <a:pt x="0" y="35910"/>
                  </a:lnTo>
                  <a:lnTo>
                    <a:pt x="6467" y="2738"/>
                  </a:lnTo>
                  <a:lnTo>
                    <a:pt x="7839" y="1095"/>
                  </a:lnTo>
                  <a:lnTo>
                    <a:pt x="9460" y="0"/>
                  </a:lnTo>
                  <a:lnTo>
                    <a:pt x="10540" y="1387"/>
                  </a:lnTo>
                  <a:lnTo>
                    <a:pt x="13215" y="46346"/>
                  </a:lnTo>
                  <a:lnTo>
                    <a:pt x="17713" y="86431"/>
                  </a:lnTo>
                  <a:lnTo>
                    <a:pt x="24220" y="128177"/>
                  </a:lnTo>
                  <a:lnTo>
                    <a:pt x="38703" y="170840"/>
                  </a:lnTo>
                  <a:lnTo>
                    <a:pt x="50800" y="194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91">
              <a:extLst>
                <a:ext uri="{FF2B5EF4-FFF2-40B4-BE49-F238E27FC236}">
                  <a16:creationId xmlns:a16="http://schemas.microsoft.com/office/drawing/2014/main" xmlns="" id="{8CA26751-67A6-4A8C-8C19-8DBE1D17E70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594100" y="4914900"/>
              <a:ext cx="69851" cy="146051"/>
            </a:xfrm>
            <a:custGeom>
              <a:avLst/>
              <a:gdLst/>
              <a:ahLst/>
              <a:cxnLst/>
              <a:rect l="0" t="0" r="0" b="0"/>
              <a:pathLst>
                <a:path w="69851" h="146051">
                  <a:moveTo>
                    <a:pt x="69850" y="0"/>
                  </a:moveTo>
                  <a:lnTo>
                    <a:pt x="69850" y="0"/>
                  </a:lnTo>
                  <a:lnTo>
                    <a:pt x="53244" y="43338"/>
                  </a:lnTo>
                  <a:lnTo>
                    <a:pt x="30978" y="88053"/>
                  </a:lnTo>
                  <a:lnTo>
                    <a:pt x="6379" y="13381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92">
              <a:extLst>
                <a:ext uri="{FF2B5EF4-FFF2-40B4-BE49-F238E27FC236}">
                  <a16:creationId xmlns:a16="http://schemas.microsoft.com/office/drawing/2014/main" xmlns="" id="{D0722F86-06EB-44E2-83C5-AD71DD9ECB6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900649" y="4718933"/>
              <a:ext cx="118902" cy="178319"/>
            </a:xfrm>
            <a:custGeom>
              <a:avLst/>
              <a:gdLst/>
              <a:ahLst/>
              <a:cxnLst/>
              <a:rect l="0" t="0" r="0" b="0"/>
              <a:pathLst>
                <a:path w="118902" h="178319">
                  <a:moveTo>
                    <a:pt x="61751" y="5467"/>
                  </a:moveTo>
                  <a:lnTo>
                    <a:pt x="61751" y="5467"/>
                  </a:lnTo>
                  <a:lnTo>
                    <a:pt x="73684" y="441"/>
                  </a:lnTo>
                  <a:lnTo>
                    <a:pt x="76056" y="0"/>
                  </a:lnTo>
                  <a:lnTo>
                    <a:pt x="77638" y="411"/>
                  </a:lnTo>
                  <a:lnTo>
                    <a:pt x="78692" y="1391"/>
                  </a:lnTo>
                  <a:lnTo>
                    <a:pt x="79395" y="2749"/>
                  </a:lnTo>
                  <a:lnTo>
                    <a:pt x="58012" y="38383"/>
                  </a:lnTo>
                  <a:lnTo>
                    <a:pt x="37125" y="75662"/>
                  </a:lnTo>
                  <a:lnTo>
                    <a:pt x="19411" y="113519"/>
                  </a:lnTo>
                  <a:lnTo>
                    <a:pt x="2187" y="160310"/>
                  </a:lnTo>
                  <a:lnTo>
                    <a:pt x="0" y="169066"/>
                  </a:lnTo>
                  <a:lnTo>
                    <a:pt x="123" y="172389"/>
                  </a:lnTo>
                  <a:lnTo>
                    <a:pt x="2140" y="177962"/>
                  </a:lnTo>
                  <a:lnTo>
                    <a:pt x="5783" y="178318"/>
                  </a:lnTo>
                  <a:lnTo>
                    <a:pt x="43109" y="171867"/>
                  </a:lnTo>
                  <a:lnTo>
                    <a:pt x="86369" y="165048"/>
                  </a:lnTo>
                  <a:lnTo>
                    <a:pt x="118901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93">
              <a:extLst>
                <a:ext uri="{FF2B5EF4-FFF2-40B4-BE49-F238E27FC236}">
                  <a16:creationId xmlns:a16="http://schemas.microsoft.com/office/drawing/2014/main" xmlns="" id="{38F8B8DF-A72B-4773-B5E0-FC7AAB8318F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000500" y="482600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12" y="15580"/>
                  </a:lnTo>
                  <a:lnTo>
                    <a:pt x="4977" y="55500"/>
                  </a:lnTo>
                  <a:lnTo>
                    <a:pt x="983" y="10252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94">
              <a:extLst>
                <a:ext uri="{FF2B5EF4-FFF2-40B4-BE49-F238E27FC236}">
                  <a16:creationId xmlns:a16="http://schemas.microsoft.com/office/drawing/2014/main" xmlns="" id="{7A5FDF1A-3B89-4FC3-81D8-2A5A2C6ED67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171950" y="4639606"/>
              <a:ext cx="86464" cy="383245"/>
            </a:xfrm>
            <a:custGeom>
              <a:avLst/>
              <a:gdLst/>
              <a:ahLst/>
              <a:cxnLst/>
              <a:rect l="0" t="0" r="0" b="0"/>
              <a:pathLst>
                <a:path w="86464" h="383245">
                  <a:moveTo>
                    <a:pt x="0" y="21294"/>
                  </a:moveTo>
                  <a:lnTo>
                    <a:pt x="0" y="21294"/>
                  </a:lnTo>
                  <a:lnTo>
                    <a:pt x="13815" y="12505"/>
                  </a:lnTo>
                  <a:lnTo>
                    <a:pt x="23073" y="6099"/>
                  </a:lnTo>
                  <a:lnTo>
                    <a:pt x="36595" y="900"/>
                  </a:lnTo>
                  <a:lnTo>
                    <a:pt x="48249" y="0"/>
                  </a:lnTo>
                  <a:lnTo>
                    <a:pt x="53333" y="748"/>
                  </a:lnTo>
                  <a:lnTo>
                    <a:pt x="62744" y="7223"/>
                  </a:lnTo>
                  <a:lnTo>
                    <a:pt x="67230" y="11914"/>
                  </a:lnTo>
                  <a:lnTo>
                    <a:pt x="72213" y="26532"/>
                  </a:lnTo>
                  <a:lnTo>
                    <a:pt x="73542" y="35369"/>
                  </a:lnTo>
                  <a:lnTo>
                    <a:pt x="65300" y="68033"/>
                  </a:lnTo>
                  <a:lnTo>
                    <a:pt x="39893" y="110516"/>
                  </a:lnTo>
                  <a:lnTo>
                    <a:pt x="16702" y="152704"/>
                  </a:lnTo>
                  <a:lnTo>
                    <a:pt x="14478" y="160367"/>
                  </a:lnTo>
                  <a:lnTo>
                    <a:pt x="15372" y="168006"/>
                  </a:lnTo>
                  <a:lnTo>
                    <a:pt x="18826" y="176105"/>
                  </a:lnTo>
                  <a:lnTo>
                    <a:pt x="53021" y="218988"/>
                  </a:lnTo>
                  <a:lnTo>
                    <a:pt x="77620" y="261388"/>
                  </a:lnTo>
                  <a:lnTo>
                    <a:pt x="86463" y="294523"/>
                  </a:lnTo>
                  <a:lnTo>
                    <a:pt x="86296" y="319797"/>
                  </a:lnTo>
                  <a:lnTo>
                    <a:pt x="85048" y="328246"/>
                  </a:lnTo>
                  <a:lnTo>
                    <a:pt x="76134" y="343278"/>
                  </a:lnTo>
                  <a:lnTo>
                    <a:pt x="62059" y="356309"/>
                  </a:lnTo>
                  <a:lnTo>
                    <a:pt x="26160" y="374291"/>
                  </a:lnTo>
                  <a:lnTo>
                    <a:pt x="0" y="38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45">
            <a:extLst>
              <a:ext uri="{FF2B5EF4-FFF2-40B4-BE49-F238E27FC236}">
                <a16:creationId xmlns:a16="http://schemas.microsoft.com/office/drawing/2014/main" xmlns="" id="{E7FA33F7-EB43-48ED-8FB6-0EA15A491EDD}"/>
              </a:ext>
            </a:extLst>
          </p:cNvPr>
          <p:cNvGrpSpPr/>
          <p:nvPr/>
        </p:nvGrpSpPr>
        <p:grpSpPr>
          <a:xfrm>
            <a:off x="7327900" y="4824179"/>
            <a:ext cx="2006601" cy="702527"/>
            <a:chOff x="7327900" y="4824179"/>
            <a:chExt cx="2006601" cy="702527"/>
          </a:xfrm>
        </p:grpSpPr>
        <p:sp>
          <p:nvSpPr>
            <p:cNvPr id="103" name="SMARTInkShape-1295">
              <a:extLst>
                <a:ext uri="{FF2B5EF4-FFF2-40B4-BE49-F238E27FC236}">
                  <a16:creationId xmlns:a16="http://schemas.microsoft.com/office/drawing/2014/main" xmlns="" id="{BB5E3BF2-FE62-400A-A464-040D56E4077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905750" y="4997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699" y="7310"/>
                  </a:lnTo>
                  <a:lnTo>
                    <a:pt x="12699" y="12630"/>
                  </a:lnTo>
                  <a:lnTo>
                    <a:pt x="9329" y="12679"/>
                  </a:lnTo>
                  <a:lnTo>
                    <a:pt x="8336" y="11981"/>
                  </a:lnTo>
                  <a:lnTo>
                    <a:pt x="7674" y="10809"/>
                  </a:lnTo>
                  <a:lnTo>
                    <a:pt x="6611" y="72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96">
              <a:extLst>
                <a:ext uri="{FF2B5EF4-FFF2-40B4-BE49-F238E27FC236}">
                  <a16:creationId xmlns:a16="http://schemas.microsoft.com/office/drawing/2014/main" xmlns="" id="{0E828218-BCD0-4B31-89B7-AC6647B081F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94841" y="5004683"/>
              <a:ext cx="52160" cy="221368"/>
            </a:xfrm>
            <a:custGeom>
              <a:avLst/>
              <a:gdLst/>
              <a:ahLst/>
              <a:cxnLst/>
              <a:rect l="0" t="0" r="0" b="0"/>
              <a:pathLst>
                <a:path w="52160" h="221368">
                  <a:moveTo>
                    <a:pt x="52159" y="5467"/>
                  </a:moveTo>
                  <a:lnTo>
                    <a:pt x="52159" y="5467"/>
                  </a:lnTo>
                  <a:lnTo>
                    <a:pt x="42020" y="1103"/>
                  </a:lnTo>
                  <a:lnTo>
                    <a:pt x="34483" y="0"/>
                  </a:lnTo>
                  <a:lnTo>
                    <a:pt x="30497" y="1822"/>
                  </a:lnTo>
                  <a:lnTo>
                    <a:pt x="22305" y="9492"/>
                  </a:lnTo>
                  <a:lnTo>
                    <a:pt x="9760" y="39193"/>
                  </a:lnTo>
                  <a:lnTo>
                    <a:pt x="477" y="86016"/>
                  </a:lnTo>
                  <a:lnTo>
                    <a:pt x="0" y="133363"/>
                  </a:lnTo>
                  <a:lnTo>
                    <a:pt x="11069" y="175301"/>
                  </a:lnTo>
                  <a:lnTo>
                    <a:pt x="45809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97">
              <a:extLst>
                <a:ext uri="{FF2B5EF4-FFF2-40B4-BE49-F238E27FC236}">
                  <a16:creationId xmlns:a16="http://schemas.microsoft.com/office/drawing/2014/main" xmlns="" id="{D63163EB-CDC7-481B-9382-E0D41DA8816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435850" y="5187950"/>
              <a:ext cx="107951" cy="88901"/>
            </a:xfrm>
            <a:custGeom>
              <a:avLst/>
              <a:gdLst/>
              <a:ahLst/>
              <a:cxnLst/>
              <a:rect l="0" t="0" r="0" b="0"/>
              <a:pathLst>
                <a:path w="107951" h="8890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77443" y="12209"/>
                  </a:lnTo>
                  <a:lnTo>
                    <a:pt x="37705" y="4577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98">
              <a:extLst>
                <a:ext uri="{FF2B5EF4-FFF2-40B4-BE49-F238E27FC236}">
                  <a16:creationId xmlns:a16="http://schemas.microsoft.com/office/drawing/2014/main" xmlns="" id="{5E4B4C6C-0673-4490-A6A5-6C7733CA731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820868" y="4997450"/>
              <a:ext cx="154733" cy="228601"/>
            </a:xfrm>
            <a:custGeom>
              <a:avLst/>
              <a:gdLst/>
              <a:ahLst/>
              <a:cxnLst/>
              <a:rect l="0" t="0" r="0" b="0"/>
              <a:pathLst>
                <a:path w="154733" h="228601">
                  <a:moveTo>
                    <a:pt x="103932" y="0"/>
                  </a:moveTo>
                  <a:lnTo>
                    <a:pt x="103932" y="0"/>
                  </a:lnTo>
                  <a:lnTo>
                    <a:pt x="107590" y="37576"/>
                  </a:lnTo>
                  <a:lnTo>
                    <a:pt x="104623" y="72282"/>
                  </a:lnTo>
                  <a:lnTo>
                    <a:pt x="97865" y="112120"/>
                  </a:lnTo>
                  <a:lnTo>
                    <a:pt x="83084" y="144777"/>
                  </a:lnTo>
                  <a:lnTo>
                    <a:pt x="71383" y="158654"/>
                  </a:lnTo>
                  <a:lnTo>
                    <a:pt x="59127" y="165763"/>
                  </a:lnTo>
                  <a:lnTo>
                    <a:pt x="52895" y="167659"/>
                  </a:lnTo>
                  <a:lnTo>
                    <a:pt x="38445" y="164121"/>
                  </a:lnTo>
                  <a:lnTo>
                    <a:pt x="23321" y="154787"/>
                  </a:lnTo>
                  <a:lnTo>
                    <a:pt x="9544" y="141231"/>
                  </a:lnTo>
                  <a:lnTo>
                    <a:pt x="2010" y="125799"/>
                  </a:lnTo>
                  <a:lnTo>
                    <a:pt x="0" y="117732"/>
                  </a:lnTo>
                  <a:lnTo>
                    <a:pt x="72" y="111650"/>
                  </a:lnTo>
                  <a:lnTo>
                    <a:pt x="1531" y="106888"/>
                  </a:lnTo>
                  <a:lnTo>
                    <a:pt x="3915" y="103009"/>
                  </a:lnTo>
                  <a:lnTo>
                    <a:pt x="8325" y="101128"/>
                  </a:lnTo>
                  <a:lnTo>
                    <a:pt x="20753" y="100920"/>
                  </a:lnTo>
                  <a:lnTo>
                    <a:pt x="46987" y="108141"/>
                  </a:lnTo>
                  <a:lnTo>
                    <a:pt x="77103" y="129330"/>
                  </a:lnTo>
                  <a:lnTo>
                    <a:pt x="118752" y="176504"/>
                  </a:lnTo>
                  <a:lnTo>
                    <a:pt x="142985" y="217815"/>
                  </a:lnTo>
                  <a:lnTo>
                    <a:pt x="15473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99">
              <a:extLst>
                <a:ext uri="{FF2B5EF4-FFF2-40B4-BE49-F238E27FC236}">
                  <a16:creationId xmlns:a16="http://schemas.microsoft.com/office/drawing/2014/main" xmlns="" id="{A87762C4-F9DE-4680-A61A-5C4D8145170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039100" y="5010150"/>
              <a:ext cx="70232" cy="266701"/>
            </a:xfrm>
            <a:custGeom>
              <a:avLst/>
              <a:gdLst/>
              <a:ahLst/>
              <a:cxnLst/>
              <a:rect l="0" t="0" r="0" b="0"/>
              <a:pathLst>
                <a:path w="70232" h="2667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24909" y="3371"/>
                  </a:lnTo>
                  <a:lnTo>
                    <a:pt x="43207" y="22322"/>
                  </a:lnTo>
                  <a:lnTo>
                    <a:pt x="59761" y="60393"/>
                  </a:lnTo>
                  <a:lnTo>
                    <a:pt x="70231" y="107421"/>
                  </a:lnTo>
                  <a:lnTo>
                    <a:pt x="67903" y="142287"/>
                  </a:lnTo>
                  <a:lnTo>
                    <a:pt x="58401" y="178244"/>
                  </a:lnTo>
                  <a:lnTo>
                    <a:pt x="42418" y="21304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00">
              <a:extLst>
                <a:ext uri="{FF2B5EF4-FFF2-40B4-BE49-F238E27FC236}">
                  <a16:creationId xmlns:a16="http://schemas.microsoft.com/office/drawing/2014/main" xmlns="" id="{FF0E7098-BE2F-42E9-A6E0-D9689810C52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312150" y="51498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5156" y="11585"/>
                  </a:lnTo>
                  <a:lnTo>
                    <a:pt x="80973" y="3433"/>
                  </a:lnTo>
                  <a:lnTo>
                    <a:pt x="127238" y="101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01">
              <a:extLst>
                <a:ext uri="{FF2B5EF4-FFF2-40B4-BE49-F238E27FC236}">
                  <a16:creationId xmlns:a16="http://schemas.microsoft.com/office/drawing/2014/main" xmlns="" id="{2A021884-265C-49EE-897E-DD447AE50FB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312150" y="523875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25693" y="41079"/>
                  </a:lnTo>
                  <a:lnTo>
                    <a:pt x="72602" y="28870"/>
                  </a:lnTo>
                  <a:lnTo>
                    <a:pt x="94968" y="23480"/>
                  </a:lnTo>
                  <a:lnTo>
                    <a:pt x="120462" y="17770"/>
                  </a:lnTo>
                  <a:lnTo>
                    <a:pt x="166427" y="789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02">
              <a:extLst>
                <a:ext uri="{FF2B5EF4-FFF2-40B4-BE49-F238E27FC236}">
                  <a16:creationId xmlns:a16="http://schemas.microsoft.com/office/drawing/2014/main" xmlns="" id="{E2C754AC-4054-4D94-8B59-2476001658B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714909" y="4908121"/>
              <a:ext cx="206842" cy="618585"/>
            </a:xfrm>
            <a:custGeom>
              <a:avLst/>
              <a:gdLst/>
              <a:ahLst/>
              <a:cxnLst/>
              <a:rect l="0" t="0" r="0" b="0"/>
              <a:pathLst>
                <a:path w="206842" h="618585">
                  <a:moveTo>
                    <a:pt x="194141" y="25829"/>
                  </a:moveTo>
                  <a:lnTo>
                    <a:pt x="194141" y="25829"/>
                  </a:lnTo>
                  <a:lnTo>
                    <a:pt x="177522" y="11326"/>
                  </a:lnTo>
                  <a:lnTo>
                    <a:pt x="160884" y="2685"/>
                  </a:lnTo>
                  <a:lnTo>
                    <a:pt x="124942" y="0"/>
                  </a:lnTo>
                  <a:lnTo>
                    <a:pt x="83012" y="10415"/>
                  </a:lnTo>
                  <a:lnTo>
                    <a:pt x="46052" y="30277"/>
                  </a:lnTo>
                  <a:lnTo>
                    <a:pt x="31192" y="47797"/>
                  </a:lnTo>
                  <a:lnTo>
                    <a:pt x="26241" y="57407"/>
                  </a:lnTo>
                  <a:lnTo>
                    <a:pt x="24504" y="75612"/>
                  </a:lnTo>
                  <a:lnTo>
                    <a:pt x="26016" y="84418"/>
                  </a:lnTo>
                  <a:lnTo>
                    <a:pt x="44999" y="113666"/>
                  </a:lnTo>
                  <a:lnTo>
                    <a:pt x="88089" y="150084"/>
                  </a:lnTo>
                  <a:lnTo>
                    <a:pt x="121325" y="176631"/>
                  </a:lnTo>
                  <a:lnTo>
                    <a:pt x="133086" y="196334"/>
                  </a:lnTo>
                  <a:lnTo>
                    <a:pt x="133681" y="207232"/>
                  </a:lnTo>
                  <a:lnTo>
                    <a:pt x="126818" y="230630"/>
                  </a:lnTo>
                  <a:lnTo>
                    <a:pt x="100345" y="264232"/>
                  </a:lnTo>
                  <a:lnTo>
                    <a:pt x="55591" y="307191"/>
                  </a:lnTo>
                  <a:lnTo>
                    <a:pt x="26054" y="347767"/>
                  </a:lnTo>
                  <a:lnTo>
                    <a:pt x="20700" y="356871"/>
                  </a:lnTo>
                  <a:lnTo>
                    <a:pt x="18541" y="365057"/>
                  </a:lnTo>
                  <a:lnTo>
                    <a:pt x="19906" y="379797"/>
                  </a:lnTo>
                  <a:lnTo>
                    <a:pt x="36139" y="421754"/>
                  </a:lnTo>
                  <a:lnTo>
                    <a:pt x="42073" y="441684"/>
                  </a:lnTo>
                  <a:lnTo>
                    <a:pt x="40741" y="472739"/>
                  </a:lnTo>
                  <a:lnTo>
                    <a:pt x="26125" y="516718"/>
                  </a:lnTo>
                  <a:lnTo>
                    <a:pt x="6436" y="562591"/>
                  </a:lnTo>
                  <a:lnTo>
                    <a:pt x="0" y="594954"/>
                  </a:lnTo>
                  <a:lnTo>
                    <a:pt x="2258" y="608739"/>
                  </a:lnTo>
                  <a:lnTo>
                    <a:pt x="4836" y="613402"/>
                  </a:lnTo>
                  <a:lnTo>
                    <a:pt x="22751" y="618584"/>
                  </a:lnTo>
                  <a:lnTo>
                    <a:pt x="70217" y="617738"/>
                  </a:lnTo>
                  <a:lnTo>
                    <a:pt x="112252" y="609927"/>
                  </a:lnTo>
                  <a:lnTo>
                    <a:pt x="159157" y="594697"/>
                  </a:lnTo>
                  <a:lnTo>
                    <a:pt x="206841" y="578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03">
              <a:extLst>
                <a:ext uri="{FF2B5EF4-FFF2-40B4-BE49-F238E27FC236}">
                  <a16:creationId xmlns:a16="http://schemas.microsoft.com/office/drawing/2014/main" xmlns="" id="{7025AD09-D8DD-41F4-A080-37CDDFAB360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074150" y="4824179"/>
              <a:ext cx="31751" cy="141522"/>
            </a:xfrm>
            <a:custGeom>
              <a:avLst/>
              <a:gdLst/>
              <a:ahLst/>
              <a:cxnLst/>
              <a:rect l="0" t="0" r="0" b="0"/>
              <a:pathLst>
                <a:path w="31751" h="141522">
                  <a:moveTo>
                    <a:pt x="0" y="8171"/>
                  </a:moveTo>
                  <a:lnTo>
                    <a:pt x="0" y="8171"/>
                  </a:lnTo>
                  <a:lnTo>
                    <a:pt x="3370" y="1429"/>
                  </a:lnTo>
                  <a:lnTo>
                    <a:pt x="5069" y="149"/>
                  </a:lnTo>
                  <a:lnTo>
                    <a:pt x="6907" y="0"/>
                  </a:lnTo>
                  <a:lnTo>
                    <a:pt x="8837" y="607"/>
                  </a:lnTo>
                  <a:lnTo>
                    <a:pt x="18297" y="14945"/>
                  </a:lnTo>
                  <a:lnTo>
                    <a:pt x="24702" y="55919"/>
                  </a:lnTo>
                  <a:lnTo>
                    <a:pt x="29348" y="95147"/>
                  </a:lnTo>
                  <a:lnTo>
                    <a:pt x="31750" y="1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04">
              <a:extLst>
                <a:ext uri="{FF2B5EF4-FFF2-40B4-BE49-F238E27FC236}">
                  <a16:creationId xmlns:a16="http://schemas.microsoft.com/office/drawing/2014/main" xmlns="" id="{7935D6E4-1CF3-421E-B822-465850F54D2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112250" y="4836879"/>
              <a:ext cx="68968" cy="217722"/>
            </a:xfrm>
            <a:custGeom>
              <a:avLst/>
              <a:gdLst/>
              <a:ahLst/>
              <a:cxnLst/>
              <a:rect l="0" t="0" r="0" b="0"/>
              <a:pathLst>
                <a:path w="68968" h="217722">
                  <a:moveTo>
                    <a:pt x="63500" y="8171"/>
                  </a:moveTo>
                  <a:lnTo>
                    <a:pt x="63500" y="8171"/>
                  </a:lnTo>
                  <a:lnTo>
                    <a:pt x="67864" y="148"/>
                  </a:lnTo>
                  <a:lnTo>
                    <a:pt x="68526" y="0"/>
                  </a:lnTo>
                  <a:lnTo>
                    <a:pt x="68967" y="607"/>
                  </a:lnTo>
                  <a:lnTo>
                    <a:pt x="48724" y="41713"/>
                  </a:lnTo>
                  <a:lnTo>
                    <a:pt x="31135" y="85294"/>
                  </a:lnTo>
                  <a:lnTo>
                    <a:pt x="20658" y="119353"/>
                  </a:lnTo>
                  <a:lnTo>
                    <a:pt x="12003" y="154247"/>
                  </a:lnTo>
                  <a:lnTo>
                    <a:pt x="3870" y="196719"/>
                  </a:lnTo>
                  <a:lnTo>
                    <a:pt x="0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05">
              <a:extLst>
                <a:ext uri="{FF2B5EF4-FFF2-40B4-BE49-F238E27FC236}">
                  <a16:creationId xmlns:a16="http://schemas.microsoft.com/office/drawing/2014/main" xmlns="" id="{F29D32F7-ABF4-466F-BA4B-4157CE3D50B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182100" y="4969922"/>
              <a:ext cx="152401" cy="142185"/>
            </a:xfrm>
            <a:custGeom>
              <a:avLst/>
              <a:gdLst/>
              <a:ahLst/>
              <a:cxnLst/>
              <a:rect l="0" t="0" r="0" b="0"/>
              <a:pathLst>
                <a:path w="152401" h="142185">
                  <a:moveTo>
                    <a:pt x="0" y="27528"/>
                  </a:moveTo>
                  <a:lnTo>
                    <a:pt x="0" y="27528"/>
                  </a:lnTo>
                  <a:lnTo>
                    <a:pt x="8837" y="9851"/>
                  </a:lnTo>
                  <a:lnTo>
                    <a:pt x="16628" y="3679"/>
                  </a:lnTo>
                  <a:lnTo>
                    <a:pt x="21668" y="1045"/>
                  </a:lnTo>
                  <a:lnTo>
                    <a:pt x="34795" y="0"/>
                  </a:lnTo>
                  <a:lnTo>
                    <a:pt x="42246" y="709"/>
                  </a:lnTo>
                  <a:lnTo>
                    <a:pt x="56170" y="7142"/>
                  </a:lnTo>
                  <a:lnTo>
                    <a:pt x="62847" y="11821"/>
                  </a:lnTo>
                  <a:lnTo>
                    <a:pt x="72147" y="26427"/>
                  </a:lnTo>
                  <a:lnTo>
                    <a:pt x="75614" y="35260"/>
                  </a:lnTo>
                  <a:lnTo>
                    <a:pt x="73823" y="54483"/>
                  </a:lnTo>
                  <a:lnTo>
                    <a:pt x="55426" y="92197"/>
                  </a:lnTo>
                  <a:lnTo>
                    <a:pt x="31107" y="131652"/>
                  </a:lnTo>
                  <a:lnTo>
                    <a:pt x="31321" y="135750"/>
                  </a:lnTo>
                  <a:lnTo>
                    <a:pt x="33582" y="139187"/>
                  </a:lnTo>
                  <a:lnTo>
                    <a:pt x="37204" y="142184"/>
                  </a:lnTo>
                  <a:lnTo>
                    <a:pt x="54399" y="141751"/>
                  </a:lnTo>
                  <a:lnTo>
                    <a:pt x="97492" y="131692"/>
                  </a:lnTo>
                  <a:lnTo>
                    <a:pt x="152400" y="11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06">
              <a:extLst>
                <a:ext uri="{FF2B5EF4-FFF2-40B4-BE49-F238E27FC236}">
                  <a16:creationId xmlns:a16="http://schemas.microsoft.com/office/drawing/2014/main" xmlns="" id="{5038BADF-AFD7-4ED4-9DB7-A50E37E040C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27900" y="4996137"/>
              <a:ext cx="98829" cy="332795"/>
            </a:xfrm>
            <a:custGeom>
              <a:avLst/>
              <a:gdLst/>
              <a:ahLst/>
              <a:cxnLst/>
              <a:rect l="0" t="0" r="0" b="0"/>
              <a:pathLst>
                <a:path w="98829" h="332795">
                  <a:moveTo>
                    <a:pt x="6350" y="115613"/>
                  </a:moveTo>
                  <a:lnTo>
                    <a:pt x="6350" y="115613"/>
                  </a:lnTo>
                  <a:lnTo>
                    <a:pt x="6350" y="110146"/>
                  </a:lnTo>
                  <a:lnTo>
                    <a:pt x="6350" y="147580"/>
                  </a:lnTo>
                  <a:lnTo>
                    <a:pt x="10113" y="184822"/>
                  </a:lnTo>
                  <a:lnTo>
                    <a:pt x="18283" y="231604"/>
                  </a:lnTo>
                  <a:lnTo>
                    <a:pt x="23291" y="277451"/>
                  </a:lnTo>
                  <a:lnTo>
                    <a:pt x="21612" y="320756"/>
                  </a:lnTo>
                  <a:lnTo>
                    <a:pt x="19809" y="332794"/>
                  </a:lnTo>
                  <a:lnTo>
                    <a:pt x="18145" y="332367"/>
                  </a:lnTo>
                  <a:lnTo>
                    <a:pt x="12533" y="326248"/>
                  </a:lnTo>
                  <a:lnTo>
                    <a:pt x="4811" y="290678"/>
                  </a:lnTo>
                  <a:lnTo>
                    <a:pt x="2138" y="250099"/>
                  </a:lnTo>
                  <a:lnTo>
                    <a:pt x="1425" y="226437"/>
                  </a:lnTo>
                  <a:lnTo>
                    <a:pt x="2361" y="202196"/>
                  </a:lnTo>
                  <a:lnTo>
                    <a:pt x="4396" y="177568"/>
                  </a:lnTo>
                  <a:lnTo>
                    <a:pt x="7164" y="152683"/>
                  </a:lnTo>
                  <a:lnTo>
                    <a:pt x="15884" y="108100"/>
                  </a:lnTo>
                  <a:lnTo>
                    <a:pt x="26109" y="69940"/>
                  </a:lnTo>
                  <a:lnTo>
                    <a:pt x="39799" y="30035"/>
                  </a:lnTo>
                  <a:lnTo>
                    <a:pt x="52793" y="6295"/>
                  </a:lnTo>
                  <a:lnTo>
                    <a:pt x="61328" y="0"/>
                  </a:lnTo>
                  <a:lnTo>
                    <a:pt x="66285" y="1143"/>
                  </a:lnTo>
                  <a:lnTo>
                    <a:pt x="77437" y="9939"/>
                  </a:lnTo>
                  <a:lnTo>
                    <a:pt x="92246" y="40871"/>
                  </a:lnTo>
                  <a:lnTo>
                    <a:pt x="98828" y="81316"/>
                  </a:lnTo>
                  <a:lnTo>
                    <a:pt x="97407" y="117837"/>
                  </a:lnTo>
                  <a:lnTo>
                    <a:pt x="90564" y="136357"/>
                  </a:lnTo>
                  <a:lnTo>
                    <a:pt x="85775" y="144259"/>
                  </a:lnTo>
                  <a:lnTo>
                    <a:pt x="71048" y="156802"/>
                  </a:lnTo>
                  <a:lnTo>
                    <a:pt x="42924" y="169915"/>
                  </a:lnTo>
                  <a:lnTo>
                    <a:pt x="0" y="179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07">
              <a:extLst>
                <a:ext uri="{FF2B5EF4-FFF2-40B4-BE49-F238E27FC236}">
                  <a16:creationId xmlns:a16="http://schemas.microsoft.com/office/drawing/2014/main" xmlns="" id="{08DCA958-FCEE-46DA-B590-C3F55B70479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442200" y="5184292"/>
              <a:ext cx="82551" cy="73509"/>
            </a:xfrm>
            <a:custGeom>
              <a:avLst/>
              <a:gdLst/>
              <a:ahLst/>
              <a:cxnLst/>
              <a:rect l="0" t="0" r="0" b="0"/>
              <a:pathLst>
                <a:path w="82551" h="735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38876" y="19054"/>
                  </a:lnTo>
                  <a:lnTo>
                    <a:pt x="74717" y="64610"/>
                  </a:lnTo>
                  <a:lnTo>
                    <a:pt x="8255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46">
            <a:extLst>
              <a:ext uri="{FF2B5EF4-FFF2-40B4-BE49-F238E27FC236}">
                <a16:creationId xmlns:a16="http://schemas.microsoft.com/office/drawing/2014/main" xmlns="" id="{804CA24D-4DA0-403D-83A6-F7F3D6BBE4B9}"/>
              </a:ext>
            </a:extLst>
          </p:cNvPr>
          <p:cNvGrpSpPr/>
          <p:nvPr/>
        </p:nvGrpSpPr>
        <p:grpSpPr>
          <a:xfrm>
            <a:off x="9626600" y="4816279"/>
            <a:ext cx="152401" cy="282772"/>
            <a:chOff x="9626600" y="4816279"/>
            <a:chExt cx="152401" cy="282772"/>
          </a:xfrm>
        </p:grpSpPr>
        <p:sp>
          <p:nvSpPr>
            <p:cNvPr id="117" name="SMARTInkShape-1308">
              <a:extLst>
                <a:ext uri="{FF2B5EF4-FFF2-40B4-BE49-F238E27FC236}">
                  <a16:creationId xmlns:a16="http://schemas.microsoft.com/office/drawing/2014/main" xmlns="" id="{B42376C1-C89A-4C24-8A49-6C073BEF2EE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626600" y="49784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0" y="44812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09">
              <a:extLst>
                <a:ext uri="{FF2B5EF4-FFF2-40B4-BE49-F238E27FC236}">
                  <a16:creationId xmlns:a16="http://schemas.microsoft.com/office/drawing/2014/main" xmlns="" id="{9AEF6353-9588-4CE2-A0C2-3296C3DE919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626600" y="4883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10">
              <a:extLst>
                <a:ext uri="{FF2B5EF4-FFF2-40B4-BE49-F238E27FC236}">
                  <a16:creationId xmlns:a16="http://schemas.microsoft.com/office/drawing/2014/main" xmlns="" id="{1652A46F-6BF4-4A86-843D-40D1124F49E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712219" y="4816279"/>
              <a:ext cx="66782" cy="168472"/>
            </a:xfrm>
            <a:custGeom>
              <a:avLst/>
              <a:gdLst/>
              <a:ahLst/>
              <a:cxnLst/>
              <a:rect l="0" t="0" r="0" b="0"/>
              <a:pathLst>
                <a:path w="66782" h="168472">
                  <a:moveTo>
                    <a:pt x="66781" y="3371"/>
                  </a:moveTo>
                  <a:lnTo>
                    <a:pt x="66781" y="3371"/>
                  </a:lnTo>
                  <a:lnTo>
                    <a:pt x="56668" y="0"/>
                  </a:lnTo>
                  <a:lnTo>
                    <a:pt x="36895" y="1275"/>
                  </a:lnTo>
                  <a:lnTo>
                    <a:pt x="23160" y="8084"/>
                  </a:lnTo>
                  <a:lnTo>
                    <a:pt x="16534" y="12863"/>
                  </a:lnTo>
                  <a:lnTo>
                    <a:pt x="7290" y="31343"/>
                  </a:lnTo>
                  <a:lnTo>
                    <a:pt x="0" y="71396"/>
                  </a:lnTo>
                  <a:lnTo>
                    <a:pt x="1604" y="119012"/>
                  </a:lnTo>
                  <a:lnTo>
                    <a:pt x="9631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11">
              <a:extLst>
                <a:ext uri="{FF2B5EF4-FFF2-40B4-BE49-F238E27FC236}">
                  <a16:creationId xmlns:a16="http://schemas.microsoft.com/office/drawing/2014/main" xmlns="" id="{D04BDB37-102B-4A96-9252-EFF3D1350DE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673741" y="4972050"/>
              <a:ext cx="86210" cy="50801"/>
            </a:xfrm>
            <a:custGeom>
              <a:avLst/>
              <a:gdLst/>
              <a:ahLst/>
              <a:cxnLst/>
              <a:rect l="0" t="0" r="0" b="0"/>
              <a:pathLst>
                <a:path w="86210" h="50801">
                  <a:moveTo>
                    <a:pt x="3659" y="50800"/>
                  </a:moveTo>
                  <a:lnTo>
                    <a:pt x="3659" y="50800"/>
                  </a:lnTo>
                  <a:lnTo>
                    <a:pt x="288" y="47429"/>
                  </a:lnTo>
                  <a:lnTo>
                    <a:pt x="0" y="45025"/>
                  </a:lnTo>
                  <a:lnTo>
                    <a:pt x="1563" y="38591"/>
                  </a:lnTo>
                  <a:lnTo>
                    <a:pt x="14016" y="31027"/>
                  </a:lnTo>
                  <a:lnTo>
                    <a:pt x="59875" y="11303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12">
              <a:extLst>
                <a:ext uri="{FF2B5EF4-FFF2-40B4-BE49-F238E27FC236}">
                  <a16:creationId xmlns:a16="http://schemas.microsoft.com/office/drawing/2014/main" xmlns="" id="{1917FC7A-9D6D-402E-8AEB-3F0A4683E54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690983" y="4965800"/>
              <a:ext cx="30868" cy="133251"/>
            </a:xfrm>
            <a:custGeom>
              <a:avLst/>
              <a:gdLst/>
              <a:ahLst/>
              <a:cxnLst/>
              <a:rect l="0" t="0" r="0" b="0"/>
              <a:pathLst>
                <a:path w="30868" h="133251">
                  <a:moveTo>
                    <a:pt x="5467" y="12600"/>
                  </a:moveTo>
                  <a:lnTo>
                    <a:pt x="5467" y="12600"/>
                  </a:lnTo>
                  <a:lnTo>
                    <a:pt x="2096" y="12600"/>
                  </a:lnTo>
                  <a:lnTo>
                    <a:pt x="1103" y="11894"/>
                  </a:lnTo>
                  <a:lnTo>
                    <a:pt x="441" y="10718"/>
                  </a:lnTo>
                  <a:lnTo>
                    <a:pt x="0" y="9229"/>
                  </a:lnTo>
                  <a:lnTo>
                    <a:pt x="410" y="7531"/>
                  </a:lnTo>
                  <a:lnTo>
                    <a:pt x="4662" y="1044"/>
                  </a:lnTo>
                  <a:lnTo>
                    <a:pt x="6990" y="408"/>
                  </a:lnTo>
                  <a:lnTo>
                    <a:pt x="10863" y="0"/>
                  </a:lnTo>
                  <a:lnTo>
                    <a:pt x="11181" y="672"/>
                  </a:lnTo>
                  <a:lnTo>
                    <a:pt x="18687" y="40399"/>
                  </a:lnTo>
                  <a:lnTo>
                    <a:pt x="24454" y="86163"/>
                  </a:lnTo>
                  <a:lnTo>
                    <a:pt x="30867" y="13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47">
            <a:extLst>
              <a:ext uri="{FF2B5EF4-FFF2-40B4-BE49-F238E27FC236}">
                <a16:creationId xmlns:a16="http://schemas.microsoft.com/office/drawing/2014/main" xmlns="" id="{3AF39B92-BDA4-40D4-B3E7-C2612F31C6F8}"/>
              </a:ext>
            </a:extLst>
          </p:cNvPr>
          <p:cNvGrpSpPr/>
          <p:nvPr/>
        </p:nvGrpSpPr>
        <p:grpSpPr>
          <a:xfrm>
            <a:off x="9188450" y="5335667"/>
            <a:ext cx="622301" cy="289384"/>
            <a:chOff x="9188450" y="5335667"/>
            <a:chExt cx="622301" cy="289384"/>
          </a:xfrm>
        </p:grpSpPr>
        <p:sp>
          <p:nvSpPr>
            <p:cNvPr id="123" name="SMARTInkShape-1313">
              <a:extLst>
                <a:ext uri="{FF2B5EF4-FFF2-40B4-BE49-F238E27FC236}">
                  <a16:creationId xmlns:a16="http://schemas.microsoft.com/office/drawing/2014/main" xmlns="" id="{2F942541-F528-44B9-A07B-58DCAD66A6F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188450" y="5388662"/>
              <a:ext cx="17024" cy="129489"/>
            </a:xfrm>
            <a:custGeom>
              <a:avLst/>
              <a:gdLst/>
              <a:ahLst/>
              <a:cxnLst/>
              <a:rect l="0" t="0" r="0" b="0"/>
              <a:pathLst>
                <a:path w="17024" h="1294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705" y="123"/>
                  </a:lnTo>
                  <a:lnTo>
                    <a:pt x="12209" y="17525"/>
                  </a:lnTo>
                  <a:lnTo>
                    <a:pt x="17023" y="45044"/>
                  </a:lnTo>
                  <a:lnTo>
                    <a:pt x="15078" y="83379"/>
                  </a:lnTo>
                  <a:lnTo>
                    <a:pt x="12700" y="12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14">
              <a:extLst>
                <a:ext uri="{FF2B5EF4-FFF2-40B4-BE49-F238E27FC236}">
                  <a16:creationId xmlns:a16="http://schemas.microsoft.com/office/drawing/2014/main" xmlns="" id="{F4B8756E-7B69-4E1A-846F-9757519A17B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226550" y="5387491"/>
              <a:ext cx="57151" cy="219560"/>
            </a:xfrm>
            <a:custGeom>
              <a:avLst/>
              <a:gdLst/>
              <a:ahLst/>
              <a:cxnLst/>
              <a:rect l="0" t="0" r="0" b="0"/>
              <a:pathLst>
                <a:path w="57151" h="219560">
                  <a:moveTo>
                    <a:pt x="57150" y="3659"/>
                  </a:moveTo>
                  <a:lnTo>
                    <a:pt x="57150" y="3659"/>
                  </a:lnTo>
                  <a:lnTo>
                    <a:pt x="57150" y="0"/>
                  </a:lnTo>
                  <a:lnTo>
                    <a:pt x="55738" y="16206"/>
                  </a:lnTo>
                  <a:lnTo>
                    <a:pt x="43335" y="60700"/>
                  </a:lnTo>
                  <a:lnTo>
                    <a:pt x="31419" y="107108"/>
                  </a:lnTo>
                  <a:lnTo>
                    <a:pt x="18952" y="152844"/>
                  </a:lnTo>
                  <a:lnTo>
                    <a:pt x="5468" y="199482"/>
                  </a:lnTo>
                  <a:lnTo>
                    <a:pt x="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15">
              <a:extLst>
                <a:ext uri="{FF2B5EF4-FFF2-40B4-BE49-F238E27FC236}">
                  <a16:creationId xmlns:a16="http://schemas.microsoft.com/office/drawing/2014/main" xmlns="" id="{EAF15F5A-FEA1-48C8-8DB5-6D7A71AEAB4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15450" y="5509318"/>
              <a:ext cx="114301" cy="115733"/>
            </a:xfrm>
            <a:custGeom>
              <a:avLst/>
              <a:gdLst/>
              <a:ahLst/>
              <a:cxnLst/>
              <a:rect l="0" t="0" r="0" b="0"/>
              <a:pathLst>
                <a:path w="114301" h="115733">
                  <a:moveTo>
                    <a:pt x="0" y="15182"/>
                  </a:moveTo>
                  <a:lnTo>
                    <a:pt x="0" y="15182"/>
                  </a:lnTo>
                  <a:lnTo>
                    <a:pt x="8837" y="876"/>
                  </a:lnTo>
                  <a:lnTo>
                    <a:pt x="12242" y="0"/>
                  </a:lnTo>
                  <a:lnTo>
                    <a:pt x="21668" y="908"/>
                  </a:lnTo>
                  <a:lnTo>
                    <a:pt x="31031" y="5545"/>
                  </a:lnTo>
                  <a:lnTo>
                    <a:pt x="35504" y="8757"/>
                  </a:lnTo>
                  <a:lnTo>
                    <a:pt x="42355" y="17971"/>
                  </a:lnTo>
                  <a:lnTo>
                    <a:pt x="45169" y="23391"/>
                  </a:lnTo>
                  <a:lnTo>
                    <a:pt x="45634" y="29827"/>
                  </a:lnTo>
                  <a:lnTo>
                    <a:pt x="42390" y="44504"/>
                  </a:lnTo>
                  <a:lnTo>
                    <a:pt x="11632" y="90534"/>
                  </a:lnTo>
                  <a:lnTo>
                    <a:pt x="5640" y="100648"/>
                  </a:lnTo>
                  <a:lnTo>
                    <a:pt x="4466" y="104615"/>
                  </a:lnTo>
                  <a:lnTo>
                    <a:pt x="4388" y="107965"/>
                  </a:lnTo>
                  <a:lnTo>
                    <a:pt x="5042" y="110904"/>
                  </a:lnTo>
                  <a:lnTo>
                    <a:pt x="6889" y="112863"/>
                  </a:lnTo>
                  <a:lnTo>
                    <a:pt x="12705" y="115040"/>
                  </a:lnTo>
                  <a:lnTo>
                    <a:pt x="38779" y="115732"/>
                  </a:lnTo>
                  <a:lnTo>
                    <a:pt x="79051" y="107925"/>
                  </a:lnTo>
                  <a:lnTo>
                    <a:pt x="114300" y="9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16">
              <a:extLst>
                <a:ext uri="{FF2B5EF4-FFF2-40B4-BE49-F238E27FC236}">
                  <a16:creationId xmlns:a16="http://schemas.microsoft.com/office/drawing/2014/main" xmlns="" id="{5A2E149D-D0A6-459F-A478-62C57C9A1E2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652000" y="54864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9" y="5299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17">
              <a:extLst>
                <a:ext uri="{FF2B5EF4-FFF2-40B4-BE49-F238E27FC236}">
                  <a16:creationId xmlns:a16="http://schemas.microsoft.com/office/drawing/2014/main" xmlns="" id="{F8513910-8B1F-427A-ABB4-80C7FE44FAF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651999" y="5384800"/>
              <a:ext cx="6352" cy="19051"/>
            </a:xfrm>
            <a:custGeom>
              <a:avLst/>
              <a:gdLst/>
              <a:ahLst/>
              <a:cxnLst/>
              <a:rect l="0" t="0" r="0" b="0"/>
              <a:pathLst>
                <a:path w="63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2308"/>
                  </a:lnTo>
                  <a:lnTo>
                    <a:pt x="1882" y="7117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18">
              <a:extLst>
                <a:ext uri="{FF2B5EF4-FFF2-40B4-BE49-F238E27FC236}">
                  <a16:creationId xmlns:a16="http://schemas.microsoft.com/office/drawing/2014/main" xmlns="" id="{CBDDEB44-2505-4996-B92A-D9F67B72B4B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715500" y="5335667"/>
              <a:ext cx="69851" cy="245984"/>
            </a:xfrm>
            <a:custGeom>
              <a:avLst/>
              <a:gdLst/>
              <a:ahLst/>
              <a:cxnLst/>
              <a:rect l="0" t="0" r="0" b="0"/>
              <a:pathLst>
                <a:path w="69851" h="245984">
                  <a:moveTo>
                    <a:pt x="69850" y="23733"/>
                  </a:moveTo>
                  <a:lnTo>
                    <a:pt x="69850" y="23733"/>
                  </a:lnTo>
                  <a:lnTo>
                    <a:pt x="41238" y="3960"/>
                  </a:lnTo>
                  <a:lnTo>
                    <a:pt x="24448" y="0"/>
                  </a:lnTo>
                  <a:lnTo>
                    <a:pt x="19121" y="3678"/>
                  </a:lnTo>
                  <a:lnTo>
                    <a:pt x="9439" y="19053"/>
                  </a:lnTo>
                  <a:lnTo>
                    <a:pt x="2797" y="51509"/>
                  </a:lnTo>
                  <a:lnTo>
                    <a:pt x="829" y="94679"/>
                  </a:lnTo>
                  <a:lnTo>
                    <a:pt x="246" y="139847"/>
                  </a:lnTo>
                  <a:lnTo>
                    <a:pt x="72" y="184510"/>
                  </a:lnTo>
                  <a:lnTo>
                    <a:pt x="14" y="226523"/>
                  </a:lnTo>
                  <a:lnTo>
                    <a:pt x="0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19">
              <a:extLst>
                <a:ext uri="{FF2B5EF4-FFF2-40B4-BE49-F238E27FC236}">
                  <a16:creationId xmlns:a16="http://schemas.microsoft.com/office/drawing/2014/main" xmlns="" id="{66E65B40-24B9-4422-9C55-4EC9CEB1C7C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684632" y="5499100"/>
              <a:ext cx="126119" cy="25401"/>
            </a:xfrm>
            <a:custGeom>
              <a:avLst/>
              <a:gdLst/>
              <a:ahLst/>
              <a:cxnLst/>
              <a:rect l="0" t="0" r="0" b="0"/>
              <a:pathLst>
                <a:path w="1261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19933"/>
                  </a:lnTo>
                  <a:lnTo>
                    <a:pt x="6121" y="15940"/>
                  </a:lnTo>
                  <a:lnTo>
                    <a:pt x="53413" y="4147"/>
                  </a:lnTo>
                  <a:lnTo>
                    <a:pt x="95795" y="1229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48">
            <a:extLst>
              <a:ext uri="{FF2B5EF4-FFF2-40B4-BE49-F238E27FC236}">
                <a16:creationId xmlns:a16="http://schemas.microsoft.com/office/drawing/2014/main" xmlns="" id="{37653A86-C9C0-4D70-B2FC-9A5E9D4B1AC3}"/>
              </a:ext>
            </a:extLst>
          </p:cNvPr>
          <p:cNvGrpSpPr/>
          <p:nvPr/>
        </p:nvGrpSpPr>
        <p:grpSpPr>
          <a:xfrm>
            <a:off x="1885950" y="4902200"/>
            <a:ext cx="8489951" cy="1644651"/>
            <a:chOff x="1885950" y="4902200"/>
            <a:chExt cx="8489951" cy="1644651"/>
          </a:xfrm>
        </p:grpSpPr>
        <p:sp>
          <p:nvSpPr>
            <p:cNvPr id="131" name="SMARTInkShape-1320">
              <a:extLst>
                <a:ext uri="{FF2B5EF4-FFF2-40B4-BE49-F238E27FC236}">
                  <a16:creationId xmlns:a16="http://schemas.microsoft.com/office/drawing/2014/main" xmlns="" id="{D9968109-B1A4-4B4E-9253-79987BEBC8C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350500" y="49530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2209" y="51387"/>
                  </a:lnTo>
                  <a:lnTo>
                    <a:pt x="17023" y="91269"/>
                  </a:lnTo>
                  <a:lnTo>
                    <a:pt x="23013" y="135934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321">
              <a:extLst>
                <a:ext uri="{FF2B5EF4-FFF2-40B4-BE49-F238E27FC236}">
                  <a16:creationId xmlns:a16="http://schemas.microsoft.com/office/drawing/2014/main" xmlns="" id="{51B7D689-70BC-4CC2-AF1C-FFE5EE28BAB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287000" y="49466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882" y="3371"/>
                  </a:lnTo>
                  <a:lnTo>
                    <a:pt x="116" y="3796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22">
              <a:extLst>
                <a:ext uri="{FF2B5EF4-FFF2-40B4-BE49-F238E27FC236}">
                  <a16:creationId xmlns:a16="http://schemas.microsoft.com/office/drawing/2014/main" xmlns="" id="{67A88829-CAE0-4923-9E88-31509992FEB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115550" y="5041900"/>
              <a:ext cx="88901" cy="3372"/>
            </a:xfrm>
            <a:custGeom>
              <a:avLst/>
              <a:gdLst/>
              <a:ahLst/>
              <a:cxnLst/>
              <a:rect l="0" t="0" r="0" b="0"/>
              <a:pathLst>
                <a:path w="88901" h="3372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2915" y="139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23">
              <a:extLst>
                <a:ext uri="{FF2B5EF4-FFF2-40B4-BE49-F238E27FC236}">
                  <a16:creationId xmlns:a16="http://schemas.microsoft.com/office/drawing/2014/main" xmlns="" id="{227872BF-D2EB-4C95-8510-ACB7282D640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109200" y="49784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7194" y="595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324">
              <a:extLst>
                <a:ext uri="{FF2B5EF4-FFF2-40B4-BE49-F238E27FC236}">
                  <a16:creationId xmlns:a16="http://schemas.microsoft.com/office/drawing/2014/main" xmlns="" id="{A7C983B8-5679-4A20-93A3-AD7B1CF3AA1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945832" y="4902200"/>
              <a:ext cx="112569" cy="163952"/>
            </a:xfrm>
            <a:custGeom>
              <a:avLst/>
              <a:gdLst/>
              <a:ahLst/>
              <a:cxnLst/>
              <a:rect l="0" t="0" r="0" b="0"/>
              <a:pathLst>
                <a:path w="112569" h="163952">
                  <a:moveTo>
                    <a:pt x="112568" y="0"/>
                  </a:moveTo>
                  <a:lnTo>
                    <a:pt x="112568" y="0"/>
                  </a:lnTo>
                  <a:lnTo>
                    <a:pt x="98753" y="41445"/>
                  </a:lnTo>
                  <a:lnTo>
                    <a:pt x="82714" y="82819"/>
                  </a:lnTo>
                  <a:lnTo>
                    <a:pt x="66799" y="109519"/>
                  </a:lnTo>
                  <a:lnTo>
                    <a:pt x="54830" y="121112"/>
                  </a:lnTo>
                  <a:lnTo>
                    <a:pt x="29902" y="134304"/>
                  </a:lnTo>
                  <a:lnTo>
                    <a:pt x="24297" y="134691"/>
                  </a:lnTo>
                  <a:lnTo>
                    <a:pt x="14305" y="131359"/>
                  </a:lnTo>
                  <a:lnTo>
                    <a:pt x="7042" y="123292"/>
                  </a:lnTo>
                  <a:lnTo>
                    <a:pt x="2166" y="113358"/>
                  </a:lnTo>
                  <a:lnTo>
                    <a:pt x="0" y="104239"/>
                  </a:lnTo>
                  <a:lnTo>
                    <a:pt x="920" y="95482"/>
                  </a:lnTo>
                  <a:lnTo>
                    <a:pt x="2152" y="91171"/>
                  </a:lnTo>
                  <a:lnTo>
                    <a:pt x="7286" y="84500"/>
                  </a:lnTo>
                  <a:lnTo>
                    <a:pt x="18707" y="74468"/>
                  </a:lnTo>
                  <a:lnTo>
                    <a:pt x="21067" y="73635"/>
                  </a:lnTo>
                  <a:lnTo>
                    <a:pt x="23344" y="73784"/>
                  </a:lnTo>
                  <a:lnTo>
                    <a:pt x="25569" y="74589"/>
                  </a:lnTo>
                  <a:lnTo>
                    <a:pt x="35442" y="82464"/>
                  </a:lnTo>
                  <a:lnTo>
                    <a:pt x="69868" y="128334"/>
                  </a:lnTo>
                  <a:lnTo>
                    <a:pt x="91797" y="159283"/>
                  </a:lnTo>
                  <a:lnTo>
                    <a:pt x="98274" y="163951"/>
                  </a:lnTo>
                  <a:lnTo>
                    <a:pt x="99511" y="163628"/>
                  </a:lnTo>
                  <a:lnTo>
                    <a:pt x="10621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325">
              <a:extLst>
                <a:ext uri="{FF2B5EF4-FFF2-40B4-BE49-F238E27FC236}">
                  <a16:creationId xmlns:a16="http://schemas.microsoft.com/office/drawing/2014/main" xmlns="" id="{E9C42DBD-8B37-4DB7-B885-31D4BF2C8A6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205619" y="5416550"/>
              <a:ext cx="81382" cy="127001"/>
            </a:xfrm>
            <a:custGeom>
              <a:avLst/>
              <a:gdLst/>
              <a:ahLst/>
              <a:cxnLst/>
              <a:rect l="0" t="0" r="0" b="0"/>
              <a:pathLst>
                <a:path w="81382" h="127001">
                  <a:moveTo>
                    <a:pt x="43281" y="0"/>
                  </a:moveTo>
                  <a:lnTo>
                    <a:pt x="43281" y="0"/>
                  </a:lnTo>
                  <a:lnTo>
                    <a:pt x="31348" y="42708"/>
                  </a:lnTo>
                  <a:lnTo>
                    <a:pt x="18814" y="76859"/>
                  </a:lnTo>
                  <a:lnTo>
                    <a:pt x="0" y="123554"/>
                  </a:lnTo>
                  <a:lnTo>
                    <a:pt x="8758" y="123587"/>
                  </a:lnTo>
                  <a:lnTo>
                    <a:pt x="53239" y="124601"/>
                  </a:lnTo>
                  <a:lnTo>
                    <a:pt x="8138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26">
              <a:extLst>
                <a:ext uri="{FF2B5EF4-FFF2-40B4-BE49-F238E27FC236}">
                  <a16:creationId xmlns:a16="http://schemas.microsoft.com/office/drawing/2014/main" xmlns="" id="{1AB59F72-0B62-427F-9D7A-5EC12BFA5DC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077450" y="554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27">
              <a:extLst>
                <a:ext uri="{FF2B5EF4-FFF2-40B4-BE49-F238E27FC236}">
                  <a16:creationId xmlns:a16="http://schemas.microsoft.com/office/drawing/2014/main" xmlns="" id="{5ABDCFD3-EC80-4832-8B24-A7FEB07ABDB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064750" y="54927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7092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328">
              <a:extLst>
                <a:ext uri="{FF2B5EF4-FFF2-40B4-BE49-F238E27FC236}">
                  <a16:creationId xmlns:a16="http://schemas.microsoft.com/office/drawing/2014/main" xmlns="" id="{ED46EBC8-56B2-484D-A64A-9CE6034F99C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19688" y="5449183"/>
              <a:ext cx="81563" cy="113418"/>
            </a:xfrm>
            <a:custGeom>
              <a:avLst/>
              <a:gdLst/>
              <a:ahLst/>
              <a:cxnLst/>
              <a:rect l="0" t="0" r="0" b="0"/>
              <a:pathLst>
                <a:path w="81563" h="113418">
                  <a:moveTo>
                    <a:pt x="68862" y="5467"/>
                  </a:moveTo>
                  <a:lnTo>
                    <a:pt x="68862" y="5467"/>
                  </a:lnTo>
                  <a:lnTo>
                    <a:pt x="68861" y="2096"/>
                  </a:lnTo>
                  <a:lnTo>
                    <a:pt x="69567" y="1103"/>
                  </a:lnTo>
                  <a:lnTo>
                    <a:pt x="70743" y="441"/>
                  </a:lnTo>
                  <a:lnTo>
                    <a:pt x="72232" y="0"/>
                  </a:lnTo>
                  <a:lnTo>
                    <a:pt x="72521" y="1116"/>
                  </a:lnTo>
                  <a:lnTo>
                    <a:pt x="62303" y="44574"/>
                  </a:lnTo>
                  <a:lnTo>
                    <a:pt x="40011" y="85990"/>
                  </a:lnTo>
                  <a:lnTo>
                    <a:pt x="33461" y="98404"/>
                  </a:lnTo>
                  <a:lnTo>
                    <a:pt x="25847" y="106274"/>
                  </a:lnTo>
                  <a:lnTo>
                    <a:pt x="21135" y="106539"/>
                  </a:lnTo>
                  <a:lnTo>
                    <a:pt x="10255" y="101188"/>
                  </a:lnTo>
                  <a:lnTo>
                    <a:pt x="6507" y="96797"/>
                  </a:lnTo>
                  <a:lnTo>
                    <a:pt x="2344" y="86275"/>
                  </a:lnTo>
                  <a:lnTo>
                    <a:pt x="0" y="68451"/>
                  </a:lnTo>
                  <a:lnTo>
                    <a:pt x="1786" y="62978"/>
                  </a:lnTo>
                  <a:lnTo>
                    <a:pt x="9418" y="53135"/>
                  </a:lnTo>
                  <a:lnTo>
                    <a:pt x="15120" y="52768"/>
                  </a:lnTo>
                  <a:lnTo>
                    <a:pt x="28984" y="59886"/>
                  </a:lnTo>
                  <a:lnTo>
                    <a:pt x="59133" y="87230"/>
                  </a:lnTo>
                  <a:lnTo>
                    <a:pt x="81562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329">
              <a:extLst>
                <a:ext uri="{FF2B5EF4-FFF2-40B4-BE49-F238E27FC236}">
                  <a16:creationId xmlns:a16="http://schemas.microsoft.com/office/drawing/2014/main" xmlns="" id="{382AB0A1-9377-46CD-AC02-32507431770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236200" y="5486400"/>
              <a:ext cx="25401" cy="111747"/>
            </a:xfrm>
            <a:custGeom>
              <a:avLst/>
              <a:gdLst/>
              <a:ahLst/>
              <a:cxnLst/>
              <a:rect l="0" t="0" r="0" b="0"/>
              <a:pathLst>
                <a:path w="25401" h="111747">
                  <a:moveTo>
                    <a:pt x="25400" y="0"/>
                  </a:moveTo>
                  <a:lnTo>
                    <a:pt x="25400" y="0"/>
                  </a:lnTo>
                  <a:lnTo>
                    <a:pt x="15287" y="37081"/>
                  </a:lnTo>
                  <a:lnTo>
                    <a:pt x="5645" y="84375"/>
                  </a:lnTo>
                  <a:lnTo>
                    <a:pt x="3215" y="95356"/>
                  </a:lnTo>
                  <a:lnTo>
                    <a:pt x="5798" y="111527"/>
                  </a:lnTo>
                  <a:lnTo>
                    <a:pt x="5277" y="11174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30">
              <a:extLst>
                <a:ext uri="{FF2B5EF4-FFF2-40B4-BE49-F238E27FC236}">
                  <a16:creationId xmlns:a16="http://schemas.microsoft.com/office/drawing/2014/main" xmlns="" id="{2E10F645-DDA8-4C23-B94C-EF63E09A48F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64750" y="55181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9157" y="11556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31">
              <a:extLst>
                <a:ext uri="{FF2B5EF4-FFF2-40B4-BE49-F238E27FC236}">
                  <a16:creationId xmlns:a16="http://schemas.microsoft.com/office/drawing/2014/main" xmlns="" id="{D0252D8D-5930-435B-BE80-4F165B8F235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85950" y="5759633"/>
              <a:ext cx="6234513" cy="145868"/>
            </a:xfrm>
            <a:custGeom>
              <a:avLst/>
              <a:gdLst/>
              <a:ahLst/>
              <a:cxnLst/>
              <a:rect l="0" t="0" r="0" b="0"/>
              <a:pathLst>
                <a:path w="6234513" h="145868">
                  <a:moveTo>
                    <a:pt x="0" y="145867"/>
                  </a:moveTo>
                  <a:lnTo>
                    <a:pt x="0" y="145867"/>
                  </a:lnTo>
                  <a:lnTo>
                    <a:pt x="30992" y="135023"/>
                  </a:lnTo>
                  <a:lnTo>
                    <a:pt x="71159" y="124819"/>
                  </a:lnTo>
                  <a:lnTo>
                    <a:pt x="96828" y="119841"/>
                  </a:lnTo>
                  <a:lnTo>
                    <a:pt x="125230" y="115110"/>
                  </a:lnTo>
                  <a:lnTo>
                    <a:pt x="155453" y="110546"/>
                  </a:lnTo>
                  <a:lnTo>
                    <a:pt x="189008" y="106798"/>
                  </a:lnTo>
                  <a:lnTo>
                    <a:pt x="224783" y="103593"/>
                  </a:lnTo>
                  <a:lnTo>
                    <a:pt x="262039" y="100750"/>
                  </a:lnTo>
                  <a:lnTo>
                    <a:pt x="303104" y="98856"/>
                  </a:lnTo>
                  <a:lnTo>
                    <a:pt x="346708" y="97593"/>
                  </a:lnTo>
                  <a:lnTo>
                    <a:pt x="392005" y="96751"/>
                  </a:lnTo>
                  <a:lnTo>
                    <a:pt x="444781" y="95484"/>
                  </a:lnTo>
                  <a:lnTo>
                    <a:pt x="502543" y="93934"/>
                  </a:lnTo>
                  <a:lnTo>
                    <a:pt x="563629" y="92195"/>
                  </a:lnTo>
                  <a:lnTo>
                    <a:pt x="631163" y="89624"/>
                  </a:lnTo>
                  <a:lnTo>
                    <a:pt x="702998" y="86500"/>
                  </a:lnTo>
                  <a:lnTo>
                    <a:pt x="777699" y="83006"/>
                  </a:lnTo>
                  <a:lnTo>
                    <a:pt x="858544" y="77854"/>
                  </a:lnTo>
                  <a:lnTo>
                    <a:pt x="943484" y="71598"/>
                  </a:lnTo>
                  <a:lnTo>
                    <a:pt x="1031156" y="64604"/>
                  </a:lnTo>
                  <a:lnTo>
                    <a:pt x="1126999" y="57119"/>
                  </a:lnTo>
                  <a:lnTo>
                    <a:pt x="1228288" y="49308"/>
                  </a:lnTo>
                  <a:lnTo>
                    <a:pt x="1333208" y="41277"/>
                  </a:lnTo>
                  <a:lnTo>
                    <a:pt x="1441961" y="33807"/>
                  </a:lnTo>
                  <a:lnTo>
                    <a:pt x="1553268" y="26710"/>
                  </a:lnTo>
                  <a:lnTo>
                    <a:pt x="1666279" y="19862"/>
                  </a:lnTo>
                  <a:lnTo>
                    <a:pt x="1783247" y="14591"/>
                  </a:lnTo>
                  <a:lnTo>
                    <a:pt x="1902854" y="10372"/>
                  </a:lnTo>
                  <a:lnTo>
                    <a:pt x="2024219" y="6853"/>
                  </a:lnTo>
                  <a:lnTo>
                    <a:pt x="2154518" y="4507"/>
                  </a:lnTo>
                  <a:lnTo>
                    <a:pt x="2290773" y="2944"/>
                  </a:lnTo>
                  <a:lnTo>
                    <a:pt x="2430998" y="1902"/>
                  </a:lnTo>
                  <a:lnTo>
                    <a:pt x="2572460" y="1207"/>
                  </a:lnTo>
                  <a:lnTo>
                    <a:pt x="2714745" y="743"/>
                  </a:lnTo>
                  <a:lnTo>
                    <a:pt x="2857580" y="434"/>
                  </a:lnTo>
                  <a:lnTo>
                    <a:pt x="3001487" y="229"/>
                  </a:lnTo>
                  <a:lnTo>
                    <a:pt x="3146108" y="91"/>
                  </a:lnTo>
                  <a:lnTo>
                    <a:pt x="3291205" y="0"/>
                  </a:lnTo>
                  <a:lnTo>
                    <a:pt x="3440853" y="644"/>
                  </a:lnTo>
                  <a:lnTo>
                    <a:pt x="3593535" y="1780"/>
                  </a:lnTo>
                  <a:lnTo>
                    <a:pt x="3748240" y="3242"/>
                  </a:lnTo>
                  <a:lnTo>
                    <a:pt x="3904293" y="5628"/>
                  </a:lnTo>
                  <a:lnTo>
                    <a:pt x="4061245" y="8630"/>
                  </a:lnTo>
                  <a:lnTo>
                    <a:pt x="4218797" y="12043"/>
                  </a:lnTo>
                  <a:lnTo>
                    <a:pt x="4376748" y="15729"/>
                  </a:lnTo>
                  <a:lnTo>
                    <a:pt x="4534965" y="19597"/>
                  </a:lnTo>
                  <a:lnTo>
                    <a:pt x="4693360" y="23587"/>
                  </a:lnTo>
                  <a:lnTo>
                    <a:pt x="4854695" y="28364"/>
                  </a:lnTo>
                  <a:lnTo>
                    <a:pt x="5017991" y="33665"/>
                  </a:lnTo>
                  <a:lnTo>
                    <a:pt x="5182595" y="39316"/>
                  </a:lnTo>
                  <a:lnTo>
                    <a:pt x="5345246" y="45905"/>
                  </a:lnTo>
                  <a:lnTo>
                    <a:pt x="5506597" y="53120"/>
                  </a:lnTo>
                  <a:lnTo>
                    <a:pt x="5667081" y="60752"/>
                  </a:lnTo>
                  <a:lnTo>
                    <a:pt x="5824165" y="70074"/>
                  </a:lnTo>
                  <a:lnTo>
                    <a:pt x="5978982" y="80521"/>
                  </a:lnTo>
                  <a:lnTo>
                    <a:pt x="6132288" y="91720"/>
                  </a:lnTo>
                  <a:lnTo>
                    <a:pt x="6234512" y="99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332">
              <a:extLst>
                <a:ext uri="{FF2B5EF4-FFF2-40B4-BE49-F238E27FC236}">
                  <a16:creationId xmlns:a16="http://schemas.microsoft.com/office/drawing/2014/main" xmlns="" id="{6F009DAD-3940-4028-A0BF-493FE3648EB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711950" y="5708650"/>
              <a:ext cx="76201" cy="838201"/>
            </a:xfrm>
            <a:custGeom>
              <a:avLst/>
              <a:gdLst/>
              <a:ahLst/>
              <a:cxnLst/>
              <a:rect l="0" t="0" r="0" b="0"/>
              <a:pathLst>
                <a:path w="76201" h="838201">
                  <a:moveTo>
                    <a:pt x="76200" y="0"/>
                  </a:moveTo>
                  <a:lnTo>
                    <a:pt x="76200" y="0"/>
                  </a:lnTo>
                  <a:lnTo>
                    <a:pt x="72829" y="42095"/>
                  </a:lnTo>
                  <a:lnTo>
                    <a:pt x="63990" y="87497"/>
                  </a:lnTo>
                  <a:lnTo>
                    <a:pt x="56427" y="132257"/>
                  </a:lnTo>
                  <a:lnTo>
                    <a:pt x="52434" y="158021"/>
                  </a:lnTo>
                  <a:lnTo>
                    <a:pt x="49068" y="187191"/>
                  </a:lnTo>
                  <a:lnTo>
                    <a:pt x="46117" y="218633"/>
                  </a:lnTo>
                  <a:lnTo>
                    <a:pt x="43445" y="251589"/>
                  </a:lnTo>
                  <a:lnTo>
                    <a:pt x="40252" y="286964"/>
                  </a:lnTo>
                  <a:lnTo>
                    <a:pt x="36712" y="323954"/>
                  </a:lnTo>
                  <a:lnTo>
                    <a:pt x="32941" y="362019"/>
                  </a:lnTo>
                  <a:lnTo>
                    <a:pt x="29722" y="399391"/>
                  </a:lnTo>
                  <a:lnTo>
                    <a:pt x="26869" y="436299"/>
                  </a:lnTo>
                  <a:lnTo>
                    <a:pt x="24263" y="472899"/>
                  </a:lnTo>
                  <a:lnTo>
                    <a:pt x="22525" y="505061"/>
                  </a:lnTo>
                  <a:lnTo>
                    <a:pt x="21367" y="534263"/>
                  </a:lnTo>
                  <a:lnTo>
                    <a:pt x="20595" y="561491"/>
                  </a:lnTo>
                  <a:lnTo>
                    <a:pt x="19374" y="587405"/>
                  </a:lnTo>
                  <a:lnTo>
                    <a:pt x="17855" y="612442"/>
                  </a:lnTo>
                  <a:lnTo>
                    <a:pt x="14286" y="659546"/>
                  </a:lnTo>
                  <a:lnTo>
                    <a:pt x="10347" y="701649"/>
                  </a:lnTo>
                  <a:lnTo>
                    <a:pt x="6245" y="735883"/>
                  </a:lnTo>
                  <a:lnTo>
                    <a:pt x="1849" y="777074"/>
                  </a:lnTo>
                  <a:lnTo>
                    <a:pt x="243" y="821893"/>
                  </a:lnTo>
                  <a:lnTo>
                    <a:pt x="0" y="83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333">
              <a:extLst>
                <a:ext uri="{FF2B5EF4-FFF2-40B4-BE49-F238E27FC236}">
                  <a16:creationId xmlns:a16="http://schemas.microsoft.com/office/drawing/2014/main" xmlns="" id="{5054A8C4-64D7-4FF5-ABFB-11F3AC9E8BE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73632" y="6013398"/>
              <a:ext cx="155578" cy="319339"/>
            </a:xfrm>
            <a:custGeom>
              <a:avLst/>
              <a:gdLst/>
              <a:ahLst/>
              <a:cxnLst/>
              <a:rect l="0" t="0" r="0" b="0"/>
              <a:pathLst>
                <a:path w="155578" h="319339">
                  <a:moveTo>
                    <a:pt x="7618" y="76252"/>
                  </a:moveTo>
                  <a:lnTo>
                    <a:pt x="7618" y="76252"/>
                  </a:lnTo>
                  <a:lnTo>
                    <a:pt x="10989" y="122339"/>
                  </a:lnTo>
                  <a:lnTo>
                    <a:pt x="16456" y="169401"/>
                  </a:lnTo>
                  <a:lnTo>
                    <a:pt x="20483" y="203259"/>
                  </a:lnTo>
                  <a:lnTo>
                    <a:pt x="24836" y="248410"/>
                  </a:lnTo>
                  <a:lnTo>
                    <a:pt x="26507" y="295716"/>
                  </a:lnTo>
                  <a:lnTo>
                    <a:pt x="26561" y="296644"/>
                  </a:lnTo>
                  <a:lnTo>
                    <a:pt x="21577" y="280105"/>
                  </a:lnTo>
                  <a:lnTo>
                    <a:pt x="15125" y="242095"/>
                  </a:lnTo>
                  <a:lnTo>
                    <a:pt x="8367" y="201465"/>
                  </a:lnTo>
                  <a:lnTo>
                    <a:pt x="5295" y="178072"/>
                  </a:lnTo>
                  <a:lnTo>
                    <a:pt x="2542" y="153305"/>
                  </a:lnTo>
                  <a:lnTo>
                    <a:pt x="0" y="127621"/>
                  </a:lnTo>
                  <a:lnTo>
                    <a:pt x="940" y="84030"/>
                  </a:lnTo>
                  <a:lnTo>
                    <a:pt x="6061" y="48665"/>
                  </a:lnTo>
                  <a:lnTo>
                    <a:pt x="13041" y="23539"/>
                  </a:lnTo>
                  <a:lnTo>
                    <a:pt x="18288" y="15005"/>
                  </a:lnTo>
                  <a:lnTo>
                    <a:pt x="31646" y="3641"/>
                  </a:lnTo>
                  <a:lnTo>
                    <a:pt x="46989" y="0"/>
                  </a:lnTo>
                  <a:lnTo>
                    <a:pt x="55032" y="18"/>
                  </a:lnTo>
                  <a:lnTo>
                    <a:pt x="75257" y="11325"/>
                  </a:lnTo>
                  <a:lnTo>
                    <a:pt x="119365" y="56450"/>
                  </a:lnTo>
                  <a:lnTo>
                    <a:pt x="137011" y="87912"/>
                  </a:lnTo>
                  <a:lnTo>
                    <a:pt x="149792" y="121651"/>
                  </a:lnTo>
                  <a:lnTo>
                    <a:pt x="155577" y="168412"/>
                  </a:lnTo>
                  <a:lnTo>
                    <a:pt x="151930" y="198586"/>
                  </a:lnTo>
                  <a:lnTo>
                    <a:pt x="131830" y="243341"/>
                  </a:lnTo>
                  <a:lnTo>
                    <a:pt x="103531" y="281139"/>
                  </a:lnTo>
                  <a:lnTo>
                    <a:pt x="72804" y="307939"/>
                  </a:lnTo>
                  <a:lnTo>
                    <a:pt x="51876" y="316807"/>
                  </a:lnTo>
                  <a:lnTo>
                    <a:pt x="32933" y="319338"/>
                  </a:lnTo>
                  <a:lnTo>
                    <a:pt x="19810" y="315759"/>
                  </a:lnTo>
                  <a:lnTo>
                    <a:pt x="15746" y="312829"/>
                  </a:lnTo>
                  <a:lnTo>
                    <a:pt x="7618" y="29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34">
              <a:extLst>
                <a:ext uri="{FF2B5EF4-FFF2-40B4-BE49-F238E27FC236}">
                  <a16:creationId xmlns:a16="http://schemas.microsoft.com/office/drawing/2014/main" xmlns="" id="{79764918-1591-4AB0-8555-60138A7AB8C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616200" y="6173546"/>
              <a:ext cx="133351" cy="11355"/>
            </a:xfrm>
            <a:custGeom>
              <a:avLst/>
              <a:gdLst/>
              <a:ahLst/>
              <a:cxnLst/>
              <a:rect l="0" t="0" r="0" b="0"/>
              <a:pathLst>
                <a:path w="133351" h="11355">
                  <a:moveTo>
                    <a:pt x="0" y="11354"/>
                  </a:moveTo>
                  <a:lnTo>
                    <a:pt x="0" y="11354"/>
                  </a:lnTo>
                  <a:lnTo>
                    <a:pt x="0" y="7983"/>
                  </a:lnTo>
                  <a:lnTo>
                    <a:pt x="1411" y="6990"/>
                  </a:lnTo>
                  <a:lnTo>
                    <a:pt x="42646" y="814"/>
                  </a:lnTo>
                  <a:lnTo>
                    <a:pt x="81702" y="0"/>
                  </a:lnTo>
                  <a:lnTo>
                    <a:pt x="133350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35">
              <a:extLst>
                <a:ext uri="{FF2B5EF4-FFF2-40B4-BE49-F238E27FC236}">
                  <a16:creationId xmlns:a16="http://schemas.microsoft.com/office/drawing/2014/main" xmlns="" id="{14C034AD-AF56-4B9E-B97C-1CBAA2A8774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662415" y="6229350"/>
              <a:ext cx="144286" cy="30607"/>
            </a:xfrm>
            <a:custGeom>
              <a:avLst/>
              <a:gdLst/>
              <a:ahLst/>
              <a:cxnLst/>
              <a:rect l="0" t="0" r="0" b="0"/>
              <a:pathLst>
                <a:path w="144286" h="30607">
                  <a:moveTo>
                    <a:pt x="10935" y="19050"/>
                  </a:moveTo>
                  <a:lnTo>
                    <a:pt x="10935" y="19050"/>
                  </a:lnTo>
                  <a:lnTo>
                    <a:pt x="4193" y="22421"/>
                  </a:lnTo>
                  <a:lnTo>
                    <a:pt x="2207" y="24120"/>
                  </a:lnTo>
                  <a:lnTo>
                    <a:pt x="0" y="27889"/>
                  </a:lnTo>
                  <a:lnTo>
                    <a:pt x="117" y="29175"/>
                  </a:lnTo>
                  <a:lnTo>
                    <a:pt x="901" y="30034"/>
                  </a:lnTo>
                  <a:lnTo>
                    <a:pt x="2129" y="30606"/>
                  </a:lnTo>
                  <a:lnTo>
                    <a:pt x="46465" y="22811"/>
                  </a:lnTo>
                  <a:lnTo>
                    <a:pt x="81905" y="16794"/>
                  </a:lnTo>
                  <a:lnTo>
                    <a:pt x="127573" y="4781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36">
              <a:extLst>
                <a:ext uri="{FF2B5EF4-FFF2-40B4-BE49-F238E27FC236}">
                  <a16:creationId xmlns:a16="http://schemas.microsoft.com/office/drawing/2014/main" xmlns="" id="{7FC57927-453D-44AD-8701-70A923D4048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43883" y="5940393"/>
              <a:ext cx="104118" cy="327058"/>
            </a:xfrm>
            <a:custGeom>
              <a:avLst/>
              <a:gdLst/>
              <a:ahLst/>
              <a:cxnLst/>
              <a:rect l="0" t="0" r="0" b="0"/>
              <a:pathLst>
                <a:path w="104118" h="327058">
                  <a:moveTo>
                    <a:pt x="91417" y="28607"/>
                  </a:moveTo>
                  <a:lnTo>
                    <a:pt x="91417" y="28607"/>
                  </a:lnTo>
                  <a:lnTo>
                    <a:pt x="82579" y="10931"/>
                  </a:lnTo>
                  <a:lnTo>
                    <a:pt x="78469" y="8356"/>
                  </a:lnTo>
                  <a:lnTo>
                    <a:pt x="40688" y="0"/>
                  </a:lnTo>
                  <a:lnTo>
                    <a:pt x="22294" y="2649"/>
                  </a:lnTo>
                  <a:lnTo>
                    <a:pt x="12247" y="6016"/>
                  </a:lnTo>
                  <a:lnTo>
                    <a:pt x="9004" y="8607"/>
                  </a:lnTo>
                  <a:lnTo>
                    <a:pt x="5400" y="15250"/>
                  </a:lnTo>
                  <a:lnTo>
                    <a:pt x="0" y="30294"/>
                  </a:lnTo>
                  <a:lnTo>
                    <a:pt x="674" y="51528"/>
                  </a:lnTo>
                  <a:lnTo>
                    <a:pt x="14565" y="98631"/>
                  </a:lnTo>
                  <a:lnTo>
                    <a:pt x="35723" y="142651"/>
                  </a:lnTo>
                  <a:lnTo>
                    <a:pt x="37736" y="159020"/>
                  </a:lnTo>
                  <a:lnTo>
                    <a:pt x="34903" y="179431"/>
                  </a:lnTo>
                  <a:lnTo>
                    <a:pt x="29595" y="194024"/>
                  </a:lnTo>
                  <a:lnTo>
                    <a:pt x="25605" y="200433"/>
                  </a:lnTo>
                  <a:lnTo>
                    <a:pt x="24259" y="201718"/>
                  </a:lnTo>
                  <a:lnTo>
                    <a:pt x="23361" y="201870"/>
                  </a:lnTo>
                  <a:lnTo>
                    <a:pt x="22763" y="201265"/>
                  </a:lnTo>
                  <a:lnTo>
                    <a:pt x="28663" y="193673"/>
                  </a:lnTo>
                  <a:lnTo>
                    <a:pt x="46958" y="179877"/>
                  </a:lnTo>
                  <a:lnTo>
                    <a:pt x="53548" y="176977"/>
                  </a:lnTo>
                  <a:lnTo>
                    <a:pt x="55588" y="176910"/>
                  </a:lnTo>
                  <a:lnTo>
                    <a:pt x="56948" y="177570"/>
                  </a:lnTo>
                  <a:lnTo>
                    <a:pt x="57854" y="178715"/>
                  </a:lnTo>
                  <a:lnTo>
                    <a:pt x="59130" y="187070"/>
                  </a:lnTo>
                  <a:lnTo>
                    <a:pt x="41943" y="231848"/>
                  </a:lnTo>
                  <a:lnTo>
                    <a:pt x="12362" y="277168"/>
                  </a:lnTo>
                  <a:lnTo>
                    <a:pt x="7362" y="286304"/>
                  </a:lnTo>
                  <a:lnTo>
                    <a:pt x="6453" y="290716"/>
                  </a:lnTo>
                  <a:lnTo>
                    <a:pt x="8731" y="316088"/>
                  </a:lnTo>
                  <a:lnTo>
                    <a:pt x="10893" y="318334"/>
                  </a:lnTo>
                  <a:lnTo>
                    <a:pt x="18940" y="322708"/>
                  </a:lnTo>
                  <a:lnTo>
                    <a:pt x="62482" y="326674"/>
                  </a:lnTo>
                  <a:lnTo>
                    <a:pt x="104117" y="327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37">
              <a:extLst>
                <a:ext uri="{FF2B5EF4-FFF2-40B4-BE49-F238E27FC236}">
                  <a16:creationId xmlns:a16="http://schemas.microsoft.com/office/drawing/2014/main" xmlns="" id="{7D0BA22F-4C2D-42EA-9576-A3515E4BFEE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62300" y="6008244"/>
              <a:ext cx="25140" cy="183007"/>
            </a:xfrm>
            <a:custGeom>
              <a:avLst/>
              <a:gdLst/>
              <a:ahLst/>
              <a:cxnLst/>
              <a:rect l="0" t="0" r="0" b="0"/>
              <a:pathLst>
                <a:path w="25140" h="183007">
                  <a:moveTo>
                    <a:pt x="19050" y="11556"/>
                  </a:moveTo>
                  <a:lnTo>
                    <a:pt x="19050" y="11556"/>
                  </a:lnTo>
                  <a:lnTo>
                    <a:pt x="22421" y="8185"/>
                  </a:lnTo>
                  <a:lnTo>
                    <a:pt x="24076" y="4649"/>
                  </a:lnTo>
                  <a:lnTo>
                    <a:pt x="25139" y="0"/>
                  </a:lnTo>
                  <a:lnTo>
                    <a:pt x="23508" y="42208"/>
                  </a:lnTo>
                  <a:lnTo>
                    <a:pt x="16608" y="78493"/>
                  </a:lnTo>
                  <a:lnTo>
                    <a:pt x="7507" y="116761"/>
                  </a:lnTo>
                  <a:lnTo>
                    <a:pt x="1483" y="157926"/>
                  </a:lnTo>
                  <a:lnTo>
                    <a:pt x="0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38">
              <a:extLst>
                <a:ext uri="{FF2B5EF4-FFF2-40B4-BE49-F238E27FC236}">
                  <a16:creationId xmlns:a16="http://schemas.microsoft.com/office/drawing/2014/main" xmlns="" id="{F40BB3AF-FC48-4870-B75D-2878DA1FD3E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238500" y="6033644"/>
              <a:ext cx="6351" cy="157607"/>
            </a:xfrm>
            <a:custGeom>
              <a:avLst/>
              <a:gdLst/>
              <a:ahLst/>
              <a:cxnLst/>
              <a:rect l="0" t="0" r="0" b="0"/>
              <a:pathLst>
                <a:path w="6351" h="157607">
                  <a:moveTo>
                    <a:pt x="6350" y="11556"/>
                  </a:moveTo>
                  <a:lnTo>
                    <a:pt x="6350" y="11556"/>
                  </a:lnTo>
                  <a:lnTo>
                    <a:pt x="6350" y="0"/>
                  </a:lnTo>
                  <a:lnTo>
                    <a:pt x="4468" y="40327"/>
                  </a:lnTo>
                  <a:lnTo>
                    <a:pt x="3206" y="69705"/>
                  </a:lnTo>
                  <a:lnTo>
                    <a:pt x="3537" y="98870"/>
                  </a:lnTo>
                  <a:lnTo>
                    <a:pt x="310" y="145472"/>
                  </a:lnTo>
                  <a:lnTo>
                    <a:pt x="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39">
              <a:extLst>
                <a:ext uri="{FF2B5EF4-FFF2-40B4-BE49-F238E27FC236}">
                  <a16:creationId xmlns:a16="http://schemas.microsoft.com/office/drawing/2014/main" xmlns="" id="{AB29C3B2-1A09-413F-A47C-4179D67DB17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63900" y="61912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18443" y="4322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40">
              <a:extLst>
                <a:ext uri="{FF2B5EF4-FFF2-40B4-BE49-F238E27FC236}">
                  <a16:creationId xmlns:a16="http://schemas.microsoft.com/office/drawing/2014/main" xmlns="" id="{2E46C561-FA0B-4F2C-AC9D-B13A00EE0F4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424134" y="6007100"/>
              <a:ext cx="100117" cy="145558"/>
            </a:xfrm>
            <a:custGeom>
              <a:avLst/>
              <a:gdLst/>
              <a:ahLst/>
              <a:cxnLst/>
              <a:rect l="0" t="0" r="0" b="0"/>
              <a:pathLst>
                <a:path w="100117" h="145558">
                  <a:moveTo>
                    <a:pt x="74716" y="0"/>
                  </a:moveTo>
                  <a:lnTo>
                    <a:pt x="74716" y="0"/>
                  </a:lnTo>
                  <a:lnTo>
                    <a:pt x="57404" y="37576"/>
                  </a:lnTo>
                  <a:lnTo>
                    <a:pt x="30818" y="81819"/>
                  </a:lnTo>
                  <a:lnTo>
                    <a:pt x="8727" y="128184"/>
                  </a:lnTo>
                  <a:lnTo>
                    <a:pt x="0" y="143558"/>
                  </a:lnTo>
                  <a:lnTo>
                    <a:pt x="211" y="144389"/>
                  </a:lnTo>
                  <a:lnTo>
                    <a:pt x="1057" y="144942"/>
                  </a:lnTo>
                  <a:lnTo>
                    <a:pt x="5290" y="145557"/>
                  </a:lnTo>
                  <a:lnTo>
                    <a:pt x="27136" y="144071"/>
                  </a:lnTo>
                  <a:lnTo>
                    <a:pt x="66673" y="135206"/>
                  </a:lnTo>
                  <a:lnTo>
                    <a:pt x="10011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41">
              <a:extLst>
                <a:ext uri="{FF2B5EF4-FFF2-40B4-BE49-F238E27FC236}">
                  <a16:creationId xmlns:a16="http://schemas.microsoft.com/office/drawing/2014/main" xmlns="" id="{72D7291B-CA8F-4B10-A028-54B93676FA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511550" y="60960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8838" y="8839"/>
                  </a:lnTo>
                  <a:lnTo>
                    <a:pt x="11555" y="25040"/>
                  </a:lnTo>
                  <a:lnTo>
                    <a:pt x="12599" y="6893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42">
              <a:extLst>
                <a:ext uri="{FF2B5EF4-FFF2-40B4-BE49-F238E27FC236}">
                  <a16:creationId xmlns:a16="http://schemas.microsoft.com/office/drawing/2014/main" xmlns="" id="{DED028A8-C96F-407A-88EC-E2AE245E7C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56000" y="61595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67080" y="41427"/>
                  </a:lnTo>
                  <a:lnTo>
                    <a:pt x="24199" y="8497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43">
              <a:extLst>
                <a:ext uri="{FF2B5EF4-FFF2-40B4-BE49-F238E27FC236}">
                  <a16:creationId xmlns:a16="http://schemas.microsoft.com/office/drawing/2014/main" xmlns="" id="{A0D31514-C77B-41C9-BD82-2284A41D916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18336" y="6000750"/>
              <a:ext cx="4365" cy="190501"/>
            </a:xfrm>
            <a:custGeom>
              <a:avLst/>
              <a:gdLst/>
              <a:ahLst/>
              <a:cxnLst/>
              <a:rect l="0" t="0" r="0" b="0"/>
              <a:pathLst>
                <a:path w="4365" h="190501">
                  <a:moveTo>
                    <a:pt x="4364" y="0"/>
                  </a:moveTo>
                  <a:lnTo>
                    <a:pt x="4364" y="0"/>
                  </a:lnTo>
                  <a:lnTo>
                    <a:pt x="4364" y="44812"/>
                  </a:lnTo>
                  <a:lnTo>
                    <a:pt x="3658" y="90226"/>
                  </a:lnTo>
                  <a:lnTo>
                    <a:pt x="0" y="126687"/>
                  </a:lnTo>
                  <a:lnTo>
                    <a:pt x="288" y="167206"/>
                  </a:lnTo>
                  <a:lnTo>
                    <a:pt x="436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44">
              <a:extLst>
                <a:ext uri="{FF2B5EF4-FFF2-40B4-BE49-F238E27FC236}">
                  <a16:creationId xmlns:a16="http://schemas.microsoft.com/office/drawing/2014/main" xmlns="" id="{2F0D385A-EE51-48F6-B8AA-925A7789CE2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17950" y="5900556"/>
              <a:ext cx="109621" cy="360545"/>
            </a:xfrm>
            <a:custGeom>
              <a:avLst/>
              <a:gdLst/>
              <a:ahLst/>
              <a:cxnLst/>
              <a:rect l="0" t="0" r="0" b="0"/>
              <a:pathLst>
                <a:path w="109621" h="360545">
                  <a:moveTo>
                    <a:pt x="63500" y="17644"/>
                  </a:moveTo>
                  <a:lnTo>
                    <a:pt x="63500" y="17644"/>
                  </a:lnTo>
                  <a:lnTo>
                    <a:pt x="72338" y="3339"/>
                  </a:lnTo>
                  <a:lnTo>
                    <a:pt x="78247" y="703"/>
                  </a:lnTo>
                  <a:lnTo>
                    <a:pt x="81798" y="0"/>
                  </a:lnTo>
                  <a:lnTo>
                    <a:pt x="85576" y="942"/>
                  </a:lnTo>
                  <a:lnTo>
                    <a:pt x="93538" y="5752"/>
                  </a:lnTo>
                  <a:lnTo>
                    <a:pt x="99898" y="14476"/>
                  </a:lnTo>
                  <a:lnTo>
                    <a:pt x="104372" y="26819"/>
                  </a:lnTo>
                  <a:lnTo>
                    <a:pt x="106184" y="53602"/>
                  </a:lnTo>
                  <a:lnTo>
                    <a:pt x="98972" y="97960"/>
                  </a:lnTo>
                  <a:lnTo>
                    <a:pt x="90267" y="143080"/>
                  </a:lnTo>
                  <a:lnTo>
                    <a:pt x="88935" y="187502"/>
                  </a:lnTo>
                  <a:lnTo>
                    <a:pt x="90792" y="203204"/>
                  </a:lnTo>
                  <a:lnTo>
                    <a:pt x="100456" y="249697"/>
                  </a:lnTo>
                  <a:lnTo>
                    <a:pt x="109620" y="292752"/>
                  </a:lnTo>
                  <a:lnTo>
                    <a:pt x="106575" y="311364"/>
                  </a:lnTo>
                  <a:lnTo>
                    <a:pt x="98167" y="326693"/>
                  </a:lnTo>
                  <a:lnTo>
                    <a:pt x="78162" y="343850"/>
                  </a:lnTo>
                  <a:lnTo>
                    <a:pt x="50989" y="354500"/>
                  </a:lnTo>
                  <a:lnTo>
                    <a:pt x="0" y="36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45">
              <a:extLst>
                <a:ext uri="{FF2B5EF4-FFF2-40B4-BE49-F238E27FC236}">
                  <a16:creationId xmlns:a16="http://schemas.microsoft.com/office/drawing/2014/main" xmlns="" id="{1F025D4B-88B7-41FA-AB2A-8494AA91E07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879850" y="6013449"/>
              <a:ext cx="25401" cy="146052"/>
            </a:xfrm>
            <a:custGeom>
              <a:avLst/>
              <a:gdLst/>
              <a:ahLst/>
              <a:cxnLst/>
              <a:rect l="0" t="0" r="0" b="0"/>
              <a:pathLst>
                <a:path w="25401" h="146052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3"/>
                  </a:lnTo>
                  <a:lnTo>
                    <a:pt x="17207" y="44813"/>
                  </a:lnTo>
                  <a:lnTo>
                    <a:pt x="23833" y="90552"/>
                  </a:lnTo>
                  <a:lnTo>
                    <a:pt x="25262" y="134968"/>
                  </a:lnTo>
                  <a:lnTo>
                    <a:pt x="25400" y="14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46">
              <a:extLst>
                <a:ext uri="{FF2B5EF4-FFF2-40B4-BE49-F238E27FC236}">
                  <a16:creationId xmlns:a16="http://schemas.microsoft.com/office/drawing/2014/main" xmlns="" id="{08BC2BC4-38F6-42D3-9E30-33FA46CA8EA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457326" y="5888682"/>
              <a:ext cx="1886825" cy="207319"/>
            </a:xfrm>
            <a:custGeom>
              <a:avLst/>
              <a:gdLst/>
              <a:ahLst/>
              <a:cxnLst/>
              <a:rect l="0" t="0" r="0" b="0"/>
              <a:pathLst>
                <a:path w="1886825" h="207319">
                  <a:moveTo>
                    <a:pt x="0" y="0"/>
                  </a:moveTo>
                  <a:lnTo>
                    <a:pt x="0" y="0"/>
                  </a:lnTo>
                  <a:lnTo>
                    <a:pt x="22758" y="2029"/>
                  </a:lnTo>
                  <a:lnTo>
                    <a:pt x="173507" y="16837"/>
                  </a:lnTo>
                  <a:lnTo>
                    <a:pt x="321985" y="32353"/>
                  </a:lnTo>
                  <a:lnTo>
                    <a:pt x="468948" y="48340"/>
                  </a:lnTo>
                  <a:lnTo>
                    <a:pt x="609962" y="63939"/>
                  </a:lnTo>
                  <a:lnTo>
                    <a:pt x="747010" y="79276"/>
                  </a:lnTo>
                  <a:lnTo>
                    <a:pt x="881415" y="94440"/>
                  </a:lnTo>
                  <a:lnTo>
                    <a:pt x="1035224" y="112311"/>
                  </a:lnTo>
                  <a:lnTo>
                    <a:pt x="1201968" y="131985"/>
                  </a:lnTo>
                  <a:lnTo>
                    <a:pt x="1377337" y="152862"/>
                  </a:lnTo>
                  <a:lnTo>
                    <a:pt x="1511889" y="168193"/>
                  </a:lnTo>
                  <a:lnTo>
                    <a:pt x="1619227" y="179824"/>
                  </a:lnTo>
                  <a:lnTo>
                    <a:pt x="1708426" y="188989"/>
                  </a:lnTo>
                  <a:lnTo>
                    <a:pt x="1767892" y="195098"/>
                  </a:lnTo>
                  <a:lnTo>
                    <a:pt x="1886824" y="207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249">
            <a:extLst>
              <a:ext uri="{FF2B5EF4-FFF2-40B4-BE49-F238E27FC236}">
                <a16:creationId xmlns:a16="http://schemas.microsoft.com/office/drawing/2014/main" xmlns="" id="{F2D62535-0AA6-4C89-88C4-B6E6908B80D9}"/>
              </a:ext>
            </a:extLst>
          </p:cNvPr>
          <p:cNvGrpSpPr/>
          <p:nvPr/>
        </p:nvGrpSpPr>
        <p:grpSpPr>
          <a:xfrm>
            <a:off x="6870700" y="6069051"/>
            <a:ext cx="1016001" cy="479174"/>
            <a:chOff x="6870700" y="6069051"/>
            <a:chExt cx="1016001" cy="479174"/>
          </a:xfrm>
        </p:grpSpPr>
        <p:sp>
          <p:nvSpPr>
            <p:cNvPr id="159" name="SMARTInkShape-1347">
              <a:extLst>
                <a:ext uri="{FF2B5EF4-FFF2-40B4-BE49-F238E27FC236}">
                  <a16:creationId xmlns:a16="http://schemas.microsoft.com/office/drawing/2014/main" xmlns="" id="{15C97A3E-1572-4C47-819E-D41CA440CC3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991350" y="6333929"/>
              <a:ext cx="69851" cy="117672"/>
            </a:xfrm>
            <a:custGeom>
              <a:avLst/>
              <a:gdLst/>
              <a:ahLst/>
              <a:cxnLst/>
              <a:rect l="0" t="0" r="0" b="0"/>
              <a:pathLst>
                <a:path w="69851" h="117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89"/>
                  </a:lnTo>
                  <a:lnTo>
                    <a:pt x="38692" y="45249"/>
                  </a:lnTo>
                  <a:lnTo>
                    <a:pt x="64043" y="91163"/>
                  </a:lnTo>
                  <a:lnTo>
                    <a:pt x="6985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48">
              <a:extLst>
                <a:ext uri="{FF2B5EF4-FFF2-40B4-BE49-F238E27FC236}">
                  <a16:creationId xmlns:a16="http://schemas.microsoft.com/office/drawing/2014/main" xmlns="" id="{3477BC16-5C8C-41D4-8F5F-5B071EB1D0A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70700" y="6164357"/>
              <a:ext cx="120653" cy="326267"/>
            </a:xfrm>
            <a:custGeom>
              <a:avLst/>
              <a:gdLst/>
              <a:ahLst/>
              <a:cxnLst/>
              <a:rect l="0" t="0" r="0" b="0"/>
              <a:pathLst>
                <a:path w="120653" h="326267">
                  <a:moveTo>
                    <a:pt x="0" y="103093"/>
                  </a:moveTo>
                  <a:lnTo>
                    <a:pt x="0" y="103093"/>
                  </a:lnTo>
                  <a:lnTo>
                    <a:pt x="3370" y="103093"/>
                  </a:lnTo>
                  <a:lnTo>
                    <a:pt x="4364" y="103798"/>
                  </a:lnTo>
                  <a:lnTo>
                    <a:pt x="5026" y="104974"/>
                  </a:lnTo>
                  <a:lnTo>
                    <a:pt x="7172" y="109573"/>
                  </a:lnTo>
                  <a:lnTo>
                    <a:pt x="15609" y="126885"/>
                  </a:lnTo>
                  <a:lnTo>
                    <a:pt x="22185" y="162746"/>
                  </a:lnTo>
                  <a:lnTo>
                    <a:pt x="24447" y="208099"/>
                  </a:lnTo>
                  <a:lnTo>
                    <a:pt x="24412" y="252425"/>
                  </a:lnTo>
                  <a:lnTo>
                    <a:pt x="20319" y="300043"/>
                  </a:lnTo>
                  <a:lnTo>
                    <a:pt x="19300" y="323716"/>
                  </a:lnTo>
                  <a:lnTo>
                    <a:pt x="18511" y="325670"/>
                  </a:lnTo>
                  <a:lnTo>
                    <a:pt x="17280" y="326266"/>
                  </a:lnTo>
                  <a:lnTo>
                    <a:pt x="15753" y="325959"/>
                  </a:lnTo>
                  <a:lnTo>
                    <a:pt x="10233" y="308670"/>
                  </a:lnTo>
                  <a:lnTo>
                    <a:pt x="7500" y="267722"/>
                  </a:lnTo>
                  <a:lnTo>
                    <a:pt x="8743" y="225886"/>
                  </a:lnTo>
                  <a:lnTo>
                    <a:pt x="10062" y="201888"/>
                  </a:lnTo>
                  <a:lnTo>
                    <a:pt x="15291" y="154527"/>
                  </a:lnTo>
                  <a:lnTo>
                    <a:pt x="21612" y="110431"/>
                  </a:lnTo>
                  <a:lnTo>
                    <a:pt x="26774" y="74369"/>
                  </a:lnTo>
                  <a:lnTo>
                    <a:pt x="40906" y="27595"/>
                  </a:lnTo>
                  <a:lnTo>
                    <a:pt x="48989" y="14034"/>
                  </a:lnTo>
                  <a:lnTo>
                    <a:pt x="59168" y="5185"/>
                  </a:lnTo>
                  <a:lnTo>
                    <a:pt x="64844" y="1838"/>
                  </a:lnTo>
                  <a:lnTo>
                    <a:pt x="80561" y="0"/>
                  </a:lnTo>
                  <a:lnTo>
                    <a:pt x="89691" y="498"/>
                  </a:lnTo>
                  <a:lnTo>
                    <a:pt x="97189" y="4357"/>
                  </a:lnTo>
                  <a:lnTo>
                    <a:pt x="109282" y="18053"/>
                  </a:lnTo>
                  <a:lnTo>
                    <a:pt x="120652" y="55711"/>
                  </a:lnTo>
                  <a:lnTo>
                    <a:pt x="118534" y="82739"/>
                  </a:lnTo>
                  <a:lnTo>
                    <a:pt x="103298" y="127844"/>
                  </a:lnTo>
                  <a:lnTo>
                    <a:pt x="84150" y="151819"/>
                  </a:lnTo>
                  <a:lnTo>
                    <a:pt x="70562" y="160027"/>
                  </a:lnTo>
                  <a:lnTo>
                    <a:pt x="35554" y="166208"/>
                  </a:lnTo>
                  <a:lnTo>
                    <a:pt x="34286" y="165631"/>
                  </a:lnTo>
                  <a:lnTo>
                    <a:pt x="33441" y="164540"/>
                  </a:lnTo>
                  <a:lnTo>
                    <a:pt x="31750" y="160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49">
              <a:extLst>
                <a:ext uri="{FF2B5EF4-FFF2-40B4-BE49-F238E27FC236}">
                  <a16:creationId xmlns:a16="http://schemas.microsoft.com/office/drawing/2014/main" xmlns="" id="{008A5C67-0AB9-4AE4-9DBB-54DBBCB8C67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978650" y="63500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94693" y="3763"/>
                  </a:lnTo>
                  <a:lnTo>
                    <a:pt x="60291" y="50619"/>
                  </a:lnTo>
                  <a:lnTo>
                    <a:pt x="29324" y="9664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50">
              <a:extLst>
                <a:ext uri="{FF2B5EF4-FFF2-40B4-BE49-F238E27FC236}">
                  <a16:creationId xmlns:a16="http://schemas.microsoft.com/office/drawing/2014/main" xmlns="" id="{86415E60-566E-48BA-AA56-6B64922DD6C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08189" y="6238392"/>
              <a:ext cx="60962" cy="187809"/>
            </a:xfrm>
            <a:custGeom>
              <a:avLst/>
              <a:gdLst/>
              <a:ahLst/>
              <a:cxnLst/>
              <a:rect l="0" t="0" r="0" b="0"/>
              <a:pathLst>
                <a:path w="60962" h="187809">
                  <a:moveTo>
                    <a:pt x="60961" y="3658"/>
                  </a:moveTo>
                  <a:lnTo>
                    <a:pt x="60961" y="3658"/>
                  </a:lnTo>
                  <a:lnTo>
                    <a:pt x="57590" y="287"/>
                  </a:lnTo>
                  <a:lnTo>
                    <a:pt x="55892" y="0"/>
                  </a:lnTo>
                  <a:lnTo>
                    <a:pt x="54053" y="513"/>
                  </a:lnTo>
                  <a:lnTo>
                    <a:pt x="46214" y="6490"/>
                  </a:lnTo>
                  <a:lnTo>
                    <a:pt x="33073" y="22842"/>
                  </a:lnTo>
                  <a:lnTo>
                    <a:pt x="13040" y="63343"/>
                  </a:lnTo>
                  <a:lnTo>
                    <a:pt x="1270" y="107039"/>
                  </a:lnTo>
                  <a:lnTo>
                    <a:pt x="0" y="138320"/>
                  </a:lnTo>
                  <a:lnTo>
                    <a:pt x="7934" y="164365"/>
                  </a:lnTo>
                  <a:lnTo>
                    <a:pt x="15285" y="176448"/>
                  </a:lnTo>
                  <a:lnTo>
                    <a:pt x="20633" y="180235"/>
                  </a:lnTo>
                  <a:lnTo>
                    <a:pt x="48261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51">
              <a:extLst>
                <a:ext uri="{FF2B5EF4-FFF2-40B4-BE49-F238E27FC236}">
                  <a16:creationId xmlns:a16="http://schemas.microsoft.com/office/drawing/2014/main" xmlns="" id="{FEE8D301-B22D-47D7-A497-1FFBE39566C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89075" y="6261983"/>
              <a:ext cx="126126" cy="145168"/>
            </a:xfrm>
            <a:custGeom>
              <a:avLst/>
              <a:gdLst/>
              <a:ahLst/>
              <a:cxnLst/>
              <a:rect l="0" t="0" r="0" b="0"/>
              <a:pathLst>
                <a:path w="126126" h="145168">
                  <a:moveTo>
                    <a:pt x="107075" y="5467"/>
                  </a:moveTo>
                  <a:lnTo>
                    <a:pt x="107075" y="5467"/>
                  </a:lnTo>
                  <a:lnTo>
                    <a:pt x="107075" y="0"/>
                  </a:lnTo>
                  <a:lnTo>
                    <a:pt x="103704" y="2749"/>
                  </a:lnTo>
                  <a:lnTo>
                    <a:pt x="85406" y="49420"/>
                  </a:lnTo>
                  <a:lnTo>
                    <a:pt x="61402" y="93407"/>
                  </a:lnTo>
                  <a:lnTo>
                    <a:pt x="39057" y="116190"/>
                  </a:lnTo>
                  <a:lnTo>
                    <a:pt x="25339" y="124762"/>
                  </a:lnTo>
                  <a:lnTo>
                    <a:pt x="14068" y="127161"/>
                  </a:lnTo>
                  <a:lnTo>
                    <a:pt x="9086" y="126813"/>
                  </a:lnTo>
                  <a:lnTo>
                    <a:pt x="5766" y="124465"/>
                  </a:lnTo>
                  <a:lnTo>
                    <a:pt x="3553" y="120782"/>
                  </a:lnTo>
                  <a:lnTo>
                    <a:pt x="437" y="105486"/>
                  </a:lnTo>
                  <a:lnTo>
                    <a:pt x="0" y="99663"/>
                  </a:lnTo>
                  <a:lnTo>
                    <a:pt x="3277" y="89429"/>
                  </a:lnTo>
                  <a:lnTo>
                    <a:pt x="9437" y="80884"/>
                  </a:lnTo>
                  <a:lnTo>
                    <a:pt x="16878" y="74734"/>
                  </a:lnTo>
                  <a:lnTo>
                    <a:pt x="28652" y="73412"/>
                  </a:lnTo>
                  <a:lnTo>
                    <a:pt x="35744" y="74047"/>
                  </a:lnTo>
                  <a:lnTo>
                    <a:pt x="59207" y="85054"/>
                  </a:lnTo>
                  <a:lnTo>
                    <a:pt x="97069" y="113863"/>
                  </a:lnTo>
                  <a:lnTo>
                    <a:pt x="118896" y="140886"/>
                  </a:lnTo>
                  <a:lnTo>
                    <a:pt x="126125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352">
              <a:extLst>
                <a:ext uri="{FF2B5EF4-FFF2-40B4-BE49-F238E27FC236}">
                  <a16:creationId xmlns:a16="http://schemas.microsoft.com/office/drawing/2014/main" xmlns="" id="{F1FC6E96-5078-4730-8A0B-D8894D38328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53300" y="6229350"/>
              <a:ext cx="37685" cy="203201"/>
            </a:xfrm>
            <a:custGeom>
              <a:avLst/>
              <a:gdLst/>
              <a:ahLst/>
              <a:cxnLst/>
              <a:rect l="0" t="0" r="0" b="0"/>
              <a:pathLst>
                <a:path w="37685" h="203201">
                  <a:moveTo>
                    <a:pt x="19050" y="0"/>
                  </a:moveTo>
                  <a:lnTo>
                    <a:pt x="19050" y="0"/>
                  </a:lnTo>
                  <a:lnTo>
                    <a:pt x="33355" y="38724"/>
                  </a:lnTo>
                  <a:lnTo>
                    <a:pt x="36694" y="75288"/>
                  </a:lnTo>
                  <a:lnTo>
                    <a:pt x="37684" y="117400"/>
                  </a:lnTo>
                  <a:lnTo>
                    <a:pt x="31235" y="154416"/>
                  </a:lnTo>
                  <a:lnTo>
                    <a:pt x="16413" y="187684"/>
                  </a:lnTo>
                  <a:lnTo>
                    <a:pt x="5490" y="201738"/>
                  </a:lnTo>
                  <a:lnTo>
                    <a:pt x="3660" y="20293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53">
              <a:extLst>
                <a:ext uri="{FF2B5EF4-FFF2-40B4-BE49-F238E27FC236}">
                  <a16:creationId xmlns:a16="http://schemas.microsoft.com/office/drawing/2014/main" xmlns="" id="{2109821C-D602-4B3F-B190-B027E86893C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73950" y="62992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12961" y="13981"/>
                  </a:lnTo>
                  <a:lnTo>
                    <a:pt x="51478" y="61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354">
              <a:extLst>
                <a:ext uri="{FF2B5EF4-FFF2-40B4-BE49-F238E27FC236}">
                  <a16:creationId xmlns:a16="http://schemas.microsoft.com/office/drawing/2014/main" xmlns="" id="{BAE993B2-3ECC-4BFC-965C-406C1881980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73950" y="6375400"/>
              <a:ext cx="184151" cy="41472"/>
            </a:xfrm>
            <a:custGeom>
              <a:avLst/>
              <a:gdLst/>
              <a:ahLst/>
              <a:cxnLst/>
              <a:rect l="0" t="0" r="0" b="0"/>
              <a:pathLst>
                <a:path w="184151" h="41472">
                  <a:moveTo>
                    <a:pt x="0" y="38100"/>
                  </a:moveTo>
                  <a:lnTo>
                    <a:pt x="0" y="38100"/>
                  </a:lnTo>
                  <a:lnTo>
                    <a:pt x="3370" y="41471"/>
                  </a:lnTo>
                  <a:lnTo>
                    <a:pt x="31366" y="37481"/>
                  </a:lnTo>
                  <a:lnTo>
                    <a:pt x="72501" y="29358"/>
                  </a:lnTo>
                  <a:lnTo>
                    <a:pt x="109599" y="21045"/>
                  </a:lnTo>
                  <a:lnTo>
                    <a:pt x="155475" y="843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355">
              <a:extLst>
                <a:ext uri="{FF2B5EF4-FFF2-40B4-BE49-F238E27FC236}">
                  <a16:creationId xmlns:a16="http://schemas.microsoft.com/office/drawing/2014/main" xmlns="" id="{662A8A4A-8863-40C8-A7C8-2F5D25BF440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38804" y="6069051"/>
              <a:ext cx="147897" cy="479174"/>
            </a:xfrm>
            <a:custGeom>
              <a:avLst/>
              <a:gdLst/>
              <a:ahLst/>
              <a:cxnLst/>
              <a:rect l="0" t="0" r="0" b="0"/>
              <a:pathLst>
                <a:path w="147897" h="479174">
                  <a:moveTo>
                    <a:pt x="97096" y="39649"/>
                  </a:moveTo>
                  <a:lnTo>
                    <a:pt x="97096" y="39649"/>
                  </a:lnTo>
                  <a:lnTo>
                    <a:pt x="67242" y="7699"/>
                  </a:lnTo>
                  <a:lnTo>
                    <a:pt x="47955" y="0"/>
                  </a:lnTo>
                  <a:lnTo>
                    <a:pt x="34333" y="1096"/>
                  </a:lnTo>
                  <a:lnTo>
                    <a:pt x="11713" y="9926"/>
                  </a:lnTo>
                  <a:lnTo>
                    <a:pt x="4349" y="17972"/>
                  </a:lnTo>
                  <a:lnTo>
                    <a:pt x="1398" y="23081"/>
                  </a:lnTo>
                  <a:lnTo>
                    <a:pt x="0" y="34402"/>
                  </a:lnTo>
                  <a:lnTo>
                    <a:pt x="2437" y="47194"/>
                  </a:lnTo>
                  <a:lnTo>
                    <a:pt x="22785" y="90023"/>
                  </a:lnTo>
                  <a:lnTo>
                    <a:pt x="52895" y="134563"/>
                  </a:lnTo>
                  <a:lnTo>
                    <a:pt x="68006" y="160199"/>
                  </a:lnTo>
                  <a:lnTo>
                    <a:pt x="72878" y="176483"/>
                  </a:lnTo>
                  <a:lnTo>
                    <a:pt x="71654" y="197549"/>
                  </a:lnTo>
                  <a:lnTo>
                    <a:pt x="66117" y="216491"/>
                  </a:lnTo>
                  <a:lnTo>
                    <a:pt x="47787" y="241102"/>
                  </a:lnTo>
                  <a:lnTo>
                    <a:pt x="52603" y="243954"/>
                  </a:lnTo>
                  <a:lnTo>
                    <a:pt x="61799" y="246868"/>
                  </a:lnTo>
                  <a:lnTo>
                    <a:pt x="100294" y="250405"/>
                  </a:lnTo>
                  <a:lnTo>
                    <a:pt x="108630" y="255849"/>
                  </a:lnTo>
                  <a:lnTo>
                    <a:pt x="112805" y="266737"/>
                  </a:lnTo>
                  <a:lnTo>
                    <a:pt x="113955" y="280982"/>
                  </a:lnTo>
                  <a:lnTo>
                    <a:pt x="112114" y="296721"/>
                  </a:lnTo>
                  <a:lnTo>
                    <a:pt x="89976" y="334891"/>
                  </a:lnTo>
                  <a:lnTo>
                    <a:pt x="58425" y="376402"/>
                  </a:lnTo>
                  <a:lnTo>
                    <a:pt x="31759" y="418572"/>
                  </a:lnTo>
                  <a:lnTo>
                    <a:pt x="20743" y="443551"/>
                  </a:lnTo>
                  <a:lnTo>
                    <a:pt x="19182" y="457639"/>
                  </a:lnTo>
                  <a:lnTo>
                    <a:pt x="19753" y="464359"/>
                  </a:lnTo>
                  <a:lnTo>
                    <a:pt x="22251" y="469544"/>
                  </a:lnTo>
                  <a:lnTo>
                    <a:pt x="30671" y="477187"/>
                  </a:lnTo>
                  <a:lnTo>
                    <a:pt x="47112" y="479173"/>
                  </a:lnTo>
                  <a:lnTo>
                    <a:pt x="92161" y="474699"/>
                  </a:lnTo>
                  <a:lnTo>
                    <a:pt x="147896" y="458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51">
            <a:extLst>
              <a:ext uri="{FF2B5EF4-FFF2-40B4-BE49-F238E27FC236}">
                <a16:creationId xmlns:a16="http://schemas.microsoft.com/office/drawing/2014/main" xmlns="" id="{6C574A62-BE9D-49AA-93BD-C2356188D71A}"/>
              </a:ext>
            </a:extLst>
          </p:cNvPr>
          <p:cNvGrpSpPr/>
          <p:nvPr/>
        </p:nvGrpSpPr>
        <p:grpSpPr>
          <a:xfrm>
            <a:off x="8021257" y="5995283"/>
            <a:ext cx="868744" cy="306570"/>
            <a:chOff x="8021257" y="5995283"/>
            <a:chExt cx="868744" cy="306570"/>
          </a:xfrm>
        </p:grpSpPr>
        <p:sp>
          <p:nvSpPr>
            <p:cNvPr id="169" name="SMARTInkShape-1356">
              <a:extLst>
                <a:ext uri="{FF2B5EF4-FFF2-40B4-BE49-F238E27FC236}">
                  <a16:creationId xmlns:a16="http://schemas.microsoft.com/office/drawing/2014/main" xmlns="" id="{B6A483BE-0396-4E67-A29C-2F5FA0892DB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70950" y="6172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357">
              <a:extLst>
                <a:ext uri="{FF2B5EF4-FFF2-40B4-BE49-F238E27FC236}">
                  <a16:creationId xmlns:a16="http://schemas.microsoft.com/office/drawing/2014/main" xmlns="" id="{55F74461-1EF0-465B-8722-82DD3B641C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45936" y="6082826"/>
              <a:ext cx="82510" cy="219027"/>
            </a:xfrm>
            <a:custGeom>
              <a:avLst/>
              <a:gdLst/>
              <a:ahLst/>
              <a:cxnLst/>
              <a:rect l="0" t="0" r="0" b="0"/>
              <a:pathLst>
                <a:path w="82510" h="219027">
                  <a:moveTo>
                    <a:pt x="4364" y="76674"/>
                  </a:moveTo>
                  <a:lnTo>
                    <a:pt x="4364" y="76674"/>
                  </a:lnTo>
                  <a:lnTo>
                    <a:pt x="4364" y="119390"/>
                  </a:lnTo>
                  <a:lnTo>
                    <a:pt x="4364" y="165780"/>
                  </a:lnTo>
                  <a:lnTo>
                    <a:pt x="4364" y="210243"/>
                  </a:lnTo>
                  <a:lnTo>
                    <a:pt x="4364" y="219026"/>
                  </a:lnTo>
                  <a:lnTo>
                    <a:pt x="0" y="183519"/>
                  </a:lnTo>
                  <a:lnTo>
                    <a:pt x="13" y="139533"/>
                  </a:lnTo>
                  <a:lnTo>
                    <a:pt x="5017" y="102259"/>
                  </a:lnTo>
                  <a:lnTo>
                    <a:pt x="13827" y="67820"/>
                  </a:lnTo>
                  <a:lnTo>
                    <a:pt x="28805" y="28189"/>
                  </a:lnTo>
                  <a:lnTo>
                    <a:pt x="43137" y="2578"/>
                  </a:lnTo>
                  <a:lnTo>
                    <a:pt x="47146" y="466"/>
                  </a:lnTo>
                  <a:lnTo>
                    <a:pt x="57244" y="0"/>
                  </a:lnTo>
                  <a:lnTo>
                    <a:pt x="62195" y="2981"/>
                  </a:lnTo>
                  <a:lnTo>
                    <a:pt x="71459" y="13817"/>
                  </a:lnTo>
                  <a:lnTo>
                    <a:pt x="81237" y="35785"/>
                  </a:lnTo>
                  <a:lnTo>
                    <a:pt x="82509" y="50035"/>
                  </a:lnTo>
                  <a:lnTo>
                    <a:pt x="81860" y="56797"/>
                  </a:lnTo>
                  <a:lnTo>
                    <a:pt x="78606" y="62717"/>
                  </a:lnTo>
                  <a:lnTo>
                    <a:pt x="48695" y="86814"/>
                  </a:lnTo>
                  <a:lnTo>
                    <a:pt x="36061" y="91763"/>
                  </a:lnTo>
                  <a:lnTo>
                    <a:pt x="24801" y="93258"/>
                  </a:lnTo>
                  <a:lnTo>
                    <a:pt x="10714" y="8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358">
              <a:extLst>
                <a:ext uri="{FF2B5EF4-FFF2-40B4-BE49-F238E27FC236}">
                  <a16:creationId xmlns:a16="http://schemas.microsoft.com/office/drawing/2014/main" xmlns="" id="{1AFA9FEC-DB5F-4844-AA40-64B12BF5DEF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655050" y="6178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59">
              <a:extLst>
                <a:ext uri="{FF2B5EF4-FFF2-40B4-BE49-F238E27FC236}">
                  <a16:creationId xmlns:a16="http://schemas.microsoft.com/office/drawing/2014/main" xmlns="" id="{E2D36834-066A-4D9E-9EFF-53EE287B8EF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458200" y="6134100"/>
              <a:ext cx="149845" cy="73037"/>
            </a:xfrm>
            <a:custGeom>
              <a:avLst/>
              <a:gdLst/>
              <a:ahLst/>
              <a:cxnLst/>
              <a:rect l="0" t="0" r="0" b="0"/>
              <a:pathLst>
                <a:path w="149845" h="73037">
                  <a:moveTo>
                    <a:pt x="0" y="19050"/>
                  </a:moveTo>
                  <a:lnTo>
                    <a:pt x="0" y="19050"/>
                  </a:lnTo>
                  <a:lnTo>
                    <a:pt x="0" y="1406"/>
                  </a:lnTo>
                  <a:lnTo>
                    <a:pt x="3370" y="7159"/>
                  </a:lnTo>
                  <a:lnTo>
                    <a:pt x="5483" y="54289"/>
                  </a:lnTo>
                  <a:lnTo>
                    <a:pt x="9022" y="65522"/>
                  </a:lnTo>
                  <a:lnTo>
                    <a:pt x="11659" y="69081"/>
                  </a:lnTo>
                  <a:lnTo>
                    <a:pt x="18352" y="73036"/>
                  </a:lnTo>
                  <a:lnTo>
                    <a:pt x="26031" y="72912"/>
                  </a:lnTo>
                  <a:lnTo>
                    <a:pt x="50307" y="65184"/>
                  </a:lnTo>
                  <a:lnTo>
                    <a:pt x="60689" y="59844"/>
                  </a:lnTo>
                  <a:lnTo>
                    <a:pt x="68366" y="58348"/>
                  </a:lnTo>
                  <a:lnTo>
                    <a:pt x="76481" y="59564"/>
                  </a:lnTo>
                  <a:lnTo>
                    <a:pt x="116784" y="68737"/>
                  </a:lnTo>
                  <a:lnTo>
                    <a:pt x="126223" y="65593"/>
                  </a:lnTo>
                  <a:lnTo>
                    <a:pt x="143780" y="52076"/>
                  </a:lnTo>
                  <a:lnTo>
                    <a:pt x="148568" y="44076"/>
                  </a:lnTo>
                  <a:lnTo>
                    <a:pt x="149844" y="39967"/>
                  </a:lnTo>
                  <a:lnTo>
                    <a:pt x="149383" y="31639"/>
                  </a:lnTo>
                  <a:lnTo>
                    <a:pt x="146119" y="232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60">
              <a:extLst>
                <a:ext uri="{FF2B5EF4-FFF2-40B4-BE49-F238E27FC236}">
                  <a16:creationId xmlns:a16="http://schemas.microsoft.com/office/drawing/2014/main" xmlns="" id="{D79CB476-416F-491A-99EF-F8D4CB06D6C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108950" y="607695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45434"/>
                  </a:lnTo>
                  <a:lnTo>
                    <a:pt x="6299" y="84574"/>
                  </a:lnTo>
                  <a:lnTo>
                    <a:pt x="10710" y="130204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361">
              <a:extLst>
                <a:ext uri="{FF2B5EF4-FFF2-40B4-BE49-F238E27FC236}">
                  <a16:creationId xmlns:a16="http://schemas.microsoft.com/office/drawing/2014/main" xmlns="" id="{BC830308-36FC-4955-B1D4-007166164DB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21257" y="5995283"/>
              <a:ext cx="119444" cy="151078"/>
            </a:xfrm>
            <a:custGeom>
              <a:avLst/>
              <a:gdLst/>
              <a:ahLst/>
              <a:cxnLst/>
              <a:rect l="0" t="0" r="0" b="0"/>
              <a:pathLst>
                <a:path w="119444" h="151078">
                  <a:moveTo>
                    <a:pt x="62293" y="5467"/>
                  </a:moveTo>
                  <a:lnTo>
                    <a:pt x="62293" y="5467"/>
                  </a:lnTo>
                  <a:lnTo>
                    <a:pt x="62293" y="2096"/>
                  </a:lnTo>
                  <a:lnTo>
                    <a:pt x="61587" y="1103"/>
                  </a:lnTo>
                  <a:lnTo>
                    <a:pt x="60411" y="441"/>
                  </a:lnTo>
                  <a:lnTo>
                    <a:pt x="58922" y="0"/>
                  </a:lnTo>
                  <a:lnTo>
                    <a:pt x="57929" y="411"/>
                  </a:lnTo>
                  <a:lnTo>
                    <a:pt x="57266" y="1391"/>
                  </a:lnTo>
                  <a:lnTo>
                    <a:pt x="56825" y="2749"/>
                  </a:lnTo>
                  <a:lnTo>
                    <a:pt x="46683" y="16480"/>
                  </a:lnTo>
                  <a:lnTo>
                    <a:pt x="31579" y="56296"/>
                  </a:lnTo>
                  <a:lnTo>
                    <a:pt x="15114" y="98561"/>
                  </a:lnTo>
                  <a:lnTo>
                    <a:pt x="6900" y="130772"/>
                  </a:lnTo>
                  <a:lnTo>
                    <a:pt x="0" y="146503"/>
                  </a:lnTo>
                  <a:lnTo>
                    <a:pt x="1009" y="148175"/>
                  </a:lnTo>
                  <a:lnTo>
                    <a:pt x="3093" y="149289"/>
                  </a:lnTo>
                  <a:lnTo>
                    <a:pt x="19946" y="151077"/>
                  </a:lnTo>
                  <a:lnTo>
                    <a:pt x="66829" y="139525"/>
                  </a:lnTo>
                  <a:lnTo>
                    <a:pt x="112223" y="127413"/>
                  </a:lnTo>
                  <a:lnTo>
                    <a:pt x="119443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252">
            <a:extLst>
              <a:ext uri="{FF2B5EF4-FFF2-40B4-BE49-F238E27FC236}">
                <a16:creationId xmlns:a16="http://schemas.microsoft.com/office/drawing/2014/main" xmlns="" id="{ED630834-08DA-4C1A-8344-17C2B2C844B3}"/>
              </a:ext>
            </a:extLst>
          </p:cNvPr>
          <p:cNvGrpSpPr/>
          <p:nvPr/>
        </p:nvGrpSpPr>
        <p:grpSpPr>
          <a:xfrm>
            <a:off x="9156700" y="6045200"/>
            <a:ext cx="167181" cy="285315"/>
            <a:chOff x="9156700" y="6045200"/>
            <a:chExt cx="167181" cy="285315"/>
          </a:xfrm>
        </p:grpSpPr>
        <p:sp>
          <p:nvSpPr>
            <p:cNvPr id="176" name="SMARTInkShape-1362">
              <a:extLst>
                <a:ext uri="{FF2B5EF4-FFF2-40B4-BE49-F238E27FC236}">
                  <a16:creationId xmlns:a16="http://schemas.microsoft.com/office/drawing/2014/main" xmlns="" id="{E01E1B10-393B-44E1-9D88-E3646335C8D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156700" y="60452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1933" y="14433"/>
                  </a:lnTo>
                  <a:lnTo>
                    <a:pt x="18818" y="61037"/>
                  </a:lnTo>
                  <a:lnTo>
                    <a:pt x="22009" y="104954"/>
                  </a:lnTo>
                  <a:lnTo>
                    <a:pt x="21808" y="130582"/>
                  </a:lnTo>
                  <a:lnTo>
                    <a:pt x="24509" y="142703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363">
              <a:extLst>
                <a:ext uri="{FF2B5EF4-FFF2-40B4-BE49-F238E27FC236}">
                  <a16:creationId xmlns:a16="http://schemas.microsoft.com/office/drawing/2014/main" xmlns="" id="{A1CB6904-8E39-4C32-B0C2-1ACFC4F4E28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94800" y="6097765"/>
              <a:ext cx="69851" cy="188736"/>
            </a:xfrm>
            <a:custGeom>
              <a:avLst/>
              <a:gdLst/>
              <a:ahLst/>
              <a:cxnLst/>
              <a:rect l="0" t="0" r="0" b="0"/>
              <a:pathLst>
                <a:path w="69851" h="188736">
                  <a:moveTo>
                    <a:pt x="69850" y="10935"/>
                  </a:moveTo>
                  <a:lnTo>
                    <a:pt x="69850" y="10935"/>
                  </a:lnTo>
                  <a:lnTo>
                    <a:pt x="69850" y="0"/>
                  </a:lnTo>
                  <a:lnTo>
                    <a:pt x="67969" y="11020"/>
                  </a:lnTo>
                  <a:lnTo>
                    <a:pt x="57298" y="48825"/>
                  </a:lnTo>
                  <a:lnTo>
                    <a:pt x="44516" y="88452"/>
                  </a:lnTo>
                  <a:lnTo>
                    <a:pt x="26126" y="133857"/>
                  </a:lnTo>
                  <a:lnTo>
                    <a:pt x="5862" y="178669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364">
              <a:extLst>
                <a:ext uri="{FF2B5EF4-FFF2-40B4-BE49-F238E27FC236}">
                  <a16:creationId xmlns:a16="http://schemas.microsoft.com/office/drawing/2014/main" xmlns="" id="{D7AB9016-B10D-4293-8EB8-0DADEAD644E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39250" y="6192471"/>
              <a:ext cx="84631" cy="138044"/>
            </a:xfrm>
            <a:custGeom>
              <a:avLst/>
              <a:gdLst/>
              <a:ahLst/>
              <a:cxnLst/>
              <a:rect l="0" t="0" r="0" b="0"/>
              <a:pathLst>
                <a:path w="84631" h="138044">
                  <a:moveTo>
                    <a:pt x="25400" y="17829"/>
                  </a:moveTo>
                  <a:lnTo>
                    <a:pt x="25400" y="17829"/>
                  </a:lnTo>
                  <a:lnTo>
                    <a:pt x="25400" y="14458"/>
                  </a:lnTo>
                  <a:lnTo>
                    <a:pt x="31044" y="10922"/>
                  </a:lnTo>
                  <a:lnTo>
                    <a:pt x="42359" y="4964"/>
                  </a:lnTo>
                  <a:lnTo>
                    <a:pt x="45172" y="2902"/>
                  </a:lnTo>
                  <a:lnTo>
                    <a:pt x="52062" y="612"/>
                  </a:lnTo>
                  <a:lnTo>
                    <a:pt x="55874" y="0"/>
                  </a:lnTo>
                  <a:lnTo>
                    <a:pt x="61992" y="1203"/>
                  </a:lnTo>
                  <a:lnTo>
                    <a:pt x="64611" y="2511"/>
                  </a:lnTo>
                  <a:lnTo>
                    <a:pt x="66356" y="4089"/>
                  </a:lnTo>
                  <a:lnTo>
                    <a:pt x="68297" y="7724"/>
                  </a:lnTo>
                  <a:lnTo>
                    <a:pt x="62648" y="23851"/>
                  </a:lnTo>
                  <a:lnTo>
                    <a:pt x="55831" y="32970"/>
                  </a:lnTo>
                  <a:lnTo>
                    <a:pt x="48802" y="38670"/>
                  </a:lnTo>
                  <a:lnTo>
                    <a:pt x="41584" y="42583"/>
                  </a:lnTo>
                  <a:lnTo>
                    <a:pt x="39649" y="45999"/>
                  </a:lnTo>
                  <a:lnTo>
                    <a:pt x="39838" y="47193"/>
                  </a:lnTo>
                  <a:lnTo>
                    <a:pt x="40670" y="47988"/>
                  </a:lnTo>
                  <a:lnTo>
                    <a:pt x="43476" y="49577"/>
                  </a:lnTo>
                  <a:lnTo>
                    <a:pt x="74468" y="77512"/>
                  </a:lnTo>
                  <a:lnTo>
                    <a:pt x="83526" y="94779"/>
                  </a:lnTo>
                  <a:lnTo>
                    <a:pt x="84630" y="107062"/>
                  </a:lnTo>
                  <a:lnTo>
                    <a:pt x="83936" y="113301"/>
                  </a:lnTo>
                  <a:lnTo>
                    <a:pt x="81358" y="118166"/>
                  </a:lnTo>
                  <a:lnTo>
                    <a:pt x="72847" y="125452"/>
                  </a:lnTo>
                  <a:lnTo>
                    <a:pt x="56157" y="133522"/>
                  </a:lnTo>
                  <a:lnTo>
                    <a:pt x="22334" y="138043"/>
                  </a:lnTo>
                  <a:lnTo>
                    <a:pt x="0" y="13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253">
            <a:extLst>
              <a:ext uri="{FF2B5EF4-FFF2-40B4-BE49-F238E27FC236}">
                <a16:creationId xmlns:a16="http://schemas.microsoft.com/office/drawing/2014/main" xmlns="" id="{FF7D2A69-25A9-4E42-9B7A-61F53176CEDD}"/>
              </a:ext>
            </a:extLst>
          </p:cNvPr>
          <p:cNvGrpSpPr/>
          <p:nvPr/>
        </p:nvGrpSpPr>
        <p:grpSpPr>
          <a:xfrm>
            <a:off x="8064500" y="6426200"/>
            <a:ext cx="1185860" cy="272585"/>
            <a:chOff x="8064500" y="6426200"/>
            <a:chExt cx="1185860" cy="272585"/>
          </a:xfrm>
        </p:grpSpPr>
        <p:sp>
          <p:nvSpPr>
            <p:cNvPr id="180" name="SMARTInkShape-1365">
              <a:extLst>
                <a:ext uri="{FF2B5EF4-FFF2-40B4-BE49-F238E27FC236}">
                  <a16:creationId xmlns:a16="http://schemas.microsoft.com/office/drawing/2014/main" xmlns="" id="{0D944F4A-A061-4C93-B6C4-A1245F341A8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150350" y="6544303"/>
              <a:ext cx="100010" cy="149383"/>
            </a:xfrm>
            <a:custGeom>
              <a:avLst/>
              <a:gdLst/>
              <a:ahLst/>
              <a:cxnLst/>
              <a:rect l="0" t="0" r="0" b="0"/>
              <a:pathLst>
                <a:path w="100010" h="149383">
                  <a:moveTo>
                    <a:pt x="57150" y="27947"/>
                  </a:moveTo>
                  <a:lnTo>
                    <a:pt x="57150" y="27947"/>
                  </a:lnTo>
                  <a:lnTo>
                    <a:pt x="64057" y="10988"/>
                  </a:lnTo>
                  <a:lnTo>
                    <a:pt x="68687" y="5593"/>
                  </a:lnTo>
                  <a:lnTo>
                    <a:pt x="75447" y="842"/>
                  </a:lnTo>
                  <a:lnTo>
                    <a:pt x="79226" y="0"/>
                  </a:lnTo>
                  <a:lnTo>
                    <a:pt x="87188" y="944"/>
                  </a:lnTo>
                  <a:lnTo>
                    <a:pt x="96232" y="5444"/>
                  </a:lnTo>
                  <a:lnTo>
                    <a:pt x="98021" y="8006"/>
                  </a:lnTo>
                  <a:lnTo>
                    <a:pt x="100009" y="14615"/>
                  </a:lnTo>
                  <a:lnTo>
                    <a:pt x="99012" y="22257"/>
                  </a:lnTo>
                  <a:lnTo>
                    <a:pt x="92621" y="38661"/>
                  </a:lnTo>
                  <a:lnTo>
                    <a:pt x="86791" y="45174"/>
                  </a:lnTo>
                  <a:lnTo>
                    <a:pt x="71352" y="58336"/>
                  </a:lnTo>
                  <a:lnTo>
                    <a:pt x="71557" y="58789"/>
                  </a:lnTo>
                  <a:lnTo>
                    <a:pt x="75216" y="60133"/>
                  </a:lnTo>
                  <a:lnTo>
                    <a:pt x="78820" y="62948"/>
                  </a:lnTo>
                  <a:lnTo>
                    <a:pt x="96820" y="87527"/>
                  </a:lnTo>
                  <a:lnTo>
                    <a:pt x="99475" y="95820"/>
                  </a:lnTo>
                  <a:lnTo>
                    <a:pt x="97599" y="111792"/>
                  </a:lnTo>
                  <a:lnTo>
                    <a:pt x="89204" y="126560"/>
                  </a:lnTo>
                  <a:lnTo>
                    <a:pt x="71037" y="139873"/>
                  </a:lnTo>
                  <a:lnTo>
                    <a:pt x="47781" y="149382"/>
                  </a:lnTo>
                  <a:lnTo>
                    <a:pt x="29466" y="148710"/>
                  </a:lnTo>
                  <a:lnTo>
                    <a:pt x="0" y="142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366">
              <a:extLst>
                <a:ext uri="{FF2B5EF4-FFF2-40B4-BE49-F238E27FC236}">
                  <a16:creationId xmlns:a16="http://schemas.microsoft.com/office/drawing/2014/main" xmlns="" id="{D28D0530-70D6-4C4B-956E-062E2663BE1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118600" y="6464300"/>
              <a:ext cx="85921" cy="209551"/>
            </a:xfrm>
            <a:custGeom>
              <a:avLst/>
              <a:gdLst/>
              <a:ahLst/>
              <a:cxnLst/>
              <a:rect l="0" t="0" r="0" b="0"/>
              <a:pathLst>
                <a:path w="85921" h="209551">
                  <a:moveTo>
                    <a:pt x="82550" y="0"/>
                  </a:moveTo>
                  <a:lnTo>
                    <a:pt x="82550" y="0"/>
                  </a:lnTo>
                  <a:lnTo>
                    <a:pt x="85920" y="3371"/>
                  </a:lnTo>
                  <a:lnTo>
                    <a:pt x="85503" y="6481"/>
                  </a:lnTo>
                  <a:lnTo>
                    <a:pt x="66358" y="53877"/>
                  </a:lnTo>
                  <a:lnTo>
                    <a:pt x="49765" y="90517"/>
                  </a:lnTo>
                  <a:lnTo>
                    <a:pt x="32148" y="130928"/>
                  </a:lnTo>
                  <a:lnTo>
                    <a:pt x="13197" y="17502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367">
              <a:extLst>
                <a:ext uri="{FF2B5EF4-FFF2-40B4-BE49-F238E27FC236}">
                  <a16:creationId xmlns:a16="http://schemas.microsoft.com/office/drawing/2014/main" xmlns="" id="{74209CDC-B652-443A-A149-24707A2B0B4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36050" y="6478468"/>
              <a:ext cx="76201" cy="93264"/>
            </a:xfrm>
            <a:custGeom>
              <a:avLst/>
              <a:gdLst/>
              <a:ahLst/>
              <a:cxnLst/>
              <a:rect l="0" t="0" r="0" b="0"/>
              <a:pathLst>
                <a:path w="76201" h="93264">
                  <a:moveTo>
                    <a:pt x="0" y="11232"/>
                  </a:moveTo>
                  <a:lnTo>
                    <a:pt x="0" y="11232"/>
                  </a:lnTo>
                  <a:lnTo>
                    <a:pt x="8837" y="2393"/>
                  </a:lnTo>
                  <a:lnTo>
                    <a:pt x="16628" y="248"/>
                  </a:lnTo>
                  <a:lnTo>
                    <a:pt x="27146" y="0"/>
                  </a:lnTo>
                  <a:lnTo>
                    <a:pt x="38875" y="2242"/>
                  </a:lnTo>
                  <a:lnTo>
                    <a:pt x="47382" y="7471"/>
                  </a:lnTo>
                  <a:lnTo>
                    <a:pt x="50637" y="10842"/>
                  </a:lnTo>
                  <a:lnTo>
                    <a:pt x="54255" y="18349"/>
                  </a:lnTo>
                  <a:lnTo>
                    <a:pt x="55220" y="22327"/>
                  </a:lnTo>
                  <a:lnTo>
                    <a:pt x="50648" y="34272"/>
                  </a:lnTo>
                  <a:lnTo>
                    <a:pt x="20360" y="72644"/>
                  </a:lnTo>
                  <a:lnTo>
                    <a:pt x="10502" y="84931"/>
                  </a:lnTo>
                  <a:lnTo>
                    <a:pt x="7170" y="92033"/>
                  </a:lnTo>
                  <a:lnTo>
                    <a:pt x="7602" y="92616"/>
                  </a:lnTo>
                  <a:lnTo>
                    <a:pt x="9964" y="93263"/>
                  </a:lnTo>
                  <a:lnTo>
                    <a:pt x="24415" y="92974"/>
                  </a:lnTo>
                  <a:lnTo>
                    <a:pt x="76200" y="8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368">
              <a:extLst>
                <a:ext uri="{FF2B5EF4-FFF2-40B4-BE49-F238E27FC236}">
                  <a16:creationId xmlns:a16="http://schemas.microsoft.com/office/drawing/2014/main" xmlns="" id="{3294DEB1-2E85-4700-AA91-C7D27D2BC44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839200" y="6584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69">
              <a:extLst>
                <a:ext uri="{FF2B5EF4-FFF2-40B4-BE49-F238E27FC236}">
                  <a16:creationId xmlns:a16="http://schemas.microsoft.com/office/drawing/2014/main" xmlns="" id="{7F758200-4BFB-4F14-9111-A18AE3B633F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12200" y="6469728"/>
              <a:ext cx="67107" cy="229057"/>
            </a:xfrm>
            <a:custGeom>
              <a:avLst/>
              <a:gdLst/>
              <a:ahLst/>
              <a:cxnLst/>
              <a:rect l="0" t="0" r="0" b="0"/>
              <a:pathLst>
                <a:path w="67107" h="229057">
                  <a:moveTo>
                    <a:pt x="0" y="83472"/>
                  </a:moveTo>
                  <a:lnTo>
                    <a:pt x="0" y="83472"/>
                  </a:lnTo>
                  <a:lnTo>
                    <a:pt x="1411" y="116684"/>
                  </a:lnTo>
                  <a:lnTo>
                    <a:pt x="10051" y="161215"/>
                  </a:lnTo>
                  <a:lnTo>
                    <a:pt x="12177" y="204034"/>
                  </a:lnTo>
                  <a:lnTo>
                    <a:pt x="12654" y="229056"/>
                  </a:lnTo>
                  <a:lnTo>
                    <a:pt x="3858" y="187386"/>
                  </a:lnTo>
                  <a:lnTo>
                    <a:pt x="1143" y="142013"/>
                  </a:lnTo>
                  <a:lnTo>
                    <a:pt x="2389" y="104787"/>
                  </a:lnTo>
                  <a:lnTo>
                    <a:pt x="6000" y="68250"/>
                  </a:lnTo>
                  <a:lnTo>
                    <a:pt x="17935" y="21695"/>
                  </a:lnTo>
                  <a:lnTo>
                    <a:pt x="23492" y="9449"/>
                  </a:lnTo>
                  <a:lnTo>
                    <a:pt x="30666" y="1655"/>
                  </a:lnTo>
                  <a:lnTo>
                    <a:pt x="35261" y="0"/>
                  </a:lnTo>
                  <a:lnTo>
                    <a:pt x="46010" y="41"/>
                  </a:lnTo>
                  <a:lnTo>
                    <a:pt x="55961" y="6175"/>
                  </a:lnTo>
                  <a:lnTo>
                    <a:pt x="60590" y="10774"/>
                  </a:lnTo>
                  <a:lnTo>
                    <a:pt x="65734" y="21528"/>
                  </a:lnTo>
                  <a:lnTo>
                    <a:pt x="67106" y="27360"/>
                  </a:lnTo>
                  <a:lnTo>
                    <a:pt x="64867" y="39482"/>
                  </a:lnTo>
                  <a:lnTo>
                    <a:pt x="58463" y="51220"/>
                  </a:lnTo>
                  <a:lnTo>
                    <a:pt x="42252" y="65763"/>
                  </a:lnTo>
                  <a:lnTo>
                    <a:pt x="0" y="89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70">
              <a:extLst>
                <a:ext uri="{FF2B5EF4-FFF2-40B4-BE49-F238E27FC236}">
                  <a16:creationId xmlns:a16="http://schemas.microsoft.com/office/drawing/2014/main" xmlns="" id="{15CA311C-DE6F-4C03-B76C-D817605C0D4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64500" y="6426200"/>
              <a:ext cx="12308" cy="184151"/>
            </a:xfrm>
            <a:custGeom>
              <a:avLst/>
              <a:gdLst/>
              <a:ahLst/>
              <a:cxnLst/>
              <a:rect l="0" t="0" r="0" b="0"/>
              <a:pathLst>
                <a:path w="12308" h="18415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12307" y="48334"/>
                  </a:lnTo>
                  <a:lnTo>
                    <a:pt x="10702" y="85582"/>
                  </a:lnTo>
                  <a:lnTo>
                    <a:pt x="7640" y="124135"/>
                  </a:lnTo>
                  <a:lnTo>
                    <a:pt x="2156" y="16798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371">
              <a:extLst>
                <a:ext uri="{FF2B5EF4-FFF2-40B4-BE49-F238E27FC236}">
                  <a16:creationId xmlns:a16="http://schemas.microsoft.com/office/drawing/2014/main" xmlns="" id="{D43CD0B1-FC8B-4207-A226-D7709E7FA0A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147049" y="6435830"/>
              <a:ext cx="19052" cy="193571"/>
            </a:xfrm>
            <a:custGeom>
              <a:avLst/>
              <a:gdLst/>
              <a:ahLst/>
              <a:cxnLst/>
              <a:rect l="0" t="0" r="0" b="0"/>
              <a:pathLst>
                <a:path w="19052" h="193571">
                  <a:moveTo>
                    <a:pt x="1" y="9420"/>
                  </a:moveTo>
                  <a:lnTo>
                    <a:pt x="1" y="9420"/>
                  </a:lnTo>
                  <a:lnTo>
                    <a:pt x="0" y="0"/>
                  </a:lnTo>
                  <a:lnTo>
                    <a:pt x="706" y="4668"/>
                  </a:lnTo>
                  <a:lnTo>
                    <a:pt x="8839" y="45004"/>
                  </a:lnTo>
                  <a:lnTo>
                    <a:pt x="14927" y="83777"/>
                  </a:lnTo>
                  <a:lnTo>
                    <a:pt x="17829" y="123174"/>
                  </a:lnTo>
                  <a:lnTo>
                    <a:pt x="18810" y="167226"/>
                  </a:lnTo>
                  <a:lnTo>
                    <a:pt x="19051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372">
              <a:extLst>
                <a:ext uri="{FF2B5EF4-FFF2-40B4-BE49-F238E27FC236}">
                  <a16:creationId xmlns:a16="http://schemas.microsoft.com/office/drawing/2014/main" xmlns="" id="{08C8E2A3-A563-4708-9877-0607C76E419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472183" y="6489700"/>
              <a:ext cx="125426" cy="104671"/>
            </a:xfrm>
            <a:custGeom>
              <a:avLst/>
              <a:gdLst/>
              <a:ahLst/>
              <a:cxnLst/>
              <a:rect l="0" t="0" r="0" b="0"/>
              <a:pathLst>
                <a:path w="125426" h="104671">
                  <a:moveTo>
                    <a:pt x="5067" y="31750"/>
                  </a:moveTo>
                  <a:lnTo>
                    <a:pt x="5067" y="31750"/>
                  </a:lnTo>
                  <a:lnTo>
                    <a:pt x="1696" y="21637"/>
                  </a:lnTo>
                  <a:lnTo>
                    <a:pt x="1408" y="17952"/>
                  </a:lnTo>
                  <a:lnTo>
                    <a:pt x="4445" y="8017"/>
                  </a:lnTo>
                  <a:lnTo>
                    <a:pt x="4882" y="13586"/>
                  </a:lnTo>
                  <a:lnTo>
                    <a:pt x="0" y="60657"/>
                  </a:lnTo>
                  <a:lnTo>
                    <a:pt x="5234" y="100569"/>
                  </a:lnTo>
                  <a:lnTo>
                    <a:pt x="6589" y="103029"/>
                  </a:lnTo>
                  <a:lnTo>
                    <a:pt x="8199" y="104670"/>
                  </a:lnTo>
                  <a:lnTo>
                    <a:pt x="11388" y="104352"/>
                  </a:lnTo>
                  <a:lnTo>
                    <a:pt x="25284" y="97162"/>
                  </a:lnTo>
                  <a:lnTo>
                    <a:pt x="41097" y="85854"/>
                  </a:lnTo>
                  <a:lnTo>
                    <a:pt x="43904" y="84753"/>
                  </a:lnTo>
                  <a:lnTo>
                    <a:pt x="50785" y="85410"/>
                  </a:lnTo>
                  <a:lnTo>
                    <a:pt x="57842" y="88054"/>
                  </a:lnTo>
                  <a:lnTo>
                    <a:pt x="81330" y="98889"/>
                  </a:lnTo>
                  <a:lnTo>
                    <a:pt x="87880" y="100395"/>
                  </a:lnTo>
                  <a:lnTo>
                    <a:pt x="95024" y="99183"/>
                  </a:lnTo>
                  <a:lnTo>
                    <a:pt x="114480" y="89284"/>
                  </a:lnTo>
                  <a:lnTo>
                    <a:pt x="118225" y="84923"/>
                  </a:lnTo>
                  <a:lnTo>
                    <a:pt x="122388" y="74433"/>
                  </a:lnTo>
                  <a:lnTo>
                    <a:pt x="125425" y="27010"/>
                  </a:lnTo>
                  <a:lnTo>
                    <a:pt x="121824" y="15296"/>
                  </a:lnTo>
                  <a:lnTo>
                    <a:pt x="113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373">
              <a:extLst>
                <a:ext uri="{FF2B5EF4-FFF2-40B4-BE49-F238E27FC236}">
                  <a16:creationId xmlns:a16="http://schemas.microsoft.com/office/drawing/2014/main" xmlns="" id="{34EBF737-F86E-4F17-A64E-AEC43854C66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23300" y="6565900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0"/>
                  </a:moveTo>
                  <a:lnTo>
                    <a:pt x="0" y="0"/>
                  </a:lnTo>
                  <a:lnTo>
                    <a:pt x="3370" y="3370"/>
                  </a:lnTo>
                  <a:lnTo>
                    <a:pt x="5069" y="3658"/>
                  </a:lnTo>
                  <a:lnTo>
                    <a:pt x="6907" y="314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2606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SMARTInkShape-Group354">
            <a:extLst>
              <a:ext uri="{FF2B5EF4-FFF2-40B4-BE49-F238E27FC236}">
                <a16:creationId xmlns:a16="http://schemas.microsoft.com/office/drawing/2014/main" xmlns="" id="{26D2FC30-B1E7-4233-95C9-C59787740128}"/>
              </a:ext>
            </a:extLst>
          </p:cNvPr>
          <p:cNvGrpSpPr/>
          <p:nvPr/>
        </p:nvGrpSpPr>
        <p:grpSpPr>
          <a:xfrm>
            <a:off x="939800" y="3543300"/>
            <a:ext cx="393701" cy="962274"/>
            <a:chOff x="939800" y="3543300"/>
            <a:chExt cx="393701" cy="962274"/>
          </a:xfrm>
        </p:grpSpPr>
        <p:sp>
          <p:nvSpPr>
            <p:cNvPr id="173" name="SMARTInkShape-1829">
              <a:extLst>
                <a:ext uri="{FF2B5EF4-FFF2-40B4-BE49-F238E27FC236}">
                  <a16:creationId xmlns:a16="http://schemas.microsoft.com/office/drawing/2014/main" xmlns="" id="{3A191BC5-972F-4B23-90DD-37BA1CB4E6F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39800" y="3543300"/>
              <a:ext cx="112650" cy="527051"/>
            </a:xfrm>
            <a:custGeom>
              <a:avLst/>
              <a:gdLst/>
              <a:ahLst/>
              <a:cxnLst/>
              <a:rect l="0" t="0" r="0" b="0"/>
              <a:pathLst>
                <a:path w="112650" h="527051">
                  <a:moveTo>
                    <a:pt x="0" y="0"/>
                  </a:moveTo>
                  <a:lnTo>
                    <a:pt x="0" y="0"/>
                  </a:lnTo>
                  <a:lnTo>
                    <a:pt x="6908" y="19459"/>
                  </a:lnTo>
                  <a:lnTo>
                    <a:pt x="14747" y="59623"/>
                  </a:lnTo>
                  <a:lnTo>
                    <a:pt x="22782" y="104110"/>
                  </a:lnTo>
                  <a:lnTo>
                    <a:pt x="27888" y="130790"/>
                  </a:lnTo>
                  <a:lnTo>
                    <a:pt x="33409" y="159160"/>
                  </a:lnTo>
                  <a:lnTo>
                    <a:pt x="39206" y="186540"/>
                  </a:lnTo>
                  <a:lnTo>
                    <a:pt x="45187" y="213260"/>
                  </a:lnTo>
                  <a:lnTo>
                    <a:pt x="51291" y="239540"/>
                  </a:lnTo>
                  <a:lnTo>
                    <a:pt x="58183" y="265527"/>
                  </a:lnTo>
                  <a:lnTo>
                    <a:pt x="65600" y="291318"/>
                  </a:lnTo>
                  <a:lnTo>
                    <a:pt x="73367" y="316978"/>
                  </a:lnTo>
                  <a:lnTo>
                    <a:pt x="85759" y="364305"/>
                  </a:lnTo>
                  <a:lnTo>
                    <a:pt x="95265" y="407447"/>
                  </a:lnTo>
                  <a:lnTo>
                    <a:pt x="101842" y="445436"/>
                  </a:lnTo>
                  <a:lnTo>
                    <a:pt x="109511" y="485072"/>
                  </a:lnTo>
                  <a:lnTo>
                    <a:pt x="112649" y="516563"/>
                  </a:lnTo>
                  <a:lnTo>
                    <a:pt x="111788" y="520059"/>
                  </a:lnTo>
                  <a:lnTo>
                    <a:pt x="107950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30">
              <a:extLst>
                <a:ext uri="{FF2B5EF4-FFF2-40B4-BE49-F238E27FC236}">
                  <a16:creationId xmlns:a16="http://schemas.microsoft.com/office/drawing/2014/main" xmlns="" id="{A0EAA236-D43A-465B-B66F-33E1A89FC8F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52500" y="4006850"/>
              <a:ext cx="120651" cy="63501"/>
            </a:xfrm>
            <a:custGeom>
              <a:avLst/>
              <a:gdLst/>
              <a:ahLst/>
              <a:cxnLst/>
              <a:rect l="0" t="0" r="0" b="0"/>
              <a:pathLst>
                <a:path w="120651" h="635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4503"/>
                  </a:lnTo>
                  <a:lnTo>
                    <a:pt x="10113" y="23144"/>
                  </a:lnTo>
                  <a:lnTo>
                    <a:pt x="53619" y="48671"/>
                  </a:lnTo>
                  <a:lnTo>
                    <a:pt x="86922" y="59839"/>
                  </a:lnTo>
                  <a:lnTo>
                    <a:pt x="1206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31">
              <a:extLst>
                <a:ext uri="{FF2B5EF4-FFF2-40B4-BE49-F238E27FC236}">
                  <a16:creationId xmlns:a16="http://schemas.microsoft.com/office/drawing/2014/main" xmlns="" id="{02A87681-1D83-432C-93B7-6CEE28DF054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79500" y="3988061"/>
              <a:ext cx="50801" cy="94990"/>
            </a:xfrm>
            <a:custGeom>
              <a:avLst/>
              <a:gdLst/>
              <a:ahLst/>
              <a:cxnLst/>
              <a:rect l="0" t="0" r="0" b="0"/>
              <a:pathLst>
                <a:path w="50801" h="94990">
                  <a:moveTo>
                    <a:pt x="50800" y="6089"/>
                  </a:moveTo>
                  <a:lnTo>
                    <a:pt x="50800" y="6089"/>
                  </a:lnTo>
                  <a:lnTo>
                    <a:pt x="50800" y="2718"/>
                  </a:lnTo>
                  <a:lnTo>
                    <a:pt x="50094" y="1725"/>
                  </a:lnTo>
                  <a:lnTo>
                    <a:pt x="48918" y="1063"/>
                  </a:lnTo>
                  <a:lnTo>
                    <a:pt x="41962" y="0"/>
                  </a:lnTo>
                  <a:lnTo>
                    <a:pt x="36053" y="5500"/>
                  </a:lnTo>
                  <a:lnTo>
                    <a:pt x="8347" y="49993"/>
                  </a:lnTo>
                  <a:lnTo>
                    <a:pt x="0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832">
              <a:extLst>
                <a:ext uri="{FF2B5EF4-FFF2-40B4-BE49-F238E27FC236}">
                  <a16:creationId xmlns:a16="http://schemas.microsoft.com/office/drawing/2014/main" xmlns="" id="{188F43C1-9BFD-43BB-8C93-BC41F15C598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52782" y="4251683"/>
              <a:ext cx="128319" cy="253891"/>
            </a:xfrm>
            <a:custGeom>
              <a:avLst/>
              <a:gdLst/>
              <a:ahLst/>
              <a:cxnLst/>
              <a:rect l="0" t="0" r="0" b="0"/>
              <a:pathLst>
                <a:path w="128319" h="253891">
                  <a:moveTo>
                    <a:pt x="7668" y="72667"/>
                  </a:moveTo>
                  <a:lnTo>
                    <a:pt x="7668" y="72667"/>
                  </a:lnTo>
                  <a:lnTo>
                    <a:pt x="7668" y="69296"/>
                  </a:lnTo>
                  <a:lnTo>
                    <a:pt x="5787" y="65759"/>
                  </a:lnTo>
                  <a:lnTo>
                    <a:pt x="4297" y="63829"/>
                  </a:lnTo>
                  <a:lnTo>
                    <a:pt x="3304" y="63247"/>
                  </a:lnTo>
                  <a:lnTo>
                    <a:pt x="2642" y="63565"/>
                  </a:lnTo>
                  <a:lnTo>
                    <a:pt x="2201" y="64482"/>
                  </a:lnTo>
                  <a:lnTo>
                    <a:pt x="1580" y="79257"/>
                  </a:lnTo>
                  <a:lnTo>
                    <a:pt x="15167" y="124037"/>
                  </a:lnTo>
                  <a:lnTo>
                    <a:pt x="24393" y="162441"/>
                  </a:lnTo>
                  <a:lnTo>
                    <a:pt x="34339" y="203376"/>
                  </a:lnTo>
                  <a:lnTo>
                    <a:pt x="38972" y="250233"/>
                  </a:lnTo>
                  <a:lnTo>
                    <a:pt x="39220" y="253890"/>
                  </a:lnTo>
                  <a:lnTo>
                    <a:pt x="23820" y="219932"/>
                  </a:lnTo>
                  <a:lnTo>
                    <a:pt x="14612" y="189859"/>
                  </a:lnTo>
                  <a:lnTo>
                    <a:pt x="6521" y="152270"/>
                  </a:lnTo>
                  <a:lnTo>
                    <a:pt x="573" y="109691"/>
                  </a:lnTo>
                  <a:lnTo>
                    <a:pt x="0" y="62314"/>
                  </a:lnTo>
                  <a:lnTo>
                    <a:pt x="7669" y="29304"/>
                  </a:lnTo>
                  <a:lnTo>
                    <a:pt x="16841" y="14354"/>
                  </a:lnTo>
                  <a:lnTo>
                    <a:pt x="27267" y="4417"/>
                  </a:lnTo>
                  <a:lnTo>
                    <a:pt x="36605" y="0"/>
                  </a:lnTo>
                  <a:lnTo>
                    <a:pt x="41776" y="1645"/>
                  </a:lnTo>
                  <a:lnTo>
                    <a:pt x="53166" y="10998"/>
                  </a:lnTo>
                  <a:lnTo>
                    <a:pt x="71950" y="48726"/>
                  </a:lnTo>
                  <a:lnTo>
                    <a:pt x="79318" y="76078"/>
                  </a:lnTo>
                  <a:lnTo>
                    <a:pt x="78788" y="93468"/>
                  </a:lnTo>
                  <a:lnTo>
                    <a:pt x="74320" y="104960"/>
                  </a:lnTo>
                  <a:lnTo>
                    <a:pt x="61989" y="117277"/>
                  </a:lnTo>
                  <a:lnTo>
                    <a:pt x="50861" y="124244"/>
                  </a:lnTo>
                  <a:lnTo>
                    <a:pt x="38859" y="127340"/>
                  </a:lnTo>
                  <a:lnTo>
                    <a:pt x="20202" y="125712"/>
                  </a:lnTo>
                  <a:lnTo>
                    <a:pt x="13239" y="122583"/>
                  </a:lnTo>
                  <a:lnTo>
                    <a:pt x="7994" y="117438"/>
                  </a:lnTo>
                  <a:lnTo>
                    <a:pt x="53184" y="156675"/>
                  </a:lnTo>
                  <a:lnTo>
                    <a:pt x="96104" y="199237"/>
                  </a:lnTo>
                  <a:lnTo>
                    <a:pt x="128318" y="22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833">
              <a:extLst>
                <a:ext uri="{FF2B5EF4-FFF2-40B4-BE49-F238E27FC236}">
                  <a16:creationId xmlns:a16="http://schemas.microsoft.com/office/drawing/2014/main" xmlns="" id="{0A673C6E-41BD-4530-BAE2-785C95697B9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201033" y="4233101"/>
              <a:ext cx="132468" cy="211668"/>
            </a:xfrm>
            <a:custGeom>
              <a:avLst/>
              <a:gdLst/>
              <a:ahLst/>
              <a:cxnLst/>
              <a:rect l="0" t="0" r="0" b="0"/>
              <a:pathLst>
                <a:path w="132468" h="211668">
                  <a:moveTo>
                    <a:pt x="5467" y="84899"/>
                  </a:moveTo>
                  <a:lnTo>
                    <a:pt x="5467" y="84899"/>
                  </a:lnTo>
                  <a:lnTo>
                    <a:pt x="0" y="68497"/>
                  </a:lnTo>
                  <a:lnTo>
                    <a:pt x="411" y="68320"/>
                  </a:lnTo>
                  <a:lnTo>
                    <a:pt x="2749" y="70005"/>
                  </a:lnTo>
                  <a:lnTo>
                    <a:pt x="25831" y="110210"/>
                  </a:lnTo>
                  <a:lnTo>
                    <a:pt x="43957" y="148372"/>
                  </a:lnTo>
                  <a:lnTo>
                    <a:pt x="73957" y="195981"/>
                  </a:lnTo>
                  <a:lnTo>
                    <a:pt x="83538" y="210318"/>
                  </a:lnTo>
                  <a:lnTo>
                    <a:pt x="85031" y="211551"/>
                  </a:lnTo>
                  <a:lnTo>
                    <a:pt x="86026" y="211667"/>
                  </a:lnTo>
                  <a:lnTo>
                    <a:pt x="93399" y="188047"/>
                  </a:lnTo>
                  <a:lnTo>
                    <a:pt x="103096" y="141802"/>
                  </a:lnTo>
                  <a:lnTo>
                    <a:pt x="108359" y="101252"/>
                  </a:lnTo>
                  <a:lnTo>
                    <a:pt x="113051" y="63004"/>
                  </a:lnTo>
                  <a:lnTo>
                    <a:pt x="119658" y="21027"/>
                  </a:lnTo>
                  <a:lnTo>
                    <a:pt x="124841" y="942"/>
                  </a:lnTo>
                  <a:lnTo>
                    <a:pt x="125972" y="0"/>
                  </a:lnTo>
                  <a:lnTo>
                    <a:pt x="127432" y="77"/>
                  </a:lnTo>
                  <a:lnTo>
                    <a:pt x="132467" y="2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1834">
            <a:extLst>
              <a:ext uri="{FF2B5EF4-FFF2-40B4-BE49-F238E27FC236}">
                <a16:creationId xmlns:a16="http://schemas.microsoft.com/office/drawing/2014/main" xmlns="" id="{E0018E15-2663-4127-8C6C-22C58D13D9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9227" y="2603588"/>
            <a:ext cx="2831703" cy="1263460"/>
          </a:xfrm>
          <a:custGeom>
            <a:avLst/>
            <a:gdLst/>
            <a:ahLst/>
            <a:cxnLst/>
            <a:rect l="0" t="0" r="0" b="0"/>
            <a:pathLst>
              <a:path w="2831703" h="1263460">
                <a:moveTo>
                  <a:pt x="143823" y="311062"/>
                </a:moveTo>
                <a:lnTo>
                  <a:pt x="143823" y="311062"/>
                </a:lnTo>
                <a:lnTo>
                  <a:pt x="143823" y="302224"/>
                </a:lnTo>
                <a:lnTo>
                  <a:pt x="145234" y="300231"/>
                </a:lnTo>
                <a:lnTo>
                  <a:pt x="155756" y="290081"/>
                </a:lnTo>
                <a:lnTo>
                  <a:pt x="158129" y="286492"/>
                </a:lnTo>
                <a:lnTo>
                  <a:pt x="166409" y="280621"/>
                </a:lnTo>
                <a:lnTo>
                  <a:pt x="207344" y="263126"/>
                </a:lnTo>
                <a:lnTo>
                  <a:pt x="252093" y="246529"/>
                </a:lnTo>
                <a:lnTo>
                  <a:pt x="289545" y="234403"/>
                </a:lnTo>
                <a:lnTo>
                  <a:pt x="333472" y="220076"/>
                </a:lnTo>
                <a:lnTo>
                  <a:pt x="357039" y="212305"/>
                </a:lnTo>
                <a:lnTo>
                  <a:pt x="381922" y="204302"/>
                </a:lnTo>
                <a:lnTo>
                  <a:pt x="407684" y="196144"/>
                </a:lnTo>
                <a:lnTo>
                  <a:pt x="434030" y="187883"/>
                </a:lnTo>
                <a:lnTo>
                  <a:pt x="462178" y="178849"/>
                </a:lnTo>
                <a:lnTo>
                  <a:pt x="491526" y="169297"/>
                </a:lnTo>
                <a:lnTo>
                  <a:pt x="521675" y="159402"/>
                </a:lnTo>
                <a:lnTo>
                  <a:pt x="553769" y="149983"/>
                </a:lnTo>
                <a:lnTo>
                  <a:pt x="587159" y="140882"/>
                </a:lnTo>
                <a:lnTo>
                  <a:pt x="621414" y="131992"/>
                </a:lnTo>
                <a:lnTo>
                  <a:pt x="656950" y="123243"/>
                </a:lnTo>
                <a:lnTo>
                  <a:pt x="693341" y="114588"/>
                </a:lnTo>
                <a:lnTo>
                  <a:pt x="730302" y="105996"/>
                </a:lnTo>
                <a:lnTo>
                  <a:pt x="767642" y="98151"/>
                </a:lnTo>
                <a:lnTo>
                  <a:pt x="805236" y="90805"/>
                </a:lnTo>
                <a:lnTo>
                  <a:pt x="842998" y="83791"/>
                </a:lnTo>
                <a:lnTo>
                  <a:pt x="880873" y="76997"/>
                </a:lnTo>
                <a:lnTo>
                  <a:pt x="918823" y="70352"/>
                </a:lnTo>
                <a:lnTo>
                  <a:pt x="956823" y="63806"/>
                </a:lnTo>
                <a:lnTo>
                  <a:pt x="994856" y="57324"/>
                </a:lnTo>
                <a:lnTo>
                  <a:pt x="1032912" y="50887"/>
                </a:lnTo>
                <a:lnTo>
                  <a:pt x="1070982" y="44478"/>
                </a:lnTo>
                <a:lnTo>
                  <a:pt x="1109063" y="38795"/>
                </a:lnTo>
                <a:lnTo>
                  <a:pt x="1147149" y="33595"/>
                </a:lnTo>
                <a:lnTo>
                  <a:pt x="1185241" y="28718"/>
                </a:lnTo>
                <a:lnTo>
                  <a:pt x="1223335" y="24760"/>
                </a:lnTo>
                <a:lnTo>
                  <a:pt x="1261431" y="21416"/>
                </a:lnTo>
                <a:lnTo>
                  <a:pt x="1299528" y="18481"/>
                </a:lnTo>
                <a:lnTo>
                  <a:pt x="1336921" y="15819"/>
                </a:lnTo>
                <a:lnTo>
                  <a:pt x="1373844" y="13339"/>
                </a:lnTo>
                <a:lnTo>
                  <a:pt x="1410454" y="10980"/>
                </a:lnTo>
                <a:lnTo>
                  <a:pt x="1446854" y="9407"/>
                </a:lnTo>
                <a:lnTo>
                  <a:pt x="1483116" y="8359"/>
                </a:lnTo>
                <a:lnTo>
                  <a:pt x="1519285" y="7660"/>
                </a:lnTo>
                <a:lnTo>
                  <a:pt x="1555392" y="6488"/>
                </a:lnTo>
                <a:lnTo>
                  <a:pt x="1591458" y="5002"/>
                </a:lnTo>
                <a:lnTo>
                  <a:pt x="1627496" y="3305"/>
                </a:lnTo>
                <a:lnTo>
                  <a:pt x="1664927" y="2174"/>
                </a:lnTo>
                <a:lnTo>
                  <a:pt x="1703287" y="1420"/>
                </a:lnTo>
                <a:lnTo>
                  <a:pt x="1742266" y="918"/>
                </a:lnTo>
                <a:lnTo>
                  <a:pt x="1780951" y="582"/>
                </a:lnTo>
                <a:lnTo>
                  <a:pt x="1819442" y="359"/>
                </a:lnTo>
                <a:lnTo>
                  <a:pt x="1857802" y="210"/>
                </a:lnTo>
                <a:lnTo>
                  <a:pt x="1895370" y="110"/>
                </a:lnTo>
                <a:lnTo>
                  <a:pt x="1932410" y="44"/>
                </a:lnTo>
                <a:lnTo>
                  <a:pt x="1969098" y="0"/>
                </a:lnTo>
                <a:lnTo>
                  <a:pt x="2004139" y="676"/>
                </a:lnTo>
                <a:lnTo>
                  <a:pt x="2038084" y="1833"/>
                </a:lnTo>
                <a:lnTo>
                  <a:pt x="2071297" y="3309"/>
                </a:lnTo>
                <a:lnTo>
                  <a:pt x="2104022" y="4999"/>
                </a:lnTo>
                <a:lnTo>
                  <a:pt x="2136422" y="6831"/>
                </a:lnTo>
                <a:lnTo>
                  <a:pt x="2168606" y="8758"/>
                </a:lnTo>
                <a:lnTo>
                  <a:pt x="2199940" y="11454"/>
                </a:lnTo>
                <a:lnTo>
                  <a:pt x="2230706" y="14662"/>
                </a:lnTo>
                <a:lnTo>
                  <a:pt x="2261095" y="18212"/>
                </a:lnTo>
                <a:lnTo>
                  <a:pt x="2290527" y="22695"/>
                </a:lnTo>
                <a:lnTo>
                  <a:pt x="2319320" y="27801"/>
                </a:lnTo>
                <a:lnTo>
                  <a:pt x="2347688" y="33321"/>
                </a:lnTo>
                <a:lnTo>
                  <a:pt x="2375066" y="39118"/>
                </a:lnTo>
                <a:lnTo>
                  <a:pt x="2401785" y="45099"/>
                </a:lnTo>
                <a:lnTo>
                  <a:pt x="2428065" y="51204"/>
                </a:lnTo>
                <a:lnTo>
                  <a:pt x="2453345" y="57390"/>
                </a:lnTo>
                <a:lnTo>
                  <a:pt x="2477960" y="63631"/>
                </a:lnTo>
                <a:lnTo>
                  <a:pt x="2523890" y="76915"/>
                </a:lnTo>
                <a:lnTo>
                  <a:pt x="2563118" y="92226"/>
                </a:lnTo>
                <a:lnTo>
                  <a:pt x="2597486" y="110320"/>
                </a:lnTo>
                <a:lnTo>
                  <a:pt x="2644601" y="144103"/>
                </a:lnTo>
                <a:lnTo>
                  <a:pt x="2684196" y="183511"/>
                </a:lnTo>
                <a:lnTo>
                  <a:pt x="2717565" y="223880"/>
                </a:lnTo>
                <a:lnTo>
                  <a:pt x="2750500" y="270884"/>
                </a:lnTo>
                <a:lnTo>
                  <a:pt x="2769196" y="306611"/>
                </a:lnTo>
                <a:lnTo>
                  <a:pt x="2786913" y="343656"/>
                </a:lnTo>
                <a:lnTo>
                  <a:pt x="2800431" y="379406"/>
                </a:lnTo>
                <a:lnTo>
                  <a:pt x="2811143" y="414109"/>
                </a:lnTo>
                <a:lnTo>
                  <a:pt x="2820608" y="448348"/>
                </a:lnTo>
                <a:lnTo>
                  <a:pt x="2827637" y="482380"/>
                </a:lnTo>
                <a:lnTo>
                  <a:pt x="2831702" y="516320"/>
                </a:lnTo>
                <a:lnTo>
                  <a:pt x="2831156" y="550219"/>
                </a:lnTo>
                <a:lnTo>
                  <a:pt x="2830443" y="584100"/>
                </a:lnTo>
                <a:lnTo>
                  <a:pt x="2828716" y="617973"/>
                </a:lnTo>
                <a:lnTo>
                  <a:pt x="2823244" y="651843"/>
                </a:lnTo>
                <a:lnTo>
                  <a:pt x="2816109" y="685711"/>
                </a:lnTo>
                <a:lnTo>
                  <a:pt x="2806822" y="718872"/>
                </a:lnTo>
                <a:lnTo>
                  <a:pt x="2785727" y="765309"/>
                </a:lnTo>
                <a:lnTo>
                  <a:pt x="2760192" y="810347"/>
                </a:lnTo>
                <a:lnTo>
                  <a:pt x="2726442" y="854266"/>
                </a:lnTo>
                <a:lnTo>
                  <a:pt x="2688219" y="895109"/>
                </a:lnTo>
                <a:lnTo>
                  <a:pt x="2641067" y="937471"/>
                </a:lnTo>
                <a:lnTo>
                  <a:pt x="2605554" y="964116"/>
                </a:lnTo>
                <a:lnTo>
                  <a:pt x="2568603" y="988188"/>
                </a:lnTo>
                <a:lnTo>
                  <a:pt x="2529603" y="1011351"/>
                </a:lnTo>
                <a:lnTo>
                  <a:pt x="2486399" y="1035757"/>
                </a:lnTo>
                <a:lnTo>
                  <a:pt x="2443209" y="1058834"/>
                </a:lnTo>
                <a:lnTo>
                  <a:pt x="2399789" y="1080145"/>
                </a:lnTo>
                <a:lnTo>
                  <a:pt x="2354621" y="1099023"/>
                </a:lnTo>
                <a:lnTo>
                  <a:pt x="2308676" y="1116821"/>
                </a:lnTo>
                <a:lnTo>
                  <a:pt x="2261680" y="1132727"/>
                </a:lnTo>
                <a:lnTo>
                  <a:pt x="2237294" y="1138944"/>
                </a:lnTo>
                <a:lnTo>
                  <a:pt x="2212570" y="1144500"/>
                </a:lnTo>
                <a:lnTo>
                  <a:pt x="2188327" y="1150320"/>
                </a:lnTo>
                <a:lnTo>
                  <a:pt x="2164403" y="1156318"/>
                </a:lnTo>
                <a:lnTo>
                  <a:pt x="2140693" y="1162433"/>
                </a:lnTo>
                <a:lnTo>
                  <a:pt x="2115714" y="1168626"/>
                </a:lnTo>
                <a:lnTo>
                  <a:pt x="2089889" y="1174871"/>
                </a:lnTo>
                <a:lnTo>
                  <a:pt x="2063501" y="1181151"/>
                </a:lnTo>
                <a:lnTo>
                  <a:pt x="2037441" y="1186749"/>
                </a:lnTo>
                <a:lnTo>
                  <a:pt x="2011602" y="1191892"/>
                </a:lnTo>
                <a:lnTo>
                  <a:pt x="1985909" y="1196732"/>
                </a:lnTo>
                <a:lnTo>
                  <a:pt x="1960313" y="1200664"/>
                </a:lnTo>
                <a:lnTo>
                  <a:pt x="1934783" y="1203991"/>
                </a:lnTo>
                <a:lnTo>
                  <a:pt x="1909297" y="1206915"/>
                </a:lnTo>
                <a:lnTo>
                  <a:pt x="1882428" y="1210275"/>
                </a:lnTo>
                <a:lnTo>
                  <a:pt x="1854637" y="1213926"/>
                </a:lnTo>
                <a:lnTo>
                  <a:pt x="1826232" y="1217771"/>
                </a:lnTo>
                <a:lnTo>
                  <a:pt x="1798124" y="1221040"/>
                </a:lnTo>
                <a:lnTo>
                  <a:pt x="1770212" y="1223925"/>
                </a:lnTo>
                <a:lnTo>
                  <a:pt x="1742433" y="1226554"/>
                </a:lnTo>
                <a:lnTo>
                  <a:pt x="1715446" y="1229012"/>
                </a:lnTo>
                <a:lnTo>
                  <a:pt x="1688988" y="1231357"/>
                </a:lnTo>
                <a:lnTo>
                  <a:pt x="1662883" y="1233625"/>
                </a:lnTo>
                <a:lnTo>
                  <a:pt x="1636308" y="1235844"/>
                </a:lnTo>
                <a:lnTo>
                  <a:pt x="1609418" y="1238028"/>
                </a:lnTo>
                <a:lnTo>
                  <a:pt x="1582320" y="1240189"/>
                </a:lnTo>
                <a:lnTo>
                  <a:pt x="1555082" y="1242335"/>
                </a:lnTo>
                <a:lnTo>
                  <a:pt x="1527751" y="1244472"/>
                </a:lnTo>
                <a:lnTo>
                  <a:pt x="1500358" y="1246603"/>
                </a:lnTo>
                <a:lnTo>
                  <a:pt x="1472924" y="1248022"/>
                </a:lnTo>
                <a:lnTo>
                  <a:pt x="1445463" y="1248969"/>
                </a:lnTo>
                <a:lnTo>
                  <a:pt x="1417983" y="1249600"/>
                </a:lnTo>
                <a:lnTo>
                  <a:pt x="1390491" y="1250726"/>
                </a:lnTo>
                <a:lnTo>
                  <a:pt x="1362990" y="1252182"/>
                </a:lnTo>
                <a:lnTo>
                  <a:pt x="1335485" y="1253859"/>
                </a:lnTo>
                <a:lnTo>
                  <a:pt x="1308681" y="1255682"/>
                </a:lnTo>
                <a:lnTo>
                  <a:pt x="1282345" y="1257603"/>
                </a:lnTo>
                <a:lnTo>
                  <a:pt x="1256321" y="1259590"/>
                </a:lnTo>
                <a:lnTo>
                  <a:pt x="1229799" y="1260914"/>
                </a:lnTo>
                <a:lnTo>
                  <a:pt x="1202946" y="1261796"/>
                </a:lnTo>
                <a:lnTo>
                  <a:pt x="1175872" y="1262385"/>
                </a:lnTo>
                <a:lnTo>
                  <a:pt x="1148650" y="1262777"/>
                </a:lnTo>
                <a:lnTo>
                  <a:pt x="1121330" y="1263039"/>
                </a:lnTo>
                <a:lnTo>
                  <a:pt x="1093944" y="1263213"/>
                </a:lnTo>
                <a:lnTo>
                  <a:pt x="1067220" y="1263329"/>
                </a:lnTo>
                <a:lnTo>
                  <a:pt x="1040938" y="1263407"/>
                </a:lnTo>
                <a:lnTo>
                  <a:pt x="1014950" y="1263459"/>
                </a:lnTo>
                <a:lnTo>
                  <a:pt x="989863" y="1262788"/>
                </a:lnTo>
                <a:lnTo>
                  <a:pt x="965377" y="1261634"/>
                </a:lnTo>
                <a:lnTo>
                  <a:pt x="941293" y="1260160"/>
                </a:lnTo>
                <a:lnTo>
                  <a:pt x="916769" y="1259177"/>
                </a:lnTo>
                <a:lnTo>
                  <a:pt x="891954" y="1258522"/>
                </a:lnTo>
                <a:lnTo>
                  <a:pt x="866944" y="1258086"/>
                </a:lnTo>
                <a:lnTo>
                  <a:pt x="842509" y="1257089"/>
                </a:lnTo>
                <a:lnTo>
                  <a:pt x="818458" y="1255719"/>
                </a:lnTo>
                <a:lnTo>
                  <a:pt x="771038" y="1252315"/>
                </a:lnTo>
                <a:lnTo>
                  <a:pt x="724093" y="1248451"/>
                </a:lnTo>
                <a:lnTo>
                  <a:pt x="679239" y="1244381"/>
                </a:lnTo>
                <a:lnTo>
                  <a:pt x="635080" y="1240926"/>
                </a:lnTo>
                <a:lnTo>
                  <a:pt x="589584" y="1239390"/>
                </a:lnTo>
                <a:lnTo>
                  <a:pt x="545374" y="1234945"/>
                </a:lnTo>
                <a:lnTo>
                  <a:pt x="502912" y="1228971"/>
                </a:lnTo>
                <a:lnTo>
                  <a:pt x="462874" y="1223964"/>
                </a:lnTo>
                <a:lnTo>
                  <a:pt x="422031" y="1219387"/>
                </a:lnTo>
                <a:lnTo>
                  <a:pt x="381065" y="1214295"/>
                </a:lnTo>
                <a:lnTo>
                  <a:pt x="341692" y="1207328"/>
                </a:lnTo>
                <a:lnTo>
                  <a:pt x="304907" y="1197647"/>
                </a:lnTo>
                <a:lnTo>
                  <a:pt x="270449" y="1186994"/>
                </a:lnTo>
                <a:lnTo>
                  <a:pt x="223989" y="1172358"/>
                </a:lnTo>
                <a:lnTo>
                  <a:pt x="184509" y="1153518"/>
                </a:lnTo>
                <a:lnTo>
                  <a:pt x="143289" y="1118144"/>
                </a:lnTo>
                <a:lnTo>
                  <a:pt x="115678" y="1090418"/>
                </a:lnTo>
                <a:lnTo>
                  <a:pt x="84014" y="1049444"/>
                </a:lnTo>
                <a:lnTo>
                  <a:pt x="55652" y="1006673"/>
                </a:lnTo>
                <a:lnTo>
                  <a:pt x="36795" y="970605"/>
                </a:lnTo>
                <a:lnTo>
                  <a:pt x="22662" y="933109"/>
                </a:lnTo>
                <a:lnTo>
                  <a:pt x="12987" y="894481"/>
                </a:lnTo>
                <a:lnTo>
                  <a:pt x="2908" y="852070"/>
                </a:lnTo>
                <a:lnTo>
                  <a:pt x="0" y="808224"/>
                </a:lnTo>
                <a:lnTo>
                  <a:pt x="3293" y="763953"/>
                </a:lnTo>
                <a:lnTo>
                  <a:pt x="9443" y="718851"/>
                </a:lnTo>
                <a:lnTo>
                  <a:pt x="20594" y="671463"/>
                </a:lnTo>
                <a:lnTo>
                  <a:pt x="36990" y="629279"/>
                </a:lnTo>
                <a:lnTo>
                  <a:pt x="55254" y="585814"/>
                </a:lnTo>
                <a:lnTo>
                  <a:pt x="74071" y="541656"/>
                </a:lnTo>
                <a:lnTo>
                  <a:pt x="93758" y="497292"/>
                </a:lnTo>
                <a:lnTo>
                  <a:pt x="117151" y="452162"/>
                </a:lnTo>
                <a:lnTo>
                  <a:pt x="133615" y="419870"/>
                </a:lnTo>
                <a:lnTo>
                  <a:pt x="155380" y="373327"/>
                </a:lnTo>
                <a:lnTo>
                  <a:pt x="178605" y="331627"/>
                </a:lnTo>
                <a:lnTo>
                  <a:pt x="203361" y="289090"/>
                </a:lnTo>
                <a:lnTo>
                  <a:pt x="237715" y="244973"/>
                </a:lnTo>
                <a:lnTo>
                  <a:pt x="270264" y="214966"/>
                </a:lnTo>
                <a:lnTo>
                  <a:pt x="312520" y="194159"/>
                </a:lnTo>
                <a:lnTo>
                  <a:pt x="334323" y="18406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356">
            <a:extLst>
              <a:ext uri="{FF2B5EF4-FFF2-40B4-BE49-F238E27FC236}">
                <a16:creationId xmlns:a16="http://schemas.microsoft.com/office/drawing/2014/main" xmlns="" id="{2C239FC4-84D9-41ED-BB95-2889D5ED6BE2}"/>
              </a:ext>
            </a:extLst>
          </p:cNvPr>
          <p:cNvGrpSpPr/>
          <p:nvPr/>
        </p:nvGrpSpPr>
        <p:grpSpPr>
          <a:xfrm>
            <a:off x="6286500" y="4564635"/>
            <a:ext cx="2551829" cy="1175766"/>
            <a:chOff x="6286500" y="4564635"/>
            <a:chExt cx="2551829" cy="1175766"/>
          </a:xfrm>
        </p:grpSpPr>
        <p:sp>
          <p:nvSpPr>
            <p:cNvPr id="180" name="SMARTInkShape-1835">
              <a:extLst>
                <a:ext uri="{FF2B5EF4-FFF2-40B4-BE49-F238E27FC236}">
                  <a16:creationId xmlns:a16="http://schemas.microsoft.com/office/drawing/2014/main" xmlns="" id="{3602A4D9-36EE-47A4-95FB-3CC81C94FCC6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178800" y="4929316"/>
              <a:ext cx="139701" cy="10985"/>
            </a:xfrm>
            <a:custGeom>
              <a:avLst/>
              <a:gdLst/>
              <a:ahLst/>
              <a:cxnLst/>
              <a:rect l="0" t="0" r="0" b="0"/>
              <a:pathLst>
                <a:path w="139701" h="10985">
                  <a:moveTo>
                    <a:pt x="0" y="10984"/>
                  </a:moveTo>
                  <a:lnTo>
                    <a:pt x="0" y="10984"/>
                  </a:lnTo>
                  <a:lnTo>
                    <a:pt x="13666" y="5915"/>
                  </a:lnTo>
                  <a:lnTo>
                    <a:pt x="60267" y="0"/>
                  </a:lnTo>
                  <a:lnTo>
                    <a:pt x="100641" y="674"/>
                  </a:lnTo>
                  <a:lnTo>
                    <a:pt x="139700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36">
              <a:extLst>
                <a:ext uri="{FF2B5EF4-FFF2-40B4-BE49-F238E27FC236}">
                  <a16:creationId xmlns:a16="http://schemas.microsoft.com/office/drawing/2014/main" xmlns="" id="{1B75B033-72CF-498C-9D3F-B529F861C10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174215" y="5003800"/>
              <a:ext cx="220486" cy="10009"/>
            </a:xfrm>
            <a:custGeom>
              <a:avLst/>
              <a:gdLst/>
              <a:ahLst/>
              <a:cxnLst/>
              <a:rect l="0" t="0" r="0" b="0"/>
              <a:pathLst>
                <a:path w="220486" h="10009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31823" y="10008"/>
                  </a:lnTo>
                  <a:lnTo>
                    <a:pt x="64903" y="8446"/>
                  </a:lnTo>
                  <a:lnTo>
                    <a:pt x="103125" y="5400"/>
                  </a:lnTo>
                  <a:lnTo>
                    <a:pt x="142925" y="2400"/>
                  </a:lnTo>
                  <a:lnTo>
                    <a:pt x="181780" y="1067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837">
              <a:extLst>
                <a:ext uri="{FF2B5EF4-FFF2-40B4-BE49-F238E27FC236}">
                  <a16:creationId xmlns:a16="http://schemas.microsoft.com/office/drawing/2014/main" xmlns="" id="{4F0399F8-64F3-4030-A729-C86C9571F55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463369" y="4845050"/>
              <a:ext cx="191682" cy="177801"/>
            </a:xfrm>
            <a:custGeom>
              <a:avLst/>
              <a:gdLst/>
              <a:ahLst/>
              <a:cxnLst/>
              <a:rect l="0" t="0" r="0" b="0"/>
              <a:pathLst>
                <a:path w="191682" h="177801">
                  <a:moveTo>
                    <a:pt x="166281" y="0"/>
                  </a:moveTo>
                  <a:lnTo>
                    <a:pt x="166281" y="0"/>
                  </a:lnTo>
                  <a:lnTo>
                    <a:pt x="162910" y="24418"/>
                  </a:lnTo>
                  <a:lnTo>
                    <a:pt x="143899" y="65110"/>
                  </a:lnTo>
                  <a:lnTo>
                    <a:pt x="107636" y="105968"/>
                  </a:lnTo>
                  <a:lnTo>
                    <a:pt x="69873" y="134682"/>
                  </a:lnTo>
                  <a:lnTo>
                    <a:pt x="50525" y="139117"/>
                  </a:lnTo>
                  <a:lnTo>
                    <a:pt x="31578" y="138030"/>
                  </a:lnTo>
                  <a:lnTo>
                    <a:pt x="16103" y="132843"/>
                  </a:lnTo>
                  <a:lnTo>
                    <a:pt x="10423" y="128074"/>
                  </a:lnTo>
                  <a:lnTo>
                    <a:pt x="2231" y="115247"/>
                  </a:lnTo>
                  <a:lnTo>
                    <a:pt x="0" y="102021"/>
                  </a:lnTo>
                  <a:lnTo>
                    <a:pt x="393" y="95531"/>
                  </a:lnTo>
                  <a:lnTo>
                    <a:pt x="3479" y="90499"/>
                  </a:lnTo>
                  <a:lnTo>
                    <a:pt x="14432" y="83026"/>
                  </a:lnTo>
                  <a:lnTo>
                    <a:pt x="30589" y="81115"/>
                  </a:lnTo>
                  <a:lnTo>
                    <a:pt x="50941" y="84029"/>
                  </a:lnTo>
                  <a:lnTo>
                    <a:pt x="88752" y="97570"/>
                  </a:lnTo>
                  <a:lnTo>
                    <a:pt x="133850" y="122989"/>
                  </a:lnTo>
                  <a:lnTo>
                    <a:pt x="175808" y="157516"/>
                  </a:lnTo>
                  <a:lnTo>
                    <a:pt x="19168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838">
              <a:extLst>
                <a:ext uri="{FF2B5EF4-FFF2-40B4-BE49-F238E27FC236}">
                  <a16:creationId xmlns:a16="http://schemas.microsoft.com/office/drawing/2014/main" xmlns="" id="{F3001198-6991-4B9B-AF57-3918A6A3D42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750300" y="4796015"/>
              <a:ext cx="88029" cy="296686"/>
            </a:xfrm>
            <a:custGeom>
              <a:avLst/>
              <a:gdLst/>
              <a:ahLst/>
              <a:cxnLst/>
              <a:rect l="0" t="0" r="0" b="0"/>
              <a:pathLst>
                <a:path w="88029" h="296686">
                  <a:moveTo>
                    <a:pt x="0" y="10935"/>
                  </a:moveTo>
                  <a:lnTo>
                    <a:pt x="0" y="10935"/>
                  </a:lnTo>
                  <a:lnTo>
                    <a:pt x="6743" y="4193"/>
                  </a:lnTo>
                  <a:lnTo>
                    <a:pt x="15696" y="883"/>
                  </a:lnTo>
                  <a:lnTo>
                    <a:pt x="21049" y="0"/>
                  </a:lnTo>
                  <a:lnTo>
                    <a:pt x="27437" y="2940"/>
                  </a:lnTo>
                  <a:lnTo>
                    <a:pt x="42063" y="15613"/>
                  </a:lnTo>
                  <a:lnTo>
                    <a:pt x="69536" y="52695"/>
                  </a:lnTo>
                  <a:lnTo>
                    <a:pt x="82175" y="85234"/>
                  </a:lnTo>
                  <a:lnTo>
                    <a:pt x="88028" y="120862"/>
                  </a:lnTo>
                  <a:lnTo>
                    <a:pt x="85925" y="157864"/>
                  </a:lnTo>
                  <a:lnTo>
                    <a:pt x="76524" y="191712"/>
                  </a:lnTo>
                  <a:lnTo>
                    <a:pt x="57245" y="234773"/>
                  </a:lnTo>
                  <a:lnTo>
                    <a:pt x="43082" y="257879"/>
                  </a:lnTo>
                  <a:lnTo>
                    <a:pt x="635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839">
              <a:extLst>
                <a:ext uri="{FF2B5EF4-FFF2-40B4-BE49-F238E27FC236}">
                  <a16:creationId xmlns:a16="http://schemas.microsoft.com/office/drawing/2014/main" xmlns="" id="{B9344169-E02D-40E6-80AF-E958C2BCC40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292850" y="5276850"/>
              <a:ext cx="2228851" cy="52470"/>
            </a:xfrm>
            <a:custGeom>
              <a:avLst/>
              <a:gdLst/>
              <a:ahLst/>
              <a:cxnLst/>
              <a:rect l="0" t="0" r="0" b="0"/>
              <a:pathLst>
                <a:path w="2228851" h="52470">
                  <a:moveTo>
                    <a:pt x="0" y="0"/>
                  </a:moveTo>
                  <a:lnTo>
                    <a:pt x="0" y="0"/>
                  </a:lnTo>
                  <a:lnTo>
                    <a:pt x="24419" y="8838"/>
                  </a:lnTo>
                  <a:lnTo>
                    <a:pt x="71127" y="14927"/>
                  </a:lnTo>
                  <a:lnTo>
                    <a:pt x="95396" y="16301"/>
                  </a:lnTo>
                  <a:lnTo>
                    <a:pt x="123570" y="17218"/>
                  </a:lnTo>
                  <a:lnTo>
                    <a:pt x="154346" y="17828"/>
                  </a:lnTo>
                  <a:lnTo>
                    <a:pt x="190387" y="18235"/>
                  </a:lnTo>
                  <a:lnTo>
                    <a:pt x="229936" y="18507"/>
                  </a:lnTo>
                  <a:lnTo>
                    <a:pt x="271824" y="18688"/>
                  </a:lnTo>
                  <a:lnTo>
                    <a:pt x="320210" y="18104"/>
                  </a:lnTo>
                  <a:lnTo>
                    <a:pt x="372929" y="17008"/>
                  </a:lnTo>
                  <a:lnTo>
                    <a:pt x="428536" y="15572"/>
                  </a:lnTo>
                  <a:lnTo>
                    <a:pt x="489596" y="14615"/>
                  </a:lnTo>
                  <a:lnTo>
                    <a:pt x="554293" y="13976"/>
                  </a:lnTo>
                  <a:lnTo>
                    <a:pt x="621411" y="13551"/>
                  </a:lnTo>
                  <a:lnTo>
                    <a:pt x="694379" y="12562"/>
                  </a:lnTo>
                  <a:lnTo>
                    <a:pt x="771247" y="11197"/>
                  </a:lnTo>
                  <a:lnTo>
                    <a:pt x="850716" y="9581"/>
                  </a:lnTo>
                  <a:lnTo>
                    <a:pt x="936854" y="8504"/>
                  </a:lnTo>
                  <a:lnTo>
                    <a:pt x="1027442" y="7786"/>
                  </a:lnTo>
                  <a:lnTo>
                    <a:pt x="1120994" y="7307"/>
                  </a:lnTo>
                  <a:lnTo>
                    <a:pt x="1214407" y="8399"/>
                  </a:lnTo>
                  <a:lnTo>
                    <a:pt x="1307726" y="10538"/>
                  </a:lnTo>
                  <a:lnTo>
                    <a:pt x="1400985" y="13375"/>
                  </a:lnTo>
                  <a:lnTo>
                    <a:pt x="1490673" y="16678"/>
                  </a:lnTo>
                  <a:lnTo>
                    <a:pt x="1577982" y="20291"/>
                  </a:lnTo>
                  <a:lnTo>
                    <a:pt x="1663705" y="24111"/>
                  </a:lnTo>
                  <a:lnTo>
                    <a:pt x="1742725" y="28773"/>
                  </a:lnTo>
                  <a:lnTo>
                    <a:pt x="1817278" y="33999"/>
                  </a:lnTo>
                  <a:lnTo>
                    <a:pt x="1888852" y="39599"/>
                  </a:lnTo>
                  <a:lnTo>
                    <a:pt x="1950679" y="44038"/>
                  </a:lnTo>
                  <a:lnTo>
                    <a:pt x="2006009" y="47703"/>
                  </a:lnTo>
                  <a:lnTo>
                    <a:pt x="2057005" y="50852"/>
                  </a:lnTo>
                  <a:lnTo>
                    <a:pt x="2098765" y="52246"/>
                  </a:lnTo>
                  <a:lnTo>
                    <a:pt x="2134365" y="52469"/>
                  </a:lnTo>
                  <a:lnTo>
                    <a:pt x="2165860" y="51913"/>
                  </a:lnTo>
                  <a:lnTo>
                    <a:pt x="22288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40">
              <a:extLst>
                <a:ext uri="{FF2B5EF4-FFF2-40B4-BE49-F238E27FC236}">
                  <a16:creationId xmlns:a16="http://schemas.microsoft.com/office/drawing/2014/main" xmlns="" id="{ED46E627-2B44-48AA-8753-6AC4FC6C8E2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424372" y="5523898"/>
              <a:ext cx="181300" cy="216503"/>
            </a:xfrm>
            <a:custGeom>
              <a:avLst/>
              <a:gdLst/>
              <a:ahLst/>
              <a:cxnLst/>
              <a:rect l="0" t="0" r="0" b="0"/>
              <a:pathLst>
                <a:path w="181300" h="216503">
                  <a:moveTo>
                    <a:pt x="17828" y="32352"/>
                  </a:moveTo>
                  <a:lnTo>
                    <a:pt x="17828" y="32352"/>
                  </a:lnTo>
                  <a:lnTo>
                    <a:pt x="17826" y="75690"/>
                  </a:lnTo>
                  <a:lnTo>
                    <a:pt x="15946" y="122286"/>
                  </a:lnTo>
                  <a:lnTo>
                    <a:pt x="6996" y="168269"/>
                  </a:lnTo>
                  <a:lnTo>
                    <a:pt x="0" y="182441"/>
                  </a:lnTo>
                  <a:lnTo>
                    <a:pt x="11095" y="139082"/>
                  </a:lnTo>
                  <a:lnTo>
                    <a:pt x="25945" y="91727"/>
                  </a:lnTo>
                  <a:lnTo>
                    <a:pt x="50493" y="50964"/>
                  </a:lnTo>
                  <a:lnTo>
                    <a:pt x="89689" y="12771"/>
                  </a:lnTo>
                  <a:lnTo>
                    <a:pt x="107857" y="2953"/>
                  </a:lnTo>
                  <a:lnTo>
                    <a:pt x="123457" y="0"/>
                  </a:lnTo>
                  <a:lnTo>
                    <a:pt x="130580" y="201"/>
                  </a:lnTo>
                  <a:lnTo>
                    <a:pt x="146022" y="7950"/>
                  </a:lnTo>
                  <a:lnTo>
                    <a:pt x="154090" y="13967"/>
                  </a:lnTo>
                  <a:lnTo>
                    <a:pt x="175559" y="46033"/>
                  </a:lnTo>
                  <a:lnTo>
                    <a:pt x="181299" y="72770"/>
                  </a:lnTo>
                  <a:lnTo>
                    <a:pt x="180564" y="115588"/>
                  </a:lnTo>
                  <a:lnTo>
                    <a:pt x="173995" y="157673"/>
                  </a:lnTo>
                  <a:lnTo>
                    <a:pt x="162505" y="199707"/>
                  </a:lnTo>
                  <a:lnTo>
                    <a:pt x="157528" y="216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41">
              <a:extLst>
                <a:ext uri="{FF2B5EF4-FFF2-40B4-BE49-F238E27FC236}">
                  <a16:creationId xmlns:a16="http://schemas.microsoft.com/office/drawing/2014/main" xmlns="" id="{1F4739F8-2030-4AB6-97BF-EA377204FE3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306445" y="5149850"/>
              <a:ext cx="11806" cy="82551"/>
            </a:xfrm>
            <a:custGeom>
              <a:avLst/>
              <a:gdLst/>
              <a:ahLst/>
              <a:cxnLst/>
              <a:rect l="0" t="0" r="0" b="0"/>
              <a:pathLst>
                <a:path w="11806" h="82551">
                  <a:moveTo>
                    <a:pt x="11805" y="0"/>
                  </a:moveTo>
                  <a:lnTo>
                    <a:pt x="11805" y="0"/>
                  </a:lnTo>
                  <a:lnTo>
                    <a:pt x="6338" y="0"/>
                  </a:lnTo>
                  <a:lnTo>
                    <a:pt x="2345" y="3371"/>
                  </a:lnTo>
                  <a:lnTo>
                    <a:pt x="546" y="10670"/>
                  </a:lnTo>
                  <a:lnTo>
                    <a:pt x="0" y="38669"/>
                  </a:lnTo>
                  <a:lnTo>
                    <a:pt x="545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42">
              <a:extLst>
                <a:ext uri="{FF2B5EF4-FFF2-40B4-BE49-F238E27FC236}">
                  <a16:creationId xmlns:a16="http://schemas.microsoft.com/office/drawing/2014/main" xmlns="" id="{3C6ACC4C-2BAE-495C-A7E9-A90FD141241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286500" y="5087233"/>
              <a:ext cx="6351" cy="18168"/>
            </a:xfrm>
            <a:custGeom>
              <a:avLst/>
              <a:gdLst/>
              <a:ahLst/>
              <a:cxnLst/>
              <a:rect l="0" t="0" r="0" b="0"/>
              <a:pathLst>
                <a:path w="6351" h="181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262" y="6120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43">
              <a:extLst>
                <a:ext uri="{FF2B5EF4-FFF2-40B4-BE49-F238E27FC236}">
                  <a16:creationId xmlns:a16="http://schemas.microsoft.com/office/drawing/2014/main" xmlns="" id="{2ABC3DF0-21F0-47D7-9F36-5C26A4BE8FC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343650" y="5157083"/>
              <a:ext cx="82551" cy="5468"/>
            </a:xfrm>
            <a:custGeom>
              <a:avLst/>
              <a:gdLst/>
              <a:ahLst/>
              <a:cxnLst/>
              <a:rect l="0" t="0" r="0" b="0"/>
              <a:pathLst>
                <a:path w="82551" h="546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27136" y="0"/>
                  </a:lnTo>
                  <a:lnTo>
                    <a:pt x="73597" y="4929"/>
                  </a:lnTo>
                  <a:lnTo>
                    <a:pt x="825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44">
              <a:extLst>
                <a:ext uri="{FF2B5EF4-FFF2-40B4-BE49-F238E27FC236}">
                  <a16:creationId xmlns:a16="http://schemas.microsoft.com/office/drawing/2014/main" xmlns="" id="{65DA80C5-2B08-41FF-A8F6-B3F85C1EC7A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356350" y="52197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0080" y="56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845">
              <a:extLst>
                <a:ext uri="{FF2B5EF4-FFF2-40B4-BE49-F238E27FC236}">
                  <a16:creationId xmlns:a16="http://schemas.microsoft.com/office/drawing/2014/main" xmlns="" id="{B8679288-CF8D-40E0-88A9-0730F1F1A94A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502400" y="51498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175" y="5060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846">
              <a:extLst>
                <a:ext uri="{FF2B5EF4-FFF2-40B4-BE49-F238E27FC236}">
                  <a16:creationId xmlns:a16="http://schemas.microsoft.com/office/drawing/2014/main" xmlns="" id="{22E65E96-A709-4A49-A1AF-9AABC0D7BEA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376283" y="4564635"/>
              <a:ext cx="158455" cy="126207"/>
            </a:xfrm>
            <a:custGeom>
              <a:avLst/>
              <a:gdLst/>
              <a:ahLst/>
              <a:cxnLst/>
              <a:rect l="0" t="0" r="0" b="0"/>
              <a:pathLst>
                <a:path w="158455" h="126207">
                  <a:moveTo>
                    <a:pt x="5467" y="39115"/>
                  </a:moveTo>
                  <a:lnTo>
                    <a:pt x="5467" y="39115"/>
                  </a:lnTo>
                  <a:lnTo>
                    <a:pt x="0" y="33648"/>
                  </a:lnTo>
                  <a:lnTo>
                    <a:pt x="411" y="33353"/>
                  </a:lnTo>
                  <a:lnTo>
                    <a:pt x="2749" y="33026"/>
                  </a:lnTo>
                  <a:lnTo>
                    <a:pt x="6141" y="36644"/>
                  </a:lnTo>
                  <a:lnTo>
                    <a:pt x="19797" y="59512"/>
                  </a:lnTo>
                  <a:lnTo>
                    <a:pt x="29266" y="105838"/>
                  </a:lnTo>
                  <a:lnTo>
                    <a:pt x="30772" y="126206"/>
                  </a:lnTo>
                  <a:lnTo>
                    <a:pt x="34230" y="97970"/>
                  </a:lnTo>
                  <a:lnTo>
                    <a:pt x="46061" y="56699"/>
                  </a:lnTo>
                  <a:lnTo>
                    <a:pt x="55046" y="26608"/>
                  </a:lnTo>
                  <a:lnTo>
                    <a:pt x="64896" y="13331"/>
                  </a:lnTo>
                  <a:lnTo>
                    <a:pt x="78211" y="4607"/>
                  </a:lnTo>
                  <a:lnTo>
                    <a:pt x="85712" y="1293"/>
                  </a:lnTo>
                  <a:lnTo>
                    <a:pt x="116497" y="0"/>
                  </a:lnTo>
                  <a:lnTo>
                    <a:pt x="134541" y="6208"/>
                  </a:lnTo>
                  <a:lnTo>
                    <a:pt x="142317" y="10827"/>
                  </a:lnTo>
                  <a:lnTo>
                    <a:pt x="152837" y="27248"/>
                  </a:lnTo>
                  <a:lnTo>
                    <a:pt x="158454" y="48657"/>
                  </a:lnTo>
                  <a:lnTo>
                    <a:pt x="157867" y="9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357">
            <a:extLst>
              <a:ext uri="{FF2B5EF4-FFF2-40B4-BE49-F238E27FC236}">
                <a16:creationId xmlns:a16="http://schemas.microsoft.com/office/drawing/2014/main" xmlns="" id="{9C0C8C2C-3472-4D33-A3ED-0EF38C8B8192}"/>
              </a:ext>
            </a:extLst>
          </p:cNvPr>
          <p:cNvGrpSpPr/>
          <p:nvPr/>
        </p:nvGrpSpPr>
        <p:grpSpPr>
          <a:xfrm>
            <a:off x="6954655" y="4731633"/>
            <a:ext cx="981341" cy="335668"/>
            <a:chOff x="6954655" y="4731633"/>
            <a:chExt cx="981341" cy="335668"/>
          </a:xfrm>
        </p:grpSpPr>
        <p:sp>
          <p:nvSpPr>
            <p:cNvPr id="193" name="SMARTInkShape-1847">
              <a:extLst>
                <a:ext uri="{FF2B5EF4-FFF2-40B4-BE49-F238E27FC236}">
                  <a16:creationId xmlns:a16="http://schemas.microsoft.com/office/drawing/2014/main" xmlns="" id="{1F53F503-EC95-40DD-BFF6-9F82A113CD2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080250" y="4743450"/>
              <a:ext cx="18718" cy="254001"/>
            </a:xfrm>
            <a:custGeom>
              <a:avLst/>
              <a:gdLst/>
              <a:ahLst/>
              <a:cxnLst/>
              <a:rect l="0" t="0" r="0" b="0"/>
              <a:pathLst>
                <a:path w="18718" h="254001">
                  <a:moveTo>
                    <a:pt x="12700" y="0"/>
                  </a:moveTo>
                  <a:lnTo>
                    <a:pt x="12700" y="0"/>
                  </a:lnTo>
                  <a:lnTo>
                    <a:pt x="7232" y="0"/>
                  </a:lnTo>
                  <a:lnTo>
                    <a:pt x="11594" y="7891"/>
                  </a:lnTo>
                  <a:lnTo>
                    <a:pt x="17928" y="53651"/>
                  </a:lnTo>
                  <a:lnTo>
                    <a:pt x="18717" y="96487"/>
                  </a:lnTo>
                  <a:lnTo>
                    <a:pt x="17021" y="128490"/>
                  </a:lnTo>
                  <a:lnTo>
                    <a:pt x="13980" y="172596"/>
                  </a:lnTo>
                  <a:lnTo>
                    <a:pt x="9582" y="215735"/>
                  </a:lnTo>
                  <a:lnTo>
                    <a:pt x="6283" y="244246"/>
                  </a:lnTo>
                  <a:lnTo>
                    <a:pt x="4894" y="24749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48">
              <a:extLst>
                <a:ext uri="{FF2B5EF4-FFF2-40B4-BE49-F238E27FC236}">
                  <a16:creationId xmlns:a16="http://schemas.microsoft.com/office/drawing/2014/main" xmlns="" id="{828CABBD-0FED-4378-9D45-780609DE03F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979532" y="4749804"/>
              <a:ext cx="246769" cy="6347"/>
            </a:xfrm>
            <a:custGeom>
              <a:avLst/>
              <a:gdLst/>
              <a:ahLst/>
              <a:cxnLst/>
              <a:rect l="0" t="0" r="0" b="0"/>
              <a:pathLst>
                <a:path w="246769" h="6347">
                  <a:moveTo>
                    <a:pt x="5468" y="6346"/>
                  </a:moveTo>
                  <a:lnTo>
                    <a:pt x="5468" y="6346"/>
                  </a:lnTo>
                  <a:lnTo>
                    <a:pt x="0" y="879"/>
                  </a:lnTo>
                  <a:lnTo>
                    <a:pt x="35824" y="74"/>
                  </a:lnTo>
                  <a:lnTo>
                    <a:pt x="80549" y="19"/>
                  </a:lnTo>
                  <a:lnTo>
                    <a:pt x="117624" y="6"/>
                  </a:lnTo>
                  <a:lnTo>
                    <a:pt x="155504" y="0"/>
                  </a:lnTo>
                  <a:lnTo>
                    <a:pt x="202479" y="703"/>
                  </a:lnTo>
                  <a:lnTo>
                    <a:pt x="246768" y="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849">
              <a:extLst>
                <a:ext uri="{FF2B5EF4-FFF2-40B4-BE49-F238E27FC236}">
                  <a16:creationId xmlns:a16="http://schemas.microsoft.com/office/drawing/2014/main" xmlns="" id="{214EB2E8-E969-46F4-9ED5-04C56DB3ACA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954655" y="5022850"/>
              <a:ext cx="297046" cy="6351"/>
            </a:xfrm>
            <a:custGeom>
              <a:avLst/>
              <a:gdLst/>
              <a:ahLst/>
              <a:cxnLst/>
              <a:rect l="0" t="0" r="0" b="0"/>
              <a:pathLst>
                <a:path w="297046" h="6351">
                  <a:moveTo>
                    <a:pt x="17645" y="6350"/>
                  </a:moveTo>
                  <a:lnTo>
                    <a:pt x="17645" y="6350"/>
                  </a:lnTo>
                  <a:lnTo>
                    <a:pt x="10903" y="6350"/>
                  </a:lnTo>
                  <a:lnTo>
                    <a:pt x="5712" y="4469"/>
                  </a:lnTo>
                  <a:lnTo>
                    <a:pt x="0" y="883"/>
                  </a:lnTo>
                  <a:lnTo>
                    <a:pt x="5753" y="3633"/>
                  </a:lnTo>
                  <a:lnTo>
                    <a:pt x="39076" y="5812"/>
                  </a:lnTo>
                  <a:lnTo>
                    <a:pt x="71856" y="6112"/>
                  </a:lnTo>
                  <a:lnTo>
                    <a:pt x="113705" y="4362"/>
                  </a:lnTo>
                  <a:lnTo>
                    <a:pt x="159115" y="1939"/>
                  </a:lnTo>
                  <a:lnTo>
                    <a:pt x="202817" y="861"/>
                  </a:lnTo>
                  <a:lnTo>
                    <a:pt x="241996" y="383"/>
                  </a:lnTo>
                  <a:lnTo>
                    <a:pt x="2970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850">
              <a:extLst>
                <a:ext uri="{FF2B5EF4-FFF2-40B4-BE49-F238E27FC236}">
                  <a16:creationId xmlns:a16="http://schemas.microsoft.com/office/drawing/2014/main" xmlns="" id="{4D49ED7D-4656-44F5-8000-A537F8FC43D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445179" y="4731633"/>
              <a:ext cx="124022" cy="309804"/>
            </a:xfrm>
            <a:custGeom>
              <a:avLst/>
              <a:gdLst/>
              <a:ahLst/>
              <a:cxnLst/>
              <a:rect l="0" t="0" r="0" b="0"/>
              <a:pathLst>
                <a:path w="124022" h="309804">
                  <a:moveTo>
                    <a:pt x="124021" y="5467"/>
                  </a:moveTo>
                  <a:lnTo>
                    <a:pt x="124021" y="5467"/>
                  </a:lnTo>
                  <a:lnTo>
                    <a:pt x="120650" y="2096"/>
                  </a:lnTo>
                  <a:lnTo>
                    <a:pt x="108441" y="0"/>
                  </a:lnTo>
                  <a:lnTo>
                    <a:pt x="97340" y="3273"/>
                  </a:lnTo>
                  <a:lnTo>
                    <a:pt x="69596" y="20242"/>
                  </a:lnTo>
                  <a:lnTo>
                    <a:pt x="45258" y="44574"/>
                  </a:lnTo>
                  <a:lnTo>
                    <a:pt x="23542" y="80868"/>
                  </a:lnTo>
                  <a:lnTo>
                    <a:pt x="12101" y="114237"/>
                  </a:lnTo>
                  <a:lnTo>
                    <a:pt x="3723" y="151176"/>
                  </a:lnTo>
                  <a:lnTo>
                    <a:pt x="0" y="186408"/>
                  </a:lnTo>
                  <a:lnTo>
                    <a:pt x="2108" y="219000"/>
                  </a:lnTo>
                  <a:lnTo>
                    <a:pt x="13110" y="261353"/>
                  </a:lnTo>
                  <a:lnTo>
                    <a:pt x="32420" y="297155"/>
                  </a:lnTo>
                  <a:lnTo>
                    <a:pt x="44974" y="306321"/>
                  </a:lnTo>
                  <a:lnTo>
                    <a:pt x="52272" y="309753"/>
                  </a:lnTo>
                  <a:lnTo>
                    <a:pt x="69790" y="309803"/>
                  </a:lnTo>
                  <a:lnTo>
                    <a:pt x="98621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851">
              <a:extLst>
                <a:ext uri="{FF2B5EF4-FFF2-40B4-BE49-F238E27FC236}">
                  <a16:creationId xmlns:a16="http://schemas.microsoft.com/office/drawing/2014/main" xmlns="" id="{8B287BF4-AEFE-4913-AF65-6172A2D8AEB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658100" y="4795133"/>
              <a:ext cx="152401" cy="234068"/>
            </a:xfrm>
            <a:custGeom>
              <a:avLst/>
              <a:gdLst/>
              <a:ahLst/>
              <a:cxnLst/>
              <a:rect l="0" t="0" r="0" b="0"/>
              <a:pathLst>
                <a:path w="15240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6515" y="29080"/>
                  </a:lnTo>
                  <a:lnTo>
                    <a:pt x="56795" y="76193"/>
                  </a:lnTo>
                  <a:lnTo>
                    <a:pt x="84404" y="118537"/>
                  </a:lnTo>
                  <a:lnTo>
                    <a:pt x="107324" y="160952"/>
                  </a:lnTo>
                  <a:lnTo>
                    <a:pt x="136231" y="203841"/>
                  </a:lnTo>
                  <a:lnTo>
                    <a:pt x="1524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852">
              <a:extLst>
                <a:ext uri="{FF2B5EF4-FFF2-40B4-BE49-F238E27FC236}">
                  <a16:creationId xmlns:a16="http://schemas.microsoft.com/office/drawing/2014/main" xmlns="" id="{97C91D63-BC1C-41C8-AC9C-C5EC058E893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670800" y="4768850"/>
              <a:ext cx="146051" cy="298451"/>
            </a:xfrm>
            <a:custGeom>
              <a:avLst/>
              <a:gdLst/>
              <a:ahLst/>
              <a:cxnLst/>
              <a:rect l="0" t="0" r="0" b="0"/>
              <a:pathLst>
                <a:path w="146051" h="2984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3840" y="6742"/>
                  </a:lnTo>
                  <a:lnTo>
                    <a:pt x="112437" y="47715"/>
                  </a:lnTo>
                  <a:lnTo>
                    <a:pt x="90543" y="93238"/>
                  </a:lnTo>
                  <a:lnTo>
                    <a:pt x="76930" y="125870"/>
                  </a:lnTo>
                  <a:lnTo>
                    <a:pt x="57365" y="172605"/>
                  </a:lnTo>
                  <a:lnTo>
                    <a:pt x="34792" y="217732"/>
                  </a:lnTo>
                  <a:lnTo>
                    <a:pt x="12726" y="26497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853">
              <a:extLst>
                <a:ext uri="{FF2B5EF4-FFF2-40B4-BE49-F238E27FC236}">
                  <a16:creationId xmlns:a16="http://schemas.microsoft.com/office/drawing/2014/main" xmlns="" id="{DC478714-AB1C-47A5-BC8D-9859D3562E4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12100" y="49974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1881" y="2072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854">
              <a:extLst>
                <a:ext uri="{FF2B5EF4-FFF2-40B4-BE49-F238E27FC236}">
                  <a16:creationId xmlns:a16="http://schemas.microsoft.com/office/drawing/2014/main" xmlns="" id="{FD464ADE-3EEE-48F9-B8A6-8788C2F5326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874000" y="4898523"/>
              <a:ext cx="61996" cy="46287"/>
            </a:xfrm>
            <a:custGeom>
              <a:avLst/>
              <a:gdLst/>
              <a:ahLst/>
              <a:cxnLst/>
              <a:rect l="0" t="0" r="0" b="0"/>
              <a:pathLst>
                <a:path w="61996" h="46287">
                  <a:moveTo>
                    <a:pt x="44450" y="16377"/>
                  </a:moveTo>
                  <a:lnTo>
                    <a:pt x="44450" y="16377"/>
                  </a:lnTo>
                  <a:lnTo>
                    <a:pt x="41079" y="9635"/>
                  </a:lnTo>
                  <a:lnTo>
                    <a:pt x="39381" y="7649"/>
                  </a:lnTo>
                  <a:lnTo>
                    <a:pt x="35611" y="5442"/>
                  </a:lnTo>
                  <a:lnTo>
                    <a:pt x="34324" y="5559"/>
                  </a:lnTo>
                  <a:lnTo>
                    <a:pt x="33466" y="6343"/>
                  </a:lnTo>
                  <a:lnTo>
                    <a:pt x="32893" y="7571"/>
                  </a:lnTo>
                  <a:lnTo>
                    <a:pt x="32089" y="16041"/>
                  </a:lnTo>
                  <a:lnTo>
                    <a:pt x="35221" y="30859"/>
                  </a:lnTo>
                  <a:lnTo>
                    <a:pt x="40616" y="41913"/>
                  </a:lnTo>
                  <a:lnTo>
                    <a:pt x="43306" y="43985"/>
                  </a:lnTo>
                  <a:lnTo>
                    <a:pt x="50056" y="46286"/>
                  </a:lnTo>
                  <a:lnTo>
                    <a:pt x="53125" y="45488"/>
                  </a:lnTo>
                  <a:lnTo>
                    <a:pt x="58419" y="40839"/>
                  </a:lnTo>
                  <a:lnTo>
                    <a:pt x="61241" y="30307"/>
                  </a:lnTo>
                  <a:lnTo>
                    <a:pt x="61995" y="23547"/>
                  </a:lnTo>
                  <a:lnTo>
                    <a:pt x="60380" y="17628"/>
                  </a:lnTo>
                  <a:lnTo>
                    <a:pt x="52942" y="7291"/>
                  </a:lnTo>
                  <a:lnTo>
                    <a:pt x="42580" y="1755"/>
                  </a:lnTo>
                  <a:lnTo>
                    <a:pt x="30917" y="0"/>
                  </a:lnTo>
                  <a:lnTo>
                    <a:pt x="18680" y="1572"/>
                  </a:lnTo>
                  <a:lnTo>
                    <a:pt x="13864" y="4391"/>
                  </a:lnTo>
                  <a:lnTo>
                    <a:pt x="0" y="2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1855">
            <a:extLst>
              <a:ext uri="{FF2B5EF4-FFF2-40B4-BE49-F238E27FC236}">
                <a16:creationId xmlns:a16="http://schemas.microsoft.com/office/drawing/2014/main" xmlns="" id="{ED44015A-3974-4B39-AEF9-4C47071E17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08702" y="4692680"/>
            <a:ext cx="358799" cy="342871"/>
          </a:xfrm>
          <a:custGeom>
            <a:avLst/>
            <a:gdLst/>
            <a:ahLst/>
            <a:cxnLst/>
            <a:rect l="0" t="0" r="0" b="0"/>
            <a:pathLst>
              <a:path w="358799" h="342871">
                <a:moveTo>
                  <a:pt x="263548" y="12670"/>
                </a:moveTo>
                <a:lnTo>
                  <a:pt x="263548" y="12670"/>
                </a:lnTo>
                <a:lnTo>
                  <a:pt x="263548" y="0"/>
                </a:lnTo>
                <a:lnTo>
                  <a:pt x="247968" y="12182"/>
                </a:lnTo>
                <a:lnTo>
                  <a:pt x="208049" y="33816"/>
                </a:lnTo>
                <a:lnTo>
                  <a:pt x="161019" y="54163"/>
                </a:lnTo>
                <a:lnTo>
                  <a:pt x="120399" y="76841"/>
                </a:lnTo>
                <a:lnTo>
                  <a:pt x="75381" y="108008"/>
                </a:lnTo>
                <a:lnTo>
                  <a:pt x="54590" y="128268"/>
                </a:lnTo>
                <a:lnTo>
                  <a:pt x="50733" y="137189"/>
                </a:lnTo>
                <a:lnTo>
                  <a:pt x="51116" y="140839"/>
                </a:lnTo>
                <a:lnTo>
                  <a:pt x="52782" y="143977"/>
                </a:lnTo>
                <a:lnTo>
                  <a:pt x="55305" y="146775"/>
                </a:lnTo>
                <a:lnTo>
                  <a:pt x="68966" y="154083"/>
                </a:lnTo>
                <a:lnTo>
                  <a:pt x="112560" y="158109"/>
                </a:lnTo>
                <a:lnTo>
                  <a:pt x="153761" y="161971"/>
                </a:lnTo>
                <a:lnTo>
                  <a:pt x="189389" y="165869"/>
                </a:lnTo>
                <a:lnTo>
                  <a:pt x="201426" y="171540"/>
                </a:lnTo>
                <a:lnTo>
                  <a:pt x="207717" y="176882"/>
                </a:lnTo>
                <a:lnTo>
                  <a:pt x="209393" y="179295"/>
                </a:lnTo>
                <a:lnTo>
                  <a:pt x="209806" y="182315"/>
                </a:lnTo>
                <a:lnTo>
                  <a:pt x="208384" y="189432"/>
                </a:lnTo>
                <a:lnTo>
                  <a:pt x="199754" y="197299"/>
                </a:lnTo>
                <a:lnTo>
                  <a:pt x="153051" y="223825"/>
                </a:lnTo>
                <a:lnTo>
                  <a:pt x="116036" y="245900"/>
                </a:lnTo>
                <a:lnTo>
                  <a:pt x="75515" y="266160"/>
                </a:lnTo>
                <a:lnTo>
                  <a:pt x="33266" y="291969"/>
                </a:lnTo>
                <a:lnTo>
                  <a:pt x="3944" y="314373"/>
                </a:lnTo>
                <a:lnTo>
                  <a:pt x="0" y="322208"/>
                </a:lnTo>
                <a:lnTo>
                  <a:pt x="361" y="326273"/>
                </a:lnTo>
                <a:lnTo>
                  <a:pt x="4524" y="334553"/>
                </a:lnTo>
                <a:lnTo>
                  <a:pt x="18604" y="339173"/>
                </a:lnTo>
                <a:lnTo>
                  <a:pt x="65507" y="342140"/>
                </a:lnTo>
                <a:lnTo>
                  <a:pt x="100976" y="340664"/>
                </a:lnTo>
                <a:lnTo>
                  <a:pt x="141904" y="337656"/>
                </a:lnTo>
                <a:lnTo>
                  <a:pt x="183613" y="333967"/>
                </a:lnTo>
                <a:lnTo>
                  <a:pt x="221906" y="331857"/>
                </a:lnTo>
                <a:lnTo>
                  <a:pt x="256330" y="331625"/>
                </a:lnTo>
                <a:lnTo>
                  <a:pt x="298098" y="334756"/>
                </a:lnTo>
                <a:lnTo>
                  <a:pt x="345153" y="337070"/>
                </a:lnTo>
                <a:lnTo>
                  <a:pt x="358798" y="3428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Shape-1856">
            <a:extLst>
              <a:ext uri="{FF2B5EF4-FFF2-40B4-BE49-F238E27FC236}">
                <a16:creationId xmlns:a16="http://schemas.microsoft.com/office/drawing/2014/main" xmlns="" id="{EE0569A8-7B7B-4AA2-9C85-F7A5D795A4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87307" y="5016500"/>
            <a:ext cx="164194" cy="42685"/>
          </a:xfrm>
          <a:custGeom>
            <a:avLst/>
            <a:gdLst/>
            <a:ahLst/>
            <a:cxnLst/>
            <a:rect l="0" t="0" r="0" b="0"/>
            <a:pathLst>
              <a:path w="164194" h="42685">
                <a:moveTo>
                  <a:pt x="11793" y="0"/>
                </a:moveTo>
                <a:lnTo>
                  <a:pt x="11793" y="0"/>
                </a:lnTo>
                <a:lnTo>
                  <a:pt x="6326" y="0"/>
                </a:lnTo>
                <a:lnTo>
                  <a:pt x="6031" y="705"/>
                </a:lnTo>
                <a:lnTo>
                  <a:pt x="5704" y="3371"/>
                </a:lnTo>
                <a:lnTo>
                  <a:pt x="3678" y="6907"/>
                </a:lnTo>
                <a:lnTo>
                  <a:pt x="2149" y="8839"/>
                </a:lnTo>
                <a:lnTo>
                  <a:pt x="451" y="14748"/>
                </a:lnTo>
                <a:lnTo>
                  <a:pt x="0" y="18298"/>
                </a:lnTo>
                <a:lnTo>
                  <a:pt x="2732" y="30037"/>
                </a:lnTo>
                <a:lnTo>
                  <a:pt x="8011" y="39082"/>
                </a:lnTo>
                <a:lnTo>
                  <a:pt x="17638" y="42064"/>
                </a:lnTo>
                <a:lnTo>
                  <a:pt x="30619" y="42684"/>
                </a:lnTo>
                <a:lnTo>
                  <a:pt x="73993" y="38595"/>
                </a:lnTo>
                <a:lnTo>
                  <a:pt x="115617" y="38165"/>
                </a:lnTo>
                <a:lnTo>
                  <a:pt x="164193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360">
            <a:extLst>
              <a:ext uri="{FF2B5EF4-FFF2-40B4-BE49-F238E27FC236}">
                <a16:creationId xmlns:a16="http://schemas.microsoft.com/office/drawing/2014/main" xmlns="" id="{FB5050D8-038B-4EE4-AC3E-DD92515AD061}"/>
              </a:ext>
            </a:extLst>
          </p:cNvPr>
          <p:cNvGrpSpPr/>
          <p:nvPr/>
        </p:nvGrpSpPr>
        <p:grpSpPr>
          <a:xfrm>
            <a:off x="5432229" y="4921250"/>
            <a:ext cx="212922" cy="113778"/>
            <a:chOff x="5432229" y="4921250"/>
            <a:chExt cx="212922" cy="113778"/>
          </a:xfrm>
        </p:grpSpPr>
        <p:sp>
          <p:nvSpPr>
            <p:cNvPr id="204" name="SMARTInkShape-1857">
              <a:extLst>
                <a:ext uri="{FF2B5EF4-FFF2-40B4-BE49-F238E27FC236}">
                  <a16:creationId xmlns:a16="http://schemas.microsoft.com/office/drawing/2014/main" xmlns="" id="{46439197-2602-49DE-A34A-0E0B2FBABF0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432229" y="4921250"/>
              <a:ext cx="212922" cy="3659"/>
            </a:xfrm>
            <a:custGeom>
              <a:avLst/>
              <a:gdLst/>
              <a:ahLst/>
              <a:cxnLst/>
              <a:rect l="0" t="0" r="0" b="0"/>
              <a:pathLst>
                <a:path w="212922" h="3659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958" y="3658"/>
                  </a:lnTo>
                  <a:lnTo>
                    <a:pt x="75789" y="2096"/>
                  </a:lnTo>
                  <a:lnTo>
                    <a:pt x="114344" y="931"/>
                  </a:lnTo>
                  <a:lnTo>
                    <a:pt x="152175" y="414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58">
              <a:extLst>
                <a:ext uri="{FF2B5EF4-FFF2-40B4-BE49-F238E27FC236}">
                  <a16:creationId xmlns:a16="http://schemas.microsoft.com/office/drawing/2014/main" xmlns="" id="{8F1B4B8B-6279-436F-BF7A-BD152423C22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432780" y="5022850"/>
              <a:ext cx="117121" cy="12178"/>
            </a:xfrm>
            <a:custGeom>
              <a:avLst/>
              <a:gdLst/>
              <a:ahLst/>
              <a:cxnLst/>
              <a:rect l="0" t="0" r="0" b="0"/>
              <a:pathLst>
                <a:path w="117121" h="12178">
                  <a:moveTo>
                    <a:pt x="21870" y="0"/>
                  </a:moveTo>
                  <a:lnTo>
                    <a:pt x="21870" y="0"/>
                  </a:lnTo>
                  <a:lnTo>
                    <a:pt x="0" y="10935"/>
                  </a:lnTo>
                  <a:lnTo>
                    <a:pt x="21113" y="12177"/>
                  </a:lnTo>
                  <a:lnTo>
                    <a:pt x="54695" y="8705"/>
                  </a:lnTo>
                  <a:lnTo>
                    <a:pt x="117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361">
            <a:extLst>
              <a:ext uri="{FF2B5EF4-FFF2-40B4-BE49-F238E27FC236}">
                <a16:creationId xmlns:a16="http://schemas.microsoft.com/office/drawing/2014/main" xmlns="" id="{914A862E-A7B4-4893-92E8-36372F561260}"/>
              </a:ext>
            </a:extLst>
          </p:cNvPr>
          <p:cNvGrpSpPr/>
          <p:nvPr/>
        </p:nvGrpSpPr>
        <p:grpSpPr>
          <a:xfrm>
            <a:off x="3989561" y="4715418"/>
            <a:ext cx="1051683" cy="536830"/>
            <a:chOff x="3989561" y="4715418"/>
            <a:chExt cx="1051683" cy="536830"/>
          </a:xfrm>
        </p:grpSpPr>
        <p:sp>
          <p:nvSpPr>
            <p:cNvPr id="207" name="SMARTInkShape-1859">
              <a:extLst>
                <a:ext uri="{FF2B5EF4-FFF2-40B4-BE49-F238E27FC236}">
                  <a16:creationId xmlns:a16="http://schemas.microsoft.com/office/drawing/2014/main" xmlns="" id="{980F209A-2881-4B1E-A37D-E0BD2130838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989561" y="4715418"/>
              <a:ext cx="202198" cy="536830"/>
            </a:xfrm>
            <a:custGeom>
              <a:avLst/>
              <a:gdLst/>
              <a:ahLst/>
              <a:cxnLst/>
              <a:rect l="0" t="0" r="0" b="0"/>
              <a:pathLst>
                <a:path w="202198" h="536830">
                  <a:moveTo>
                    <a:pt x="29989" y="186782"/>
                  </a:moveTo>
                  <a:lnTo>
                    <a:pt x="29989" y="186782"/>
                  </a:lnTo>
                  <a:lnTo>
                    <a:pt x="29989" y="156409"/>
                  </a:lnTo>
                  <a:lnTo>
                    <a:pt x="29989" y="162182"/>
                  </a:lnTo>
                  <a:lnTo>
                    <a:pt x="39423" y="200581"/>
                  </a:lnTo>
                  <a:lnTo>
                    <a:pt x="44294" y="237130"/>
                  </a:lnTo>
                  <a:lnTo>
                    <a:pt x="45876" y="259859"/>
                  </a:lnTo>
                  <a:lnTo>
                    <a:pt x="46930" y="284888"/>
                  </a:lnTo>
                  <a:lnTo>
                    <a:pt x="47633" y="311453"/>
                  </a:lnTo>
                  <a:lnTo>
                    <a:pt x="48808" y="339041"/>
                  </a:lnTo>
                  <a:lnTo>
                    <a:pt x="50296" y="367310"/>
                  </a:lnTo>
                  <a:lnTo>
                    <a:pt x="51993" y="396034"/>
                  </a:lnTo>
                  <a:lnTo>
                    <a:pt x="53125" y="421534"/>
                  </a:lnTo>
                  <a:lnTo>
                    <a:pt x="54383" y="466799"/>
                  </a:lnTo>
                  <a:lnTo>
                    <a:pt x="54942" y="500558"/>
                  </a:lnTo>
                  <a:lnTo>
                    <a:pt x="55301" y="534120"/>
                  </a:lnTo>
                  <a:lnTo>
                    <a:pt x="53919" y="536169"/>
                  </a:lnTo>
                  <a:lnTo>
                    <a:pt x="51587" y="536829"/>
                  </a:lnTo>
                  <a:lnTo>
                    <a:pt x="48620" y="536563"/>
                  </a:lnTo>
                  <a:lnTo>
                    <a:pt x="30962" y="509222"/>
                  </a:lnTo>
                  <a:lnTo>
                    <a:pt x="19603" y="467671"/>
                  </a:lnTo>
                  <a:lnTo>
                    <a:pt x="14598" y="441775"/>
                  </a:lnTo>
                  <a:lnTo>
                    <a:pt x="10556" y="411105"/>
                  </a:lnTo>
                  <a:lnTo>
                    <a:pt x="7156" y="377253"/>
                  </a:lnTo>
                  <a:lnTo>
                    <a:pt x="4184" y="341279"/>
                  </a:lnTo>
                  <a:lnTo>
                    <a:pt x="2202" y="306008"/>
                  </a:lnTo>
                  <a:lnTo>
                    <a:pt x="881" y="271206"/>
                  </a:lnTo>
                  <a:lnTo>
                    <a:pt x="0" y="236714"/>
                  </a:lnTo>
                  <a:lnTo>
                    <a:pt x="119" y="205253"/>
                  </a:lnTo>
                  <a:lnTo>
                    <a:pt x="903" y="175813"/>
                  </a:lnTo>
                  <a:lnTo>
                    <a:pt x="2132" y="147719"/>
                  </a:lnTo>
                  <a:lnTo>
                    <a:pt x="3656" y="122640"/>
                  </a:lnTo>
                  <a:lnTo>
                    <a:pt x="7232" y="77841"/>
                  </a:lnTo>
                  <a:lnTo>
                    <a:pt x="18699" y="44290"/>
                  </a:lnTo>
                  <a:lnTo>
                    <a:pt x="26695" y="30404"/>
                  </a:lnTo>
                  <a:lnTo>
                    <a:pt x="48751" y="11212"/>
                  </a:lnTo>
                  <a:lnTo>
                    <a:pt x="61548" y="4118"/>
                  </a:lnTo>
                  <a:lnTo>
                    <a:pt x="88935" y="0"/>
                  </a:lnTo>
                  <a:lnTo>
                    <a:pt x="103153" y="877"/>
                  </a:lnTo>
                  <a:lnTo>
                    <a:pt x="130240" y="15022"/>
                  </a:lnTo>
                  <a:lnTo>
                    <a:pt x="154978" y="39887"/>
                  </a:lnTo>
                  <a:lnTo>
                    <a:pt x="175380" y="74459"/>
                  </a:lnTo>
                  <a:lnTo>
                    <a:pt x="188211" y="111461"/>
                  </a:lnTo>
                  <a:lnTo>
                    <a:pt x="196265" y="149072"/>
                  </a:lnTo>
                  <a:lnTo>
                    <a:pt x="202197" y="186954"/>
                  </a:lnTo>
                  <a:lnTo>
                    <a:pt x="197778" y="219315"/>
                  </a:lnTo>
                  <a:lnTo>
                    <a:pt x="192648" y="233871"/>
                  </a:lnTo>
                  <a:lnTo>
                    <a:pt x="175660" y="255688"/>
                  </a:lnTo>
                  <a:lnTo>
                    <a:pt x="152587" y="271735"/>
                  </a:lnTo>
                  <a:lnTo>
                    <a:pt x="107864" y="288701"/>
                  </a:lnTo>
                  <a:lnTo>
                    <a:pt x="60981" y="301961"/>
                  </a:lnTo>
                  <a:lnTo>
                    <a:pt x="10939" y="31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60">
              <a:extLst>
                <a:ext uri="{FF2B5EF4-FFF2-40B4-BE49-F238E27FC236}">
                  <a16:creationId xmlns:a16="http://schemas.microsoft.com/office/drawing/2014/main" xmlns="" id="{CD32C3AB-7EB9-4A7B-A5F8-2568EC1EE40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260850" y="499745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51707" y="60075"/>
                  </a:lnTo>
                  <a:lnTo>
                    <a:pt x="91327" y="106733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61">
              <a:extLst>
                <a:ext uri="{FF2B5EF4-FFF2-40B4-BE49-F238E27FC236}">
                  <a16:creationId xmlns:a16="http://schemas.microsoft.com/office/drawing/2014/main" xmlns="" id="{619561B6-96EE-4CAC-A28D-B7B16AB94BD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248150" y="5004683"/>
              <a:ext cx="107951" cy="195968"/>
            </a:xfrm>
            <a:custGeom>
              <a:avLst/>
              <a:gdLst/>
              <a:ahLst/>
              <a:cxnLst/>
              <a:rect l="0" t="0" r="0" b="0"/>
              <a:pathLst>
                <a:path w="107951" h="195968">
                  <a:moveTo>
                    <a:pt x="107950" y="5467"/>
                  </a:moveTo>
                  <a:lnTo>
                    <a:pt x="107950" y="5467"/>
                  </a:lnTo>
                  <a:lnTo>
                    <a:pt x="107950" y="2096"/>
                  </a:lnTo>
                  <a:lnTo>
                    <a:pt x="107244" y="1103"/>
                  </a:lnTo>
                  <a:lnTo>
                    <a:pt x="106068" y="441"/>
                  </a:lnTo>
                  <a:lnTo>
                    <a:pt x="104579" y="0"/>
                  </a:lnTo>
                  <a:lnTo>
                    <a:pt x="102881" y="1116"/>
                  </a:lnTo>
                  <a:lnTo>
                    <a:pt x="99111" y="6120"/>
                  </a:lnTo>
                  <a:lnTo>
                    <a:pt x="85168" y="41815"/>
                  </a:lnTo>
                  <a:lnTo>
                    <a:pt x="68038" y="81539"/>
                  </a:lnTo>
                  <a:lnTo>
                    <a:pt x="45403" y="123885"/>
                  </a:lnTo>
                  <a:lnTo>
                    <a:pt x="16233" y="170831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862">
              <a:extLst>
                <a:ext uri="{FF2B5EF4-FFF2-40B4-BE49-F238E27FC236}">
                  <a16:creationId xmlns:a16="http://schemas.microsoft.com/office/drawing/2014/main" xmlns="" id="{21226750-C087-4722-828F-9BBD841C36D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69352" y="4773425"/>
              <a:ext cx="115349" cy="290679"/>
            </a:xfrm>
            <a:custGeom>
              <a:avLst/>
              <a:gdLst/>
              <a:ahLst/>
              <a:cxnLst/>
              <a:rect l="0" t="0" r="0" b="0"/>
              <a:pathLst>
                <a:path w="115349" h="290679">
                  <a:moveTo>
                    <a:pt x="96298" y="14475"/>
                  </a:moveTo>
                  <a:lnTo>
                    <a:pt x="96298" y="14475"/>
                  </a:lnTo>
                  <a:lnTo>
                    <a:pt x="92927" y="7733"/>
                  </a:lnTo>
                  <a:lnTo>
                    <a:pt x="87509" y="2541"/>
                  </a:lnTo>
                  <a:lnTo>
                    <a:pt x="84089" y="169"/>
                  </a:lnTo>
                  <a:lnTo>
                    <a:pt x="79692" y="0"/>
                  </a:lnTo>
                  <a:lnTo>
                    <a:pt x="69162" y="3573"/>
                  </a:lnTo>
                  <a:lnTo>
                    <a:pt x="47963" y="20260"/>
                  </a:lnTo>
                  <a:lnTo>
                    <a:pt x="23807" y="59933"/>
                  </a:lnTo>
                  <a:lnTo>
                    <a:pt x="12809" y="95827"/>
                  </a:lnTo>
                  <a:lnTo>
                    <a:pt x="5570" y="135297"/>
                  </a:lnTo>
                  <a:lnTo>
                    <a:pt x="0" y="176359"/>
                  </a:lnTo>
                  <a:lnTo>
                    <a:pt x="817" y="210601"/>
                  </a:lnTo>
                  <a:lnTo>
                    <a:pt x="7296" y="239225"/>
                  </a:lnTo>
                  <a:lnTo>
                    <a:pt x="19582" y="263706"/>
                  </a:lnTo>
                  <a:lnTo>
                    <a:pt x="38213" y="280702"/>
                  </a:lnTo>
                  <a:lnTo>
                    <a:pt x="49108" y="287210"/>
                  </a:lnTo>
                  <a:lnTo>
                    <a:pt x="74384" y="290678"/>
                  </a:lnTo>
                  <a:lnTo>
                    <a:pt x="115348" y="287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63">
              <a:extLst>
                <a:ext uri="{FF2B5EF4-FFF2-40B4-BE49-F238E27FC236}">
                  <a16:creationId xmlns:a16="http://schemas.microsoft.com/office/drawing/2014/main" xmlns="" id="{70FD86A8-BAEF-4899-9C20-EF569D23412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662051" y="4835042"/>
              <a:ext cx="208400" cy="181459"/>
            </a:xfrm>
            <a:custGeom>
              <a:avLst/>
              <a:gdLst/>
              <a:ahLst/>
              <a:cxnLst/>
              <a:rect l="0" t="0" r="0" b="0"/>
              <a:pathLst>
                <a:path w="208400" h="181459">
                  <a:moveTo>
                    <a:pt x="163949" y="3658"/>
                  </a:moveTo>
                  <a:lnTo>
                    <a:pt x="163949" y="3658"/>
                  </a:lnTo>
                  <a:lnTo>
                    <a:pt x="167320" y="287"/>
                  </a:lnTo>
                  <a:lnTo>
                    <a:pt x="169018" y="0"/>
                  </a:lnTo>
                  <a:lnTo>
                    <a:pt x="170856" y="513"/>
                  </a:lnTo>
                  <a:lnTo>
                    <a:pt x="172787" y="1562"/>
                  </a:lnTo>
                  <a:lnTo>
                    <a:pt x="173369" y="4377"/>
                  </a:lnTo>
                  <a:lnTo>
                    <a:pt x="170111" y="19864"/>
                  </a:lnTo>
                  <a:lnTo>
                    <a:pt x="154844" y="59750"/>
                  </a:lnTo>
                  <a:lnTo>
                    <a:pt x="133969" y="96714"/>
                  </a:lnTo>
                  <a:lnTo>
                    <a:pt x="98682" y="134066"/>
                  </a:lnTo>
                  <a:lnTo>
                    <a:pt x="69665" y="148445"/>
                  </a:lnTo>
                  <a:lnTo>
                    <a:pt x="51019" y="148911"/>
                  </a:lnTo>
                  <a:lnTo>
                    <a:pt x="42096" y="147060"/>
                  </a:lnTo>
                  <a:lnTo>
                    <a:pt x="16053" y="130970"/>
                  </a:lnTo>
                  <a:lnTo>
                    <a:pt x="4614" y="116215"/>
                  </a:lnTo>
                  <a:lnTo>
                    <a:pt x="576" y="108330"/>
                  </a:lnTo>
                  <a:lnTo>
                    <a:pt x="0" y="100956"/>
                  </a:lnTo>
                  <a:lnTo>
                    <a:pt x="5005" y="87118"/>
                  </a:lnTo>
                  <a:lnTo>
                    <a:pt x="14284" y="77676"/>
                  </a:lnTo>
                  <a:lnTo>
                    <a:pt x="19723" y="74170"/>
                  </a:lnTo>
                  <a:lnTo>
                    <a:pt x="35172" y="72155"/>
                  </a:lnTo>
                  <a:lnTo>
                    <a:pt x="77206" y="79983"/>
                  </a:lnTo>
                  <a:lnTo>
                    <a:pt x="117159" y="97848"/>
                  </a:lnTo>
                  <a:lnTo>
                    <a:pt x="163356" y="129168"/>
                  </a:lnTo>
                  <a:lnTo>
                    <a:pt x="208399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64">
              <a:extLst>
                <a:ext uri="{FF2B5EF4-FFF2-40B4-BE49-F238E27FC236}">
                  <a16:creationId xmlns:a16="http://schemas.microsoft.com/office/drawing/2014/main" xmlns="" id="{F9361098-4751-4CC6-9E41-E037D3953AA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965700" y="4765479"/>
              <a:ext cx="75544" cy="301822"/>
            </a:xfrm>
            <a:custGeom>
              <a:avLst/>
              <a:gdLst/>
              <a:ahLst/>
              <a:cxnLst/>
              <a:rect l="0" t="0" r="0" b="0"/>
              <a:pathLst>
                <a:path w="75544" h="3018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3989"/>
                  </a:lnTo>
                  <a:lnTo>
                    <a:pt x="18952" y="8017"/>
                  </a:lnTo>
                  <a:lnTo>
                    <a:pt x="41441" y="37281"/>
                  </a:lnTo>
                  <a:lnTo>
                    <a:pt x="55812" y="70889"/>
                  </a:lnTo>
                  <a:lnTo>
                    <a:pt x="67844" y="111696"/>
                  </a:lnTo>
                  <a:lnTo>
                    <a:pt x="75543" y="155702"/>
                  </a:lnTo>
                  <a:lnTo>
                    <a:pt x="71910" y="197368"/>
                  </a:lnTo>
                  <a:lnTo>
                    <a:pt x="59477" y="235642"/>
                  </a:lnTo>
                  <a:lnTo>
                    <a:pt x="32910" y="280018"/>
                  </a:lnTo>
                  <a:lnTo>
                    <a:pt x="1905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1865">
            <a:extLst>
              <a:ext uri="{FF2B5EF4-FFF2-40B4-BE49-F238E27FC236}">
                <a16:creationId xmlns:a16="http://schemas.microsoft.com/office/drawing/2014/main" xmlns="" id="{82782EDB-27F5-404F-9635-02AA6274A18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880600" y="3073400"/>
            <a:ext cx="25401" cy="209551"/>
          </a:xfrm>
          <a:custGeom>
            <a:avLst/>
            <a:gdLst/>
            <a:ahLst/>
            <a:cxnLst/>
            <a:rect l="0" t="0" r="0" b="0"/>
            <a:pathLst>
              <a:path w="25401" h="209551">
                <a:moveTo>
                  <a:pt x="25400" y="0"/>
                </a:moveTo>
                <a:lnTo>
                  <a:pt x="25400" y="0"/>
                </a:lnTo>
                <a:lnTo>
                  <a:pt x="23519" y="44258"/>
                </a:lnTo>
                <a:lnTo>
                  <a:pt x="18493" y="84374"/>
                </a:lnTo>
                <a:lnTo>
                  <a:pt x="14415" y="125659"/>
                </a:lnTo>
                <a:lnTo>
                  <a:pt x="9445" y="162821"/>
                </a:lnTo>
                <a:lnTo>
                  <a:pt x="0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363">
            <a:extLst>
              <a:ext uri="{FF2B5EF4-FFF2-40B4-BE49-F238E27FC236}">
                <a16:creationId xmlns:a16="http://schemas.microsoft.com/office/drawing/2014/main" xmlns="" id="{D8395EE6-1D9C-4A18-AB5E-37F37128985E}"/>
              </a:ext>
            </a:extLst>
          </p:cNvPr>
          <p:cNvGrpSpPr/>
          <p:nvPr/>
        </p:nvGrpSpPr>
        <p:grpSpPr>
          <a:xfrm>
            <a:off x="7493000" y="3086361"/>
            <a:ext cx="127001" cy="139440"/>
            <a:chOff x="7493000" y="3086361"/>
            <a:chExt cx="127001" cy="139440"/>
          </a:xfrm>
        </p:grpSpPr>
        <p:sp>
          <p:nvSpPr>
            <p:cNvPr id="215" name="SMARTInkShape-1866">
              <a:extLst>
                <a:ext uri="{FF2B5EF4-FFF2-40B4-BE49-F238E27FC236}">
                  <a16:creationId xmlns:a16="http://schemas.microsoft.com/office/drawing/2014/main" xmlns="" id="{6790F2DE-7EDE-442C-8DF4-3EB4126A7D8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493000" y="31432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4589" y="7117"/>
                  </a:lnTo>
                  <a:lnTo>
                    <a:pt x="90181" y="140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67">
              <a:extLst>
                <a:ext uri="{FF2B5EF4-FFF2-40B4-BE49-F238E27FC236}">
                  <a16:creationId xmlns:a16="http://schemas.microsoft.com/office/drawing/2014/main" xmlns="" id="{4884A4B4-FC86-4D91-AAC8-DE68E5D1F4F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553472" y="3086361"/>
              <a:ext cx="15729" cy="139440"/>
            </a:xfrm>
            <a:custGeom>
              <a:avLst/>
              <a:gdLst/>
              <a:ahLst/>
              <a:cxnLst/>
              <a:rect l="0" t="0" r="0" b="0"/>
              <a:pathLst>
                <a:path w="15729" h="139440">
                  <a:moveTo>
                    <a:pt x="9378" y="6089"/>
                  </a:moveTo>
                  <a:lnTo>
                    <a:pt x="9378" y="6089"/>
                  </a:lnTo>
                  <a:lnTo>
                    <a:pt x="9378" y="0"/>
                  </a:lnTo>
                  <a:lnTo>
                    <a:pt x="6007" y="44558"/>
                  </a:lnTo>
                  <a:lnTo>
                    <a:pt x="2911" y="84191"/>
                  </a:lnTo>
                  <a:lnTo>
                    <a:pt x="0" y="116166"/>
                  </a:lnTo>
                  <a:lnTo>
                    <a:pt x="1009" y="121807"/>
                  </a:lnTo>
                  <a:lnTo>
                    <a:pt x="5893" y="129956"/>
                  </a:lnTo>
                  <a:lnTo>
                    <a:pt x="15728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364">
            <a:extLst>
              <a:ext uri="{FF2B5EF4-FFF2-40B4-BE49-F238E27FC236}">
                <a16:creationId xmlns:a16="http://schemas.microsoft.com/office/drawing/2014/main" xmlns="" id="{C668B7C6-3893-4C6A-B7CB-68E2158BB6DE}"/>
              </a:ext>
            </a:extLst>
          </p:cNvPr>
          <p:cNvGrpSpPr/>
          <p:nvPr/>
        </p:nvGrpSpPr>
        <p:grpSpPr>
          <a:xfrm>
            <a:off x="7711591" y="2982823"/>
            <a:ext cx="3387327" cy="458878"/>
            <a:chOff x="7711591" y="2982823"/>
            <a:chExt cx="3387327" cy="458878"/>
          </a:xfrm>
        </p:grpSpPr>
        <p:sp>
          <p:nvSpPr>
            <p:cNvPr id="218" name="SMARTInkShape-1868">
              <a:extLst>
                <a:ext uri="{FF2B5EF4-FFF2-40B4-BE49-F238E27FC236}">
                  <a16:creationId xmlns:a16="http://schemas.microsoft.com/office/drawing/2014/main" xmlns="" id="{AABE44A6-3C23-4DBF-928A-98377D1423F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711591" y="3206750"/>
              <a:ext cx="194160" cy="25323"/>
            </a:xfrm>
            <a:custGeom>
              <a:avLst/>
              <a:gdLst/>
              <a:ahLst/>
              <a:cxnLst/>
              <a:rect l="0" t="0" r="0" b="0"/>
              <a:pathLst>
                <a:path w="194160" h="25323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3" y="24517"/>
                  </a:lnTo>
                  <a:lnTo>
                    <a:pt x="43474" y="25322"/>
                  </a:lnTo>
                  <a:lnTo>
                    <a:pt x="83738" y="22006"/>
                  </a:lnTo>
                  <a:lnTo>
                    <a:pt x="123577" y="16555"/>
                  </a:lnTo>
                  <a:lnTo>
                    <a:pt x="165563" y="7100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69">
              <a:extLst>
                <a:ext uri="{FF2B5EF4-FFF2-40B4-BE49-F238E27FC236}">
                  <a16:creationId xmlns:a16="http://schemas.microsoft.com/office/drawing/2014/main" xmlns="" id="{E9623980-418B-4D1A-AE51-998A7D4E485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30641" y="2982823"/>
              <a:ext cx="200510" cy="58828"/>
            </a:xfrm>
            <a:custGeom>
              <a:avLst/>
              <a:gdLst/>
              <a:ahLst/>
              <a:cxnLst/>
              <a:rect l="0" t="0" r="0" b="0"/>
              <a:pathLst>
                <a:path w="200510" h="58828">
                  <a:moveTo>
                    <a:pt x="3659" y="58827"/>
                  </a:moveTo>
                  <a:lnTo>
                    <a:pt x="3659" y="58827"/>
                  </a:lnTo>
                  <a:lnTo>
                    <a:pt x="288" y="55456"/>
                  </a:lnTo>
                  <a:lnTo>
                    <a:pt x="0" y="53052"/>
                  </a:lnTo>
                  <a:lnTo>
                    <a:pt x="1563" y="46618"/>
                  </a:lnTo>
                  <a:lnTo>
                    <a:pt x="6408" y="38433"/>
                  </a:lnTo>
                  <a:lnTo>
                    <a:pt x="49717" y="18390"/>
                  </a:lnTo>
                  <a:lnTo>
                    <a:pt x="96798" y="4748"/>
                  </a:lnTo>
                  <a:lnTo>
                    <a:pt x="143439" y="0"/>
                  </a:lnTo>
                  <a:lnTo>
                    <a:pt x="166678" y="2343"/>
                  </a:lnTo>
                  <a:lnTo>
                    <a:pt x="200509" y="1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70">
              <a:extLst>
                <a:ext uri="{FF2B5EF4-FFF2-40B4-BE49-F238E27FC236}">
                  <a16:creationId xmlns:a16="http://schemas.microsoft.com/office/drawing/2014/main" xmlns="" id="{FE8EC172-38F0-4141-8C9B-ED3999E3670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813586" y="2984500"/>
              <a:ext cx="22315" cy="190501"/>
            </a:xfrm>
            <a:custGeom>
              <a:avLst/>
              <a:gdLst/>
              <a:ahLst/>
              <a:cxnLst/>
              <a:rect l="0" t="0" r="0" b="0"/>
              <a:pathLst>
                <a:path w="22315" h="190501">
                  <a:moveTo>
                    <a:pt x="22314" y="0"/>
                  </a:moveTo>
                  <a:lnTo>
                    <a:pt x="22314" y="0"/>
                  </a:lnTo>
                  <a:lnTo>
                    <a:pt x="18943" y="3371"/>
                  </a:lnTo>
                  <a:lnTo>
                    <a:pt x="9448" y="42376"/>
                  </a:lnTo>
                  <a:lnTo>
                    <a:pt x="5096" y="79349"/>
                  </a:lnTo>
                  <a:lnTo>
                    <a:pt x="3807" y="117820"/>
                  </a:lnTo>
                  <a:lnTo>
                    <a:pt x="0" y="159053"/>
                  </a:lnTo>
                  <a:lnTo>
                    <a:pt x="326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71">
              <a:extLst>
                <a:ext uri="{FF2B5EF4-FFF2-40B4-BE49-F238E27FC236}">
                  <a16:creationId xmlns:a16="http://schemas.microsoft.com/office/drawing/2014/main" xmlns="" id="{88D84814-7B3C-45D1-AE4B-5FF5B24094B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80350" y="3378200"/>
              <a:ext cx="1587501" cy="63501"/>
            </a:xfrm>
            <a:custGeom>
              <a:avLst/>
              <a:gdLst/>
              <a:ahLst/>
              <a:cxnLst/>
              <a:rect l="0" t="0" r="0" b="0"/>
              <a:pathLst>
                <a:path w="1587501" h="63501">
                  <a:moveTo>
                    <a:pt x="0" y="63500"/>
                  </a:moveTo>
                  <a:lnTo>
                    <a:pt x="0" y="63500"/>
                  </a:lnTo>
                  <a:lnTo>
                    <a:pt x="10126" y="52669"/>
                  </a:lnTo>
                  <a:lnTo>
                    <a:pt x="11556" y="48573"/>
                  </a:lnTo>
                  <a:lnTo>
                    <a:pt x="12643" y="47904"/>
                  </a:lnTo>
                  <a:lnTo>
                    <a:pt x="14073" y="48164"/>
                  </a:lnTo>
                  <a:lnTo>
                    <a:pt x="17543" y="49628"/>
                  </a:lnTo>
                  <a:lnTo>
                    <a:pt x="50541" y="54356"/>
                  </a:lnTo>
                  <a:lnTo>
                    <a:pt x="87373" y="52850"/>
                  </a:lnTo>
                  <a:lnTo>
                    <a:pt x="112576" y="50756"/>
                  </a:lnTo>
                  <a:lnTo>
                    <a:pt x="141373" y="47948"/>
                  </a:lnTo>
                  <a:lnTo>
                    <a:pt x="172565" y="44665"/>
                  </a:lnTo>
                  <a:lnTo>
                    <a:pt x="208883" y="41066"/>
                  </a:lnTo>
                  <a:lnTo>
                    <a:pt x="248617" y="37255"/>
                  </a:lnTo>
                  <a:lnTo>
                    <a:pt x="290627" y="33303"/>
                  </a:lnTo>
                  <a:lnTo>
                    <a:pt x="339802" y="29963"/>
                  </a:lnTo>
                  <a:lnTo>
                    <a:pt x="393752" y="27031"/>
                  </a:lnTo>
                  <a:lnTo>
                    <a:pt x="450884" y="24370"/>
                  </a:lnTo>
                  <a:lnTo>
                    <a:pt x="513666" y="21891"/>
                  </a:lnTo>
                  <a:lnTo>
                    <a:pt x="580217" y="19533"/>
                  </a:lnTo>
                  <a:lnTo>
                    <a:pt x="649277" y="17256"/>
                  </a:lnTo>
                  <a:lnTo>
                    <a:pt x="720013" y="15737"/>
                  </a:lnTo>
                  <a:lnTo>
                    <a:pt x="791863" y="14724"/>
                  </a:lnTo>
                  <a:lnTo>
                    <a:pt x="864459" y="14050"/>
                  </a:lnTo>
                  <a:lnTo>
                    <a:pt x="937551" y="12894"/>
                  </a:lnTo>
                  <a:lnTo>
                    <a:pt x="1010972" y="11418"/>
                  </a:lnTo>
                  <a:lnTo>
                    <a:pt x="1084614" y="9729"/>
                  </a:lnTo>
                  <a:lnTo>
                    <a:pt x="1155582" y="8603"/>
                  </a:lnTo>
                  <a:lnTo>
                    <a:pt x="1224766" y="7851"/>
                  </a:lnTo>
                  <a:lnTo>
                    <a:pt x="1292761" y="7351"/>
                  </a:lnTo>
                  <a:lnTo>
                    <a:pt x="1355728" y="6312"/>
                  </a:lnTo>
                  <a:lnTo>
                    <a:pt x="1415347" y="4913"/>
                  </a:lnTo>
                  <a:lnTo>
                    <a:pt x="1472731" y="3275"/>
                  </a:lnTo>
                  <a:lnTo>
                    <a:pt x="1510988" y="2184"/>
                  </a:lnTo>
                  <a:lnTo>
                    <a:pt x="158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872">
              <a:extLst>
                <a:ext uri="{FF2B5EF4-FFF2-40B4-BE49-F238E27FC236}">
                  <a16:creationId xmlns:a16="http://schemas.microsoft.com/office/drawing/2014/main" xmlns="" id="{603A8069-F436-4F52-A4A8-163B01E2AE7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153400" y="3054350"/>
              <a:ext cx="82551" cy="158751"/>
            </a:xfrm>
            <a:custGeom>
              <a:avLst/>
              <a:gdLst/>
              <a:ahLst/>
              <a:cxnLst/>
              <a:rect l="0" t="0" r="0" b="0"/>
              <a:pathLst>
                <a:path w="82551" h="1587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0340" y="6742"/>
                  </a:lnTo>
                  <a:lnTo>
                    <a:pt x="43052" y="50901"/>
                  </a:lnTo>
                  <a:lnTo>
                    <a:pt x="23844" y="91454"/>
                  </a:lnTo>
                  <a:lnTo>
                    <a:pt x="8341" y="13155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873">
              <a:extLst>
                <a:ext uri="{FF2B5EF4-FFF2-40B4-BE49-F238E27FC236}">
                  <a16:creationId xmlns:a16="http://schemas.microsoft.com/office/drawing/2014/main" xmlns="" id="{1F9A4CEC-5F87-410E-A25B-4745BFCC910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984358" y="2994381"/>
              <a:ext cx="105543" cy="237770"/>
            </a:xfrm>
            <a:custGeom>
              <a:avLst/>
              <a:gdLst/>
              <a:ahLst/>
              <a:cxnLst/>
              <a:rect l="0" t="0" r="0" b="0"/>
              <a:pathLst>
                <a:path w="105543" h="237770">
                  <a:moveTo>
                    <a:pt x="105542" y="21869"/>
                  </a:moveTo>
                  <a:lnTo>
                    <a:pt x="105542" y="21869"/>
                  </a:lnTo>
                  <a:lnTo>
                    <a:pt x="102171" y="8385"/>
                  </a:lnTo>
                  <a:lnTo>
                    <a:pt x="99061" y="4413"/>
                  </a:lnTo>
                  <a:lnTo>
                    <a:pt x="89962" y="0"/>
                  </a:lnTo>
                  <a:lnTo>
                    <a:pt x="84572" y="939"/>
                  </a:lnTo>
                  <a:lnTo>
                    <a:pt x="72939" y="7628"/>
                  </a:lnTo>
                  <a:lnTo>
                    <a:pt x="38789" y="50153"/>
                  </a:lnTo>
                  <a:lnTo>
                    <a:pt x="14815" y="95944"/>
                  </a:lnTo>
                  <a:lnTo>
                    <a:pt x="5717" y="128639"/>
                  </a:lnTo>
                  <a:lnTo>
                    <a:pt x="0" y="172038"/>
                  </a:lnTo>
                  <a:lnTo>
                    <a:pt x="4306" y="194914"/>
                  </a:lnTo>
                  <a:lnTo>
                    <a:pt x="8418" y="204966"/>
                  </a:lnTo>
                  <a:lnTo>
                    <a:pt x="22394" y="219898"/>
                  </a:lnTo>
                  <a:lnTo>
                    <a:pt x="40365" y="229826"/>
                  </a:lnTo>
                  <a:lnTo>
                    <a:pt x="80142" y="237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874">
              <a:extLst>
                <a:ext uri="{FF2B5EF4-FFF2-40B4-BE49-F238E27FC236}">
                  <a16:creationId xmlns:a16="http://schemas.microsoft.com/office/drawing/2014/main" xmlns="" id="{2B69C45D-4219-4F91-A69C-CC682270524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089900" y="306705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0" y="0"/>
                  </a:moveTo>
                  <a:lnTo>
                    <a:pt x="0" y="0"/>
                  </a:lnTo>
                  <a:lnTo>
                    <a:pt x="31982" y="40820"/>
                  </a:lnTo>
                  <a:lnTo>
                    <a:pt x="72320" y="82630"/>
                  </a:lnTo>
                  <a:lnTo>
                    <a:pt x="1206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875">
              <a:extLst>
                <a:ext uri="{FF2B5EF4-FFF2-40B4-BE49-F238E27FC236}">
                  <a16:creationId xmlns:a16="http://schemas.microsoft.com/office/drawing/2014/main" xmlns="" id="{C8390F65-38E7-404E-81CE-3E5DDB14157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210550" y="3181712"/>
              <a:ext cx="114301" cy="93134"/>
            </a:xfrm>
            <a:custGeom>
              <a:avLst/>
              <a:gdLst/>
              <a:ahLst/>
              <a:cxnLst/>
              <a:rect l="0" t="0" r="0" b="0"/>
              <a:pathLst>
                <a:path w="114301" h="93134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3763" y="11781"/>
                  </a:lnTo>
                  <a:lnTo>
                    <a:pt x="21048" y="3761"/>
                  </a:lnTo>
                  <a:lnTo>
                    <a:pt x="57325" y="0"/>
                  </a:lnTo>
                  <a:lnTo>
                    <a:pt x="62206" y="1290"/>
                  </a:lnTo>
                  <a:lnTo>
                    <a:pt x="69510" y="6487"/>
                  </a:lnTo>
                  <a:lnTo>
                    <a:pt x="69624" y="10554"/>
                  </a:lnTo>
                  <a:lnTo>
                    <a:pt x="54597" y="34171"/>
                  </a:lnTo>
                  <a:lnTo>
                    <a:pt x="24760" y="78608"/>
                  </a:lnTo>
                  <a:lnTo>
                    <a:pt x="23562" y="82624"/>
                  </a:lnTo>
                  <a:lnTo>
                    <a:pt x="23469" y="86006"/>
                  </a:lnTo>
                  <a:lnTo>
                    <a:pt x="24112" y="88967"/>
                  </a:lnTo>
                  <a:lnTo>
                    <a:pt x="25953" y="90941"/>
                  </a:lnTo>
                  <a:lnTo>
                    <a:pt x="31761" y="93133"/>
                  </a:lnTo>
                  <a:lnTo>
                    <a:pt x="67265" y="88766"/>
                  </a:lnTo>
                  <a:lnTo>
                    <a:pt x="114300" y="7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876">
              <a:extLst>
                <a:ext uri="{FF2B5EF4-FFF2-40B4-BE49-F238E27FC236}">
                  <a16:creationId xmlns:a16="http://schemas.microsoft.com/office/drawing/2014/main" xmlns="" id="{702291D6-24B4-4FCC-ADBF-CC88FADBCAD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382000" y="31496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3324" y="1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877">
              <a:extLst>
                <a:ext uri="{FF2B5EF4-FFF2-40B4-BE49-F238E27FC236}">
                  <a16:creationId xmlns:a16="http://schemas.microsoft.com/office/drawing/2014/main" xmlns="" id="{0B850483-7AD5-438A-BC3B-BE22C7193C5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388350" y="31877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3878" y="156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878">
              <a:extLst>
                <a:ext uri="{FF2B5EF4-FFF2-40B4-BE49-F238E27FC236}">
                  <a16:creationId xmlns:a16="http://schemas.microsoft.com/office/drawing/2014/main" xmlns="" id="{0C001C27-8377-452A-A4F1-443C70D5448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560608" y="3067050"/>
              <a:ext cx="132543" cy="139701"/>
            </a:xfrm>
            <a:custGeom>
              <a:avLst/>
              <a:gdLst/>
              <a:ahLst/>
              <a:cxnLst/>
              <a:rect l="0" t="0" r="0" b="0"/>
              <a:pathLst>
                <a:path w="132543" h="139701">
                  <a:moveTo>
                    <a:pt x="132542" y="0"/>
                  </a:moveTo>
                  <a:lnTo>
                    <a:pt x="132542" y="0"/>
                  </a:lnTo>
                  <a:lnTo>
                    <a:pt x="114651" y="41427"/>
                  </a:lnTo>
                  <a:lnTo>
                    <a:pt x="112147" y="50901"/>
                  </a:lnTo>
                  <a:lnTo>
                    <a:pt x="83488" y="90749"/>
                  </a:lnTo>
                  <a:lnTo>
                    <a:pt x="58348" y="115710"/>
                  </a:lnTo>
                  <a:lnTo>
                    <a:pt x="34436" y="127810"/>
                  </a:lnTo>
                  <a:lnTo>
                    <a:pt x="22853" y="130887"/>
                  </a:lnTo>
                  <a:lnTo>
                    <a:pt x="17788" y="130297"/>
                  </a:lnTo>
                  <a:lnTo>
                    <a:pt x="8397" y="125878"/>
                  </a:lnTo>
                  <a:lnTo>
                    <a:pt x="5329" y="122019"/>
                  </a:lnTo>
                  <a:lnTo>
                    <a:pt x="1919" y="112086"/>
                  </a:lnTo>
                  <a:lnTo>
                    <a:pt x="0" y="97965"/>
                  </a:lnTo>
                  <a:lnTo>
                    <a:pt x="1141" y="94238"/>
                  </a:lnTo>
                  <a:lnTo>
                    <a:pt x="6173" y="88215"/>
                  </a:lnTo>
                  <a:lnTo>
                    <a:pt x="10196" y="87738"/>
                  </a:lnTo>
                  <a:lnTo>
                    <a:pt x="20310" y="90970"/>
                  </a:lnTo>
                  <a:lnTo>
                    <a:pt x="67177" y="122423"/>
                  </a:lnTo>
                  <a:lnTo>
                    <a:pt x="92192" y="135869"/>
                  </a:lnTo>
                  <a:lnTo>
                    <a:pt x="10714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879">
              <a:extLst>
                <a:ext uri="{FF2B5EF4-FFF2-40B4-BE49-F238E27FC236}">
                  <a16:creationId xmlns:a16="http://schemas.microsoft.com/office/drawing/2014/main" xmlns="" id="{AE601724-18DA-42E5-A79A-B972D1556A3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693150" y="3018015"/>
              <a:ext cx="82396" cy="201436"/>
            </a:xfrm>
            <a:custGeom>
              <a:avLst/>
              <a:gdLst/>
              <a:ahLst/>
              <a:cxnLst/>
              <a:rect l="0" t="0" r="0" b="0"/>
              <a:pathLst>
                <a:path w="82396" h="201436">
                  <a:moveTo>
                    <a:pt x="69850" y="10935"/>
                  </a:moveTo>
                  <a:lnTo>
                    <a:pt x="69850" y="10935"/>
                  </a:lnTo>
                  <a:lnTo>
                    <a:pt x="80785" y="0"/>
                  </a:lnTo>
                  <a:lnTo>
                    <a:pt x="81374" y="823"/>
                  </a:lnTo>
                  <a:lnTo>
                    <a:pt x="82395" y="29550"/>
                  </a:lnTo>
                  <a:lnTo>
                    <a:pt x="79133" y="66859"/>
                  </a:lnTo>
                  <a:lnTo>
                    <a:pt x="66956" y="112564"/>
                  </a:lnTo>
                  <a:lnTo>
                    <a:pt x="49942" y="151741"/>
                  </a:lnTo>
                  <a:lnTo>
                    <a:pt x="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880">
              <a:extLst>
                <a:ext uri="{FF2B5EF4-FFF2-40B4-BE49-F238E27FC236}">
                  <a16:creationId xmlns:a16="http://schemas.microsoft.com/office/drawing/2014/main" xmlns="" id="{0B1B7AAC-1548-4BB2-9C6A-6C177FFB16D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902700" y="31750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6907" y="26724"/>
                  </a:lnTo>
                  <a:lnTo>
                    <a:pt x="8837" y="26283"/>
                  </a:lnTo>
                  <a:lnTo>
                    <a:pt x="28556" y="16846"/>
                  </a:lnTo>
                  <a:lnTo>
                    <a:pt x="66840" y="11637"/>
                  </a:lnTo>
                  <a:lnTo>
                    <a:pt x="108217" y="402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881">
              <a:extLst>
                <a:ext uri="{FF2B5EF4-FFF2-40B4-BE49-F238E27FC236}">
                  <a16:creationId xmlns:a16="http://schemas.microsoft.com/office/drawing/2014/main" xmlns="" id="{6F84B739-0997-497B-BA7F-838AF506524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966876" y="3098800"/>
              <a:ext cx="24725" cy="165868"/>
            </a:xfrm>
            <a:custGeom>
              <a:avLst/>
              <a:gdLst/>
              <a:ahLst/>
              <a:cxnLst/>
              <a:rect l="0" t="0" r="0" b="0"/>
              <a:pathLst>
                <a:path w="24725" h="165868">
                  <a:moveTo>
                    <a:pt x="24724" y="0"/>
                  </a:moveTo>
                  <a:lnTo>
                    <a:pt x="24724" y="0"/>
                  </a:lnTo>
                  <a:lnTo>
                    <a:pt x="21353" y="6742"/>
                  </a:lnTo>
                  <a:lnTo>
                    <a:pt x="24102" y="50901"/>
                  </a:lnTo>
                  <a:lnTo>
                    <a:pt x="23189" y="90749"/>
                  </a:lnTo>
                  <a:lnTo>
                    <a:pt x="7031" y="135152"/>
                  </a:lnTo>
                  <a:lnTo>
                    <a:pt x="339" y="162062"/>
                  </a:lnTo>
                  <a:lnTo>
                    <a:pt x="0" y="165191"/>
                  </a:lnTo>
                  <a:lnTo>
                    <a:pt x="2596" y="165867"/>
                  </a:lnTo>
                  <a:lnTo>
                    <a:pt x="2472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882">
              <a:extLst>
                <a:ext uri="{FF2B5EF4-FFF2-40B4-BE49-F238E27FC236}">
                  <a16:creationId xmlns:a16="http://schemas.microsoft.com/office/drawing/2014/main" xmlns="" id="{C1BD5177-00CB-447F-9348-27C17F2FD80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169400" y="3200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883">
              <a:extLst>
                <a:ext uri="{FF2B5EF4-FFF2-40B4-BE49-F238E27FC236}">
                  <a16:creationId xmlns:a16="http://schemas.microsoft.com/office/drawing/2014/main" xmlns="" id="{61C19EE2-F254-4AB8-9BEB-883E45030F7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296400" y="3200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884">
              <a:extLst>
                <a:ext uri="{FF2B5EF4-FFF2-40B4-BE49-F238E27FC236}">
                  <a16:creationId xmlns:a16="http://schemas.microsoft.com/office/drawing/2014/main" xmlns="" id="{0699F415-8964-48CF-922C-220F7405014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385300" y="3194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885">
              <a:extLst>
                <a:ext uri="{FF2B5EF4-FFF2-40B4-BE49-F238E27FC236}">
                  <a16:creationId xmlns:a16="http://schemas.microsoft.com/office/drawing/2014/main" xmlns="" id="{194AB49C-4551-4DD2-9CED-72C597B0B4E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538583" y="3194050"/>
              <a:ext cx="119768" cy="1"/>
            </a:xfrm>
            <a:custGeom>
              <a:avLst/>
              <a:gdLst/>
              <a:ahLst/>
              <a:cxnLst/>
              <a:rect l="0" t="0" r="0" b="0"/>
              <a:pathLst>
                <a:path w="1197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1854" y="0"/>
                  </a:lnTo>
                  <a:lnTo>
                    <a:pt x="86817" y="0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886">
              <a:extLst>
                <a:ext uri="{FF2B5EF4-FFF2-40B4-BE49-F238E27FC236}">
                  <a16:creationId xmlns:a16="http://schemas.microsoft.com/office/drawing/2014/main" xmlns="" id="{7F17D628-51F0-43A9-B8EE-2022A43A099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588862" y="3124200"/>
              <a:ext cx="25039" cy="171451"/>
            </a:xfrm>
            <a:custGeom>
              <a:avLst/>
              <a:gdLst/>
              <a:ahLst/>
              <a:cxnLst/>
              <a:rect l="0" t="0" r="0" b="0"/>
              <a:pathLst>
                <a:path w="25039" h="171451">
                  <a:moveTo>
                    <a:pt x="18688" y="0"/>
                  </a:moveTo>
                  <a:lnTo>
                    <a:pt x="18688" y="0"/>
                  </a:lnTo>
                  <a:lnTo>
                    <a:pt x="18688" y="3371"/>
                  </a:lnTo>
                  <a:lnTo>
                    <a:pt x="7857" y="43752"/>
                  </a:lnTo>
                  <a:lnTo>
                    <a:pt x="1470" y="88135"/>
                  </a:lnTo>
                  <a:lnTo>
                    <a:pt x="0" y="127711"/>
                  </a:lnTo>
                  <a:lnTo>
                    <a:pt x="3561" y="143544"/>
                  </a:lnTo>
                  <a:lnTo>
                    <a:pt x="9848" y="156225"/>
                  </a:lnTo>
                  <a:lnTo>
                    <a:pt x="2503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887">
              <a:extLst>
                <a:ext uri="{FF2B5EF4-FFF2-40B4-BE49-F238E27FC236}">
                  <a16:creationId xmlns:a16="http://schemas.microsoft.com/office/drawing/2014/main" xmlns="" id="{356912F2-E51B-437D-B73F-2B518EE73A1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794679" y="3073977"/>
              <a:ext cx="244672" cy="24824"/>
            </a:xfrm>
            <a:custGeom>
              <a:avLst/>
              <a:gdLst/>
              <a:ahLst/>
              <a:cxnLst/>
              <a:rect l="0" t="0" r="0" b="0"/>
              <a:pathLst>
                <a:path w="244672" h="24824">
                  <a:moveTo>
                    <a:pt x="3371" y="24823"/>
                  </a:moveTo>
                  <a:lnTo>
                    <a:pt x="3371" y="24823"/>
                  </a:lnTo>
                  <a:lnTo>
                    <a:pt x="0" y="18081"/>
                  </a:lnTo>
                  <a:lnTo>
                    <a:pt x="417" y="15389"/>
                  </a:lnTo>
                  <a:lnTo>
                    <a:pt x="2108" y="12890"/>
                  </a:lnTo>
                  <a:lnTo>
                    <a:pt x="4646" y="10518"/>
                  </a:lnTo>
                  <a:lnTo>
                    <a:pt x="21700" y="3808"/>
                  </a:lnTo>
                  <a:lnTo>
                    <a:pt x="64855" y="723"/>
                  </a:lnTo>
                  <a:lnTo>
                    <a:pt x="106190" y="0"/>
                  </a:lnTo>
                  <a:lnTo>
                    <a:pt x="149257" y="385"/>
                  </a:lnTo>
                  <a:lnTo>
                    <a:pt x="184861" y="2908"/>
                  </a:lnTo>
                  <a:lnTo>
                    <a:pt x="229930" y="13935"/>
                  </a:lnTo>
                  <a:lnTo>
                    <a:pt x="244671" y="18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888">
              <a:extLst>
                <a:ext uri="{FF2B5EF4-FFF2-40B4-BE49-F238E27FC236}">
                  <a16:creationId xmlns:a16="http://schemas.microsoft.com/office/drawing/2014/main" xmlns="" id="{4E14A401-9C76-450C-96DD-67CB8DE2B7F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799717" y="3302000"/>
              <a:ext cx="182484" cy="19051"/>
            </a:xfrm>
            <a:custGeom>
              <a:avLst/>
              <a:gdLst/>
              <a:ahLst/>
              <a:cxnLst/>
              <a:rect l="0" t="0" r="0" b="0"/>
              <a:pathLst>
                <a:path w="182484" h="19051">
                  <a:moveTo>
                    <a:pt x="23733" y="19050"/>
                  </a:moveTo>
                  <a:lnTo>
                    <a:pt x="23733" y="19050"/>
                  </a:lnTo>
                  <a:lnTo>
                    <a:pt x="0" y="19050"/>
                  </a:lnTo>
                  <a:lnTo>
                    <a:pt x="40573" y="10212"/>
                  </a:lnTo>
                  <a:lnTo>
                    <a:pt x="79131" y="4123"/>
                  </a:lnTo>
                  <a:lnTo>
                    <a:pt x="121833" y="1222"/>
                  </a:lnTo>
                  <a:lnTo>
                    <a:pt x="166846" y="241"/>
                  </a:lnTo>
                  <a:lnTo>
                    <a:pt x="18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889">
              <a:extLst>
                <a:ext uri="{FF2B5EF4-FFF2-40B4-BE49-F238E27FC236}">
                  <a16:creationId xmlns:a16="http://schemas.microsoft.com/office/drawing/2014/main" xmlns="" id="{D1C232C8-8B80-4EA8-8CD9-28681FD84A7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144525" y="3081515"/>
              <a:ext cx="123426" cy="233186"/>
            </a:xfrm>
            <a:custGeom>
              <a:avLst/>
              <a:gdLst/>
              <a:ahLst/>
              <a:cxnLst/>
              <a:rect l="0" t="0" r="0" b="0"/>
              <a:pathLst>
                <a:path w="123426" h="233186">
                  <a:moveTo>
                    <a:pt x="123425" y="10935"/>
                  </a:moveTo>
                  <a:lnTo>
                    <a:pt x="123425" y="10935"/>
                  </a:lnTo>
                  <a:lnTo>
                    <a:pt x="123425" y="4193"/>
                  </a:lnTo>
                  <a:lnTo>
                    <a:pt x="122720" y="2207"/>
                  </a:lnTo>
                  <a:lnTo>
                    <a:pt x="121544" y="883"/>
                  </a:lnTo>
                  <a:lnTo>
                    <a:pt x="120054" y="0"/>
                  </a:lnTo>
                  <a:lnTo>
                    <a:pt x="107845" y="2129"/>
                  </a:lnTo>
                  <a:lnTo>
                    <a:pt x="87450" y="13970"/>
                  </a:lnTo>
                  <a:lnTo>
                    <a:pt x="50205" y="52848"/>
                  </a:lnTo>
                  <a:lnTo>
                    <a:pt x="21453" y="93125"/>
                  </a:lnTo>
                  <a:lnTo>
                    <a:pt x="4468" y="135633"/>
                  </a:lnTo>
                  <a:lnTo>
                    <a:pt x="0" y="162311"/>
                  </a:lnTo>
                  <a:lnTo>
                    <a:pt x="5538" y="184517"/>
                  </a:lnTo>
                  <a:lnTo>
                    <a:pt x="10969" y="194390"/>
                  </a:lnTo>
                  <a:lnTo>
                    <a:pt x="28289" y="209123"/>
                  </a:lnTo>
                  <a:lnTo>
                    <a:pt x="61840" y="223469"/>
                  </a:lnTo>
                  <a:lnTo>
                    <a:pt x="98025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90">
              <a:extLst>
                <a:ext uri="{FF2B5EF4-FFF2-40B4-BE49-F238E27FC236}">
                  <a16:creationId xmlns:a16="http://schemas.microsoft.com/office/drawing/2014/main" xmlns="" id="{5248CB53-E00B-4FB3-8EF2-FD45564F2E1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294233" y="3143250"/>
              <a:ext cx="132468" cy="139701"/>
            </a:xfrm>
            <a:custGeom>
              <a:avLst/>
              <a:gdLst/>
              <a:ahLst/>
              <a:cxnLst/>
              <a:rect l="0" t="0" r="0" b="0"/>
              <a:pathLst>
                <a:path w="132468" h="139701">
                  <a:moveTo>
                    <a:pt x="5467" y="0"/>
                  </a:moveTo>
                  <a:lnTo>
                    <a:pt x="5467" y="0"/>
                  </a:lnTo>
                  <a:lnTo>
                    <a:pt x="2097" y="0"/>
                  </a:lnTo>
                  <a:lnTo>
                    <a:pt x="1104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9492" y="15580"/>
                  </a:lnTo>
                  <a:lnTo>
                    <a:pt x="53443" y="60526"/>
                  </a:lnTo>
                  <a:lnTo>
                    <a:pt x="98042" y="101875"/>
                  </a:lnTo>
                  <a:lnTo>
                    <a:pt x="1324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91">
              <a:extLst>
                <a:ext uri="{FF2B5EF4-FFF2-40B4-BE49-F238E27FC236}">
                  <a16:creationId xmlns:a16="http://schemas.microsoft.com/office/drawing/2014/main" xmlns="" id="{8ABDFBE5-9019-4033-A8FB-C785B402343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309030" y="3162300"/>
              <a:ext cx="136721" cy="146051"/>
            </a:xfrm>
            <a:custGeom>
              <a:avLst/>
              <a:gdLst/>
              <a:ahLst/>
              <a:cxnLst/>
              <a:rect l="0" t="0" r="0" b="0"/>
              <a:pathLst>
                <a:path w="136721" h="146051">
                  <a:moveTo>
                    <a:pt x="136720" y="0"/>
                  </a:moveTo>
                  <a:lnTo>
                    <a:pt x="136720" y="0"/>
                  </a:lnTo>
                  <a:lnTo>
                    <a:pt x="126607" y="0"/>
                  </a:lnTo>
                  <a:lnTo>
                    <a:pt x="89979" y="13484"/>
                  </a:lnTo>
                  <a:lnTo>
                    <a:pt x="49021" y="35354"/>
                  </a:lnTo>
                  <a:lnTo>
                    <a:pt x="23559" y="59707"/>
                  </a:lnTo>
                  <a:lnTo>
                    <a:pt x="7078" y="84797"/>
                  </a:lnTo>
                  <a:lnTo>
                    <a:pt x="0" y="110105"/>
                  </a:lnTo>
                  <a:lnTo>
                    <a:pt x="2108" y="125135"/>
                  </a:lnTo>
                  <a:lnTo>
                    <a:pt x="972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892">
              <a:extLst>
                <a:ext uri="{FF2B5EF4-FFF2-40B4-BE49-F238E27FC236}">
                  <a16:creationId xmlns:a16="http://schemas.microsoft.com/office/drawing/2014/main" xmlns="" id="{BAD8F68C-B5E0-40B4-901E-9CDB6A15E2D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458552" y="3266903"/>
              <a:ext cx="68999" cy="66848"/>
            </a:xfrm>
            <a:custGeom>
              <a:avLst/>
              <a:gdLst/>
              <a:ahLst/>
              <a:cxnLst/>
              <a:rect l="0" t="0" r="0" b="0"/>
              <a:pathLst>
                <a:path w="68999" h="66848">
                  <a:moveTo>
                    <a:pt x="12598" y="3347"/>
                  </a:moveTo>
                  <a:lnTo>
                    <a:pt x="12598" y="3347"/>
                  </a:lnTo>
                  <a:lnTo>
                    <a:pt x="661" y="48592"/>
                  </a:lnTo>
                  <a:lnTo>
                    <a:pt x="0" y="58789"/>
                  </a:lnTo>
                  <a:lnTo>
                    <a:pt x="33746" y="14440"/>
                  </a:lnTo>
                  <a:lnTo>
                    <a:pt x="44574" y="4749"/>
                  </a:lnTo>
                  <a:lnTo>
                    <a:pt x="54091" y="442"/>
                  </a:lnTo>
                  <a:lnTo>
                    <a:pt x="57193" y="0"/>
                  </a:lnTo>
                  <a:lnTo>
                    <a:pt x="59262" y="410"/>
                  </a:lnTo>
                  <a:lnTo>
                    <a:pt x="60641" y="1389"/>
                  </a:lnTo>
                  <a:lnTo>
                    <a:pt x="65951" y="9509"/>
                  </a:lnTo>
                  <a:lnTo>
                    <a:pt x="68998" y="29964"/>
                  </a:lnTo>
                  <a:lnTo>
                    <a:pt x="68820" y="47452"/>
                  </a:lnTo>
                  <a:lnTo>
                    <a:pt x="63398" y="66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893">
              <a:extLst>
                <a:ext uri="{FF2B5EF4-FFF2-40B4-BE49-F238E27FC236}">
                  <a16:creationId xmlns:a16="http://schemas.microsoft.com/office/drawing/2014/main" xmlns="" id="{E6FFB622-B1F5-4228-A2C8-07A5CF1A39B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638941" y="3215792"/>
              <a:ext cx="98910" cy="10009"/>
            </a:xfrm>
            <a:custGeom>
              <a:avLst/>
              <a:gdLst/>
              <a:ahLst/>
              <a:cxnLst/>
              <a:rect l="0" t="0" r="0" b="0"/>
              <a:pathLst>
                <a:path w="98910" h="10009">
                  <a:moveTo>
                    <a:pt x="3659" y="3658"/>
                  </a:moveTo>
                  <a:lnTo>
                    <a:pt x="3659" y="3658"/>
                  </a:lnTo>
                  <a:lnTo>
                    <a:pt x="289" y="3658"/>
                  </a:lnTo>
                  <a:lnTo>
                    <a:pt x="0" y="2952"/>
                  </a:lnTo>
                  <a:lnTo>
                    <a:pt x="1563" y="287"/>
                  </a:lnTo>
                  <a:lnTo>
                    <a:pt x="4378" y="0"/>
                  </a:lnTo>
                  <a:lnTo>
                    <a:pt x="45463" y="3244"/>
                  </a:lnTo>
                  <a:lnTo>
                    <a:pt x="98909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894">
              <a:extLst>
                <a:ext uri="{FF2B5EF4-FFF2-40B4-BE49-F238E27FC236}">
                  <a16:creationId xmlns:a16="http://schemas.microsoft.com/office/drawing/2014/main" xmlns="" id="{745FD203-3992-4220-802A-4E1F178786E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663317" y="3263900"/>
              <a:ext cx="93584" cy="18634"/>
            </a:xfrm>
            <a:custGeom>
              <a:avLst/>
              <a:gdLst/>
              <a:ahLst/>
              <a:cxnLst/>
              <a:rect l="0" t="0" r="0" b="0"/>
              <a:pathLst>
                <a:path w="93584" h="18634">
                  <a:moveTo>
                    <a:pt x="23733" y="0"/>
                  </a:moveTo>
                  <a:lnTo>
                    <a:pt x="23733" y="0"/>
                  </a:lnTo>
                  <a:lnTo>
                    <a:pt x="0" y="17644"/>
                  </a:lnTo>
                  <a:lnTo>
                    <a:pt x="151" y="18113"/>
                  </a:lnTo>
                  <a:lnTo>
                    <a:pt x="2199" y="18633"/>
                  </a:lnTo>
                  <a:lnTo>
                    <a:pt x="43188" y="15642"/>
                  </a:lnTo>
                  <a:lnTo>
                    <a:pt x="9358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895">
              <a:extLst>
                <a:ext uri="{FF2B5EF4-FFF2-40B4-BE49-F238E27FC236}">
                  <a16:creationId xmlns:a16="http://schemas.microsoft.com/office/drawing/2014/main" xmlns="" id="{BF7AFD3E-3A9A-42CD-99E6-F986BACD602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854796" y="3162300"/>
              <a:ext cx="134362" cy="127001"/>
            </a:xfrm>
            <a:custGeom>
              <a:avLst/>
              <a:gdLst/>
              <a:ahLst/>
              <a:cxnLst/>
              <a:rect l="0" t="0" r="0" b="0"/>
              <a:pathLst>
                <a:path w="134362" h="127001">
                  <a:moveTo>
                    <a:pt x="130704" y="0"/>
                  </a:moveTo>
                  <a:lnTo>
                    <a:pt x="130704" y="0"/>
                  </a:lnTo>
                  <a:lnTo>
                    <a:pt x="134075" y="0"/>
                  </a:lnTo>
                  <a:lnTo>
                    <a:pt x="134361" y="2117"/>
                  </a:lnTo>
                  <a:lnTo>
                    <a:pt x="132798" y="10113"/>
                  </a:lnTo>
                  <a:lnTo>
                    <a:pt x="119567" y="33904"/>
                  </a:lnTo>
                  <a:lnTo>
                    <a:pt x="79857" y="77903"/>
                  </a:lnTo>
                  <a:lnTo>
                    <a:pt x="53001" y="96852"/>
                  </a:lnTo>
                  <a:lnTo>
                    <a:pt x="10752" y="111515"/>
                  </a:lnTo>
                  <a:lnTo>
                    <a:pt x="6288" y="112443"/>
                  </a:lnTo>
                  <a:lnTo>
                    <a:pt x="3309" y="111651"/>
                  </a:lnTo>
                  <a:lnTo>
                    <a:pt x="1325" y="109712"/>
                  </a:lnTo>
                  <a:lnTo>
                    <a:pt x="0" y="107007"/>
                  </a:lnTo>
                  <a:lnTo>
                    <a:pt x="411" y="98359"/>
                  </a:lnTo>
                  <a:lnTo>
                    <a:pt x="6424" y="75560"/>
                  </a:lnTo>
                  <a:lnTo>
                    <a:pt x="9046" y="71540"/>
                  </a:lnTo>
                  <a:lnTo>
                    <a:pt x="12203" y="68860"/>
                  </a:lnTo>
                  <a:lnTo>
                    <a:pt x="19476" y="65882"/>
                  </a:lnTo>
                  <a:lnTo>
                    <a:pt x="27412" y="64558"/>
                  </a:lnTo>
                  <a:lnTo>
                    <a:pt x="35642" y="67733"/>
                  </a:lnTo>
                  <a:lnTo>
                    <a:pt x="44005" y="74554"/>
                  </a:lnTo>
                  <a:lnTo>
                    <a:pt x="87738" y="121457"/>
                  </a:lnTo>
                  <a:lnTo>
                    <a:pt x="92324" y="124536"/>
                  </a:lnTo>
                  <a:lnTo>
                    <a:pt x="9895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896">
              <a:extLst>
                <a:ext uri="{FF2B5EF4-FFF2-40B4-BE49-F238E27FC236}">
                  <a16:creationId xmlns:a16="http://schemas.microsoft.com/office/drawing/2014/main" xmlns="" id="{ED1C164B-F9A3-4AEC-BAB8-20879389EEF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934700" y="3130550"/>
              <a:ext cx="164218" cy="215901"/>
            </a:xfrm>
            <a:custGeom>
              <a:avLst/>
              <a:gdLst/>
              <a:ahLst/>
              <a:cxnLst/>
              <a:rect l="0" t="0" r="0" b="0"/>
              <a:pathLst>
                <a:path w="164218" h="215901">
                  <a:moveTo>
                    <a:pt x="158750" y="0"/>
                  </a:moveTo>
                  <a:lnTo>
                    <a:pt x="158750" y="0"/>
                  </a:lnTo>
                  <a:lnTo>
                    <a:pt x="160631" y="12552"/>
                  </a:lnTo>
                  <a:lnTo>
                    <a:pt x="164217" y="44812"/>
                  </a:lnTo>
                  <a:lnTo>
                    <a:pt x="161468" y="78188"/>
                  </a:lnTo>
                  <a:lnTo>
                    <a:pt x="146071" y="114889"/>
                  </a:lnTo>
                  <a:lnTo>
                    <a:pt x="120264" y="149203"/>
                  </a:lnTo>
                  <a:lnTo>
                    <a:pt x="83533" y="178342"/>
                  </a:lnTo>
                  <a:lnTo>
                    <a:pt x="51943" y="194269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65">
            <a:extLst>
              <a:ext uri="{FF2B5EF4-FFF2-40B4-BE49-F238E27FC236}">
                <a16:creationId xmlns:a16="http://schemas.microsoft.com/office/drawing/2014/main" xmlns="" id="{89188A38-CEF5-4639-9B3F-1B4E513988BF}"/>
              </a:ext>
            </a:extLst>
          </p:cNvPr>
          <p:cNvGrpSpPr/>
          <p:nvPr/>
        </p:nvGrpSpPr>
        <p:grpSpPr>
          <a:xfrm>
            <a:off x="6007983" y="2889250"/>
            <a:ext cx="1291215" cy="336551"/>
            <a:chOff x="6007983" y="2889250"/>
            <a:chExt cx="1291215" cy="336551"/>
          </a:xfrm>
        </p:grpSpPr>
        <p:sp>
          <p:nvSpPr>
            <p:cNvPr id="248" name="SMARTInkShape-1897">
              <a:extLst>
                <a:ext uri="{FF2B5EF4-FFF2-40B4-BE49-F238E27FC236}">
                  <a16:creationId xmlns:a16="http://schemas.microsoft.com/office/drawing/2014/main" xmlns="" id="{44FC9882-0701-44A2-ABEB-4580CA86778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502922" y="3022600"/>
              <a:ext cx="126479" cy="152401"/>
            </a:xfrm>
            <a:custGeom>
              <a:avLst/>
              <a:gdLst/>
              <a:ahLst/>
              <a:cxnLst/>
              <a:rect l="0" t="0" r="0" b="0"/>
              <a:pathLst>
                <a:path w="126479" h="152401">
                  <a:moveTo>
                    <a:pt x="12178" y="0"/>
                  </a:moveTo>
                  <a:lnTo>
                    <a:pt x="12178" y="0"/>
                  </a:lnTo>
                  <a:lnTo>
                    <a:pt x="0" y="0"/>
                  </a:lnTo>
                  <a:lnTo>
                    <a:pt x="45001" y="31375"/>
                  </a:lnTo>
                  <a:lnTo>
                    <a:pt x="89355" y="78398"/>
                  </a:lnTo>
                  <a:lnTo>
                    <a:pt x="110415" y="113898"/>
                  </a:lnTo>
                  <a:lnTo>
                    <a:pt x="12647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898">
              <a:extLst>
                <a:ext uri="{FF2B5EF4-FFF2-40B4-BE49-F238E27FC236}">
                  <a16:creationId xmlns:a16="http://schemas.microsoft.com/office/drawing/2014/main" xmlns="" id="{6E7E647D-DD45-45FE-AD71-5601527AF73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781800" y="3087700"/>
              <a:ext cx="107951" cy="8409"/>
            </a:xfrm>
            <a:custGeom>
              <a:avLst/>
              <a:gdLst/>
              <a:ahLst/>
              <a:cxnLst/>
              <a:rect l="0" t="0" r="0" b="0"/>
              <a:pathLst>
                <a:path w="107951" h="8409">
                  <a:moveTo>
                    <a:pt x="0" y="4750"/>
                  </a:moveTo>
                  <a:lnTo>
                    <a:pt x="0" y="4750"/>
                  </a:lnTo>
                  <a:lnTo>
                    <a:pt x="0" y="8121"/>
                  </a:lnTo>
                  <a:lnTo>
                    <a:pt x="2116" y="8408"/>
                  </a:lnTo>
                  <a:lnTo>
                    <a:pt x="49266" y="0"/>
                  </a:lnTo>
                  <a:lnTo>
                    <a:pt x="95624" y="2975"/>
                  </a:lnTo>
                  <a:lnTo>
                    <a:pt x="107950" y="4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899">
              <a:extLst>
                <a:ext uri="{FF2B5EF4-FFF2-40B4-BE49-F238E27FC236}">
                  <a16:creationId xmlns:a16="http://schemas.microsoft.com/office/drawing/2014/main" xmlns="" id="{639B1B59-1A4B-4D29-9258-3D10130C03A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680200" y="3149600"/>
              <a:ext cx="9537" cy="76201"/>
            </a:xfrm>
            <a:custGeom>
              <a:avLst/>
              <a:gdLst/>
              <a:ahLst/>
              <a:cxnLst/>
              <a:rect l="0" t="0" r="0" b="0"/>
              <a:pathLst>
                <a:path w="9537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91" y="9433"/>
                  </a:lnTo>
                  <a:lnTo>
                    <a:pt x="9536" y="45149"/>
                  </a:lnTo>
                  <a:lnTo>
                    <a:pt x="7531" y="574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900">
              <a:extLst>
                <a:ext uri="{FF2B5EF4-FFF2-40B4-BE49-F238E27FC236}">
                  <a16:creationId xmlns:a16="http://schemas.microsoft.com/office/drawing/2014/main" xmlns="" id="{D3399774-72BC-4647-9936-7EB255BFF32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553200" y="2992615"/>
              <a:ext cx="92558" cy="214136"/>
            </a:xfrm>
            <a:custGeom>
              <a:avLst/>
              <a:gdLst/>
              <a:ahLst/>
              <a:cxnLst/>
              <a:rect l="0" t="0" r="0" b="0"/>
              <a:pathLst>
                <a:path w="92558" h="214136">
                  <a:moveTo>
                    <a:pt x="88900" y="10935"/>
                  </a:moveTo>
                  <a:lnTo>
                    <a:pt x="88900" y="10935"/>
                  </a:lnTo>
                  <a:lnTo>
                    <a:pt x="92270" y="4193"/>
                  </a:lnTo>
                  <a:lnTo>
                    <a:pt x="92557" y="2207"/>
                  </a:lnTo>
                  <a:lnTo>
                    <a:pt x="92044" y="883"/>
                  </a:lnTo>
                  <a:lnTo>
                    <a:pt x="90996" y="0"/>
                  </a:lnTo>
                  <a:lnTo>
                    <a:pt x="86068" y="4664"/>
                  </a:lnTo>
                  <a:lnTo>
                    <a:pt x="71407" y="28276"/>
                  </a:lnTo>
                  <a:lnTo>
                    <a:pt x="57876" y="75326"/>
                  </a:lnTo>
                  <a:lnTo>
                    <a:pt x="38628" y="116954"/>
                  </a:lnTo>
                  <a:lnTo>
                    <a:pt x="20617" y="155707"/>
                  </a:lnTo>
                  <a:lnTo>
                    <a:pt x="4997" y="201458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901">
              <a:extLst>
                <a:ext uri="{FF2B5EF4-FFF2-40B4-BE49-F238E27FC236}">
                  <a16:creationId xmlns:a16="http://schemas.microsoft.com/office/drawing/2014/main" xmlns="" id="{240623DF-8369-4DC9-9CC4-A9B16621D47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48898" y="2902289"/>
              <a:ext cx="128103" cy="300457"/>
            </a:xfrm>
            <a:custGeom>
              <a:avLst/>
              <a:gdLst/>
              <a:ahLst/>
              <a:cxnLst/>
              <a:rect l="0" t="0" r="0" b="0"/>
              <a:pathLst>
                <a:path w="128103" h="300457">
                  <a:moveTo>
                    <a:pt x="109052" y="12361"/>
                  </a:moveTo>
                  <a:lnTo>
                    <a:pt x="109052" y="12361"/>
                  </a:lnTo>
                  <a:lnTo>
                    <a:pt x="109052" y="806"/>
                  </a:lnTo>
                  <a:lnTo>
                    <a:pt x="108347" y="424"/>
                  </a:lnTo>
                  <a:lnTo>
                    <a:pt x="105681" y="0"/>
                  </a:lnTo>
                  <a:lnTo>
                    <a:pt x="76448" y="17367"/>
                  </a:lnTo>
                  <a:lnTo>
                    <a:pt x="54629" y="39636"/>
                  </a:lnTo>
                  <a:lnTo>
                    <a:pt x="33660" y="75319"/>
                  </a:lnTo>
                  <a:lnTo>
                    <a:pt x="14042" y="120543"/>
                  </a:lnTo>
                  <a:lnTo>
                    <a:pt x="4972" y="154986"/>
                  </a:lnTo>
                  <a:lnTo>
                    <a:pt x="0" y="190050"/>
                  </a:lnTo>
                  <a:lnTo>
                    <a:pt x="2579" y="236146"/>
                  </a:lnTo>
                  <a:lnTo>
                    <a:pt x="10930" y="261164"/>
                  </a:lnTo>
                  <a:lnTo>
                    <a:pt x="30903" y="288339"/>
                  </a:lnTo>
                  <a:lnTo>
                    <a:pt x="50330" y="297296"/>
                  </a:lnTo>
                  <a:lnTo>
                    <a:pt x="86949" y="300456"/>
                  </a:lnTo>
                  <a:lnTo>
                    <a:pt x="128102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902">
              <a:extLst>
                <a:ext uri="{FF2B5EF4-FFF2-40B4-BE49-F238E27FC236}">
                  <a16:creationId xmlns:a16="http://schemas.microsoft.com/office/drawing/2014/main" xmlns="" id="{05BE599D-100E-4CD1-AABA-601E496C740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026673" y="3213100"/>
              <a:ext cx="202678" cy="6351"/>
            </a:xfrm>
            <a:custGeom>
              <a:avLst/>
              <a:gdLst/>
              <a:ahLst/>
              <a:cxnLst/>
              <a:rect l="0" t="0" r="0" b="0"/>
              <a:pathLst>
                <a:path w="202678" h="6351">
                  <a:moveTo>
                    <a:pt x="12177" y="6350"/>
                  </a:moveTo>
                  <a:lnTo>
                    <a:pt x="12177" y="6350"/>
                  </a:lnTo>
                  <a:lnTo>
                    <a:pt x="0" y="6350"/>
                  </a:lnTo>
                  <a:lnTo>
                    <a:pt x="37789" y="6350"/>
                  </a:lnTo>
                  <a:lnTo>
                    <a:pt x="76132" y="6350"/>
                  </a:lnTo>
                  <a:lnTo>
                    <a:pt x="118067" y="5644"/>
                  </a:lnTo>
                  <a:lnTo>
                    <a:pt x="156911" y="1986"/>
                  </a:lnTo>
                  <a:lnTo>
                    <a:pt x="2026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903">
              <a:extLst>
                <a:ext uri="{FF2B5EF4-FFF2-40B4-BE49-F238E27FC236}">
                  <a16:creationId xmlns:a16="http://schemas.microsoft.com/office/drawing/2014/main" xmlns="" id="{46945D01-536B-4304-BCBC-075A924627A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007983" y="2916756"/>
              <a:ext cx="234068" cy="29645"/>
            </a:xfrm>
            <a:custGeom>
              <a:avLst/>
              <a:gdLst/>
              <a:ahLst/>
              <a:cxnLst/>
              <a:rect l="0" t="0" r="0" b="0"/>
              <a:pathLst>
                <a:path w="234068" h="29645">
                  <a:moveTo>
                    <a:pt x="5467" y="29644"/>
                  </a:moveTo>
                  <a:lnTo>
                    <a:pt x="5467" y="29644"/>
                  </a:lnTo>
                  <a:lnTo>
                    <a:pt x="0" y="24177"/>
                  </a:lnTo>
                  <a:lnTo>
                    <a:pt x="411" y="23882"/>
                  </a:lnTo>
                  <a:lnTo>
                    <a:pt x="35239" y="16421"/>
                  </a:lnTo>
                  <a:lnTo>
                    <a:pt x="80375" y="8558"/>
                  </a:lnTo>
                  <a:lnTo>
                    <a:pt x="115665" y="2633"/>
                  </a:lnTo>
                  <a:lnTo>
                    <a:pt x="152516" y="0"/>
                  </a:lnTo>
                  <a:lnTo>
                    <a:pt x="195479" y="1889"/>
                  </a:lnTo>
                  <a:lnTo>
                    <a:pt x="213624" y="6961"/>
                  </a:lnTo>
                  <a:lnTo>
                    <a:pt x="234067" y="16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904">
              <a:extLst>
                <a:ext uri="{FF2B5EF4-FFF2-40B4-BE49-F238E27FC236}">
                  <a16:creationId xmlns:a16="http://schemas.microsoft.com/office/drawing/2014/main" xmlns="" id="{B4F9753A-49A8-47B6-B682-1594922BA4C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115050" y="2889250"/>
              <a:ext cx="19025" cy="289040"/>
            </a:xfrm>
            <a:custGeom>
              <a:avLst/>
              <a:gdLst/>
              <a:ahLst/>
              <a:cxnLst/>
              <a:rect l="0" t="0" r="0" b="0"/>
              <a:pathLst>
                <a:path w="19025" h="289040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8951"/>
                  </a:lnTo>
                  <a:lnTo>
                    <a:pt x="12643" y="60345"/>
                  </a:lnTo>
                  <a:lnTo>
                    <a:pt x="16838" y="101762"/>
                  </a:lnTo>
                  <a:lnTo>
                    <a:pt x="18068" y="133187"/>
                  </a:lnTo>
                  <a:lnTo>
                    <a:pt x="18613" y="165969"/>
                  </a:lnTo>
                  <a:lnTo>
                    <a:pt x="18921" y="212394"/>
                  </a:lnTo>
                  <a:lnTo>
                    <a:pt x="19024" y="259266"/>
                  </a:lnTo>
                  <a:lnTo>
                    <a:pt x="13581" y="288567"/>
                  </a:lnTo>
                  <a:lnTo>
                    <a:pt x="13287" y="289039"/>
                  </a:lnTo>
                  <a:lnTo>
                    <a:pt x="13091" y="288648"/>
                  </a:lnTo>
                  <a:lnTo>
                    <a:pt x="127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905">
              <a:extLst>
                <a:ext uri="{FF2B5EF4-FFF2-40B4-BE49-F238E27FC236}">
                  <a16:creationId xmlns:a16="http://schemas.microsoft.com/office/drawing/2014/main" xmlns="" id="{E0F430D3-964F-44AF-82E3-BD124B1146D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32650" y="2959100"/>
              <a:ext cx="66548" cy="254001"/>
            </a:xfrm>
            <a:custGeom>
              <a:avLst/>
              <a:gdLst/>
              <a:ahLst/>
              <a:cxnLst/>
              <a:rect l="0" t="0" r="0" b="0"/>
              <a:pathLst>
                <a:path w="66548" h="254001">
                  <a:moveTo>
                    <a:pt x="12700" y="0"/>
                  </a:moveTo>
                  <a:lnTo>
                    <a:pt x="12700" y="0"/>
                  </a:lnTo>
                  <a:lnTo>
                    <a:pt x="42586" y="42095"/>
                  </a:lnTo>
                  <a:lnTo>
                    <a:pt x="62948" y="84126"/>
                  </a:lnTo>
                  <a:lnTo>
                    <a:pt x="66547" y="117823"/>
                  </a:lnTo>
                  <a:lnTo>
                    <a:pt x="62032" y="152554"/>
                  </a:lnTo>
                  <a:lnTo>
                    <a:pt x="42212" y="19916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906">
              <a:extLst>
                <a:ext uri="{FF2B5EF4-FFF2-40B4-BE49-F238E27FC236}">
                  <a16:creationId xmlns:a16="http://schemas.microsoft.com/office/drawing/2014/main" xmlns="" id="{125285EA-6FBD-48C6-AB18-276C10F02F9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019514" y="3009900"/>
              <a:ext cx="143287" cy="152401"/>
            </a:xfrm>
            <a:custGeom>
              <a:avLst/>
              <a:gdLst/>
              <a:ahLst/>
              <a:cxnLst/>
              <a:rect l="0" t="0" r="0" b="0"/>
              <a:pathLst>
                <a:path w="143287" h="152401">
                  <a:moveTo>
                    <a:pt x="143286" y="0"/>
                  </a:moveTo>
                  <a:lnTo>
                    <a:pt x="143286" y="0"/>
                  </a:lnTo>
                  <a:lnTo>
                    <a:pt x="143286" y="6742"/>
                  </a:lnTo>
                  <a:lnTo>
                    <a:pt x="131353" y="48334"/>
                  </a:lnTo>
                  <a:lnTo>
                    <a:pt x="123871" y="71576"/>
                  </a:lnTo>
                  <a:lnTo>
                    <a:pt x="99825" y="107050"/>
                  </a:lnTo>
                  <a:lnTo>
                    <a:pt x="70358" y="133946"/>
                  </a:lnTo>
                  <a:lnTo>
                    <a:pt x="49725" y="143728"/>
                  </a:lnTo>
                  <a:lnTo>
                    <a:pt x="32559" y="144783"/>
                  </a:lnTo>
                  <a:lnTo>
                    <a:pt x="25019" y="143089"/>
                  </a:lnTo>
                  <a:lnTo>
                    <a:pt x="12875" y="133680"/>
                  </a:lnTo>
                  <a:lnTo>
                    <a:pt x="7662" y="127220"/>
                  </a:lnTo>
                  <a:lnTo>
                    <a:pt x="1869" y="112516"/>
                  </a:lnTo>
                  <a:lnTo>
                    <a:pt x="0" y="97280"/>
                  </a:lnTo>
                  <a:lnTo>
                    <a:pt x="1523" y="83452"/>
                  </a:lnTo>
                  <a:lnTo>
                    <a:pt x="4327" y="78212"/>
                  </a:lnTo>
                  <a:lnTo>
                    <a:pt x="13088" y="70509"/>
                  </a:lnTo>
                  <a:lnTo>
                    <a:pt x="25918" y="68497"/>
                  </a:lnTo>
                  <a:lnTo>
                    <a:pt x="41734" y="71365"/>
                  </a:lnTo>
                  <a:lnTo>
                    <a:pt x="80632" y="92335"/>
                  </a:lnTo>
                  <a:lnTo>
                    <a:pt x="99212" y="107360"/>
                  </a:lnTo>
                  <a:lnTo>
                    <a:pt x="13693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907">
              <a:extLst>
                <a:ext uri="{FF2B5EF4-FFF2-40B4-BE49-F238E27FC236}">
                  <a16:creationId xmlns:a16="http://schemas.microsoft.com/office/drawing/2014/main" xmlns="" id="{EB6E2CA5-3EC4-4EED-83F4-F6AB6BA9D21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81800" y="3162300"/>
              <a:ext cx="146051" cy="21539"/>
            </a:xfrm>
            <a:custGeom>
              <a:avLst/>
              <a:gdLst/>
              <a:ahLst/>
              <a:cxnLst/>
              <a:rect l="0" t="0" r="0" b="0"/>
              <a:pathLst>
                <a:path w="146051" h="2153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3763" y="19607"/>
                  </a:lnTo>
                  <a:lnTo>
                    <a:pt x="6741" y="21538"/>
                  </a:lnTo>
                  <a:lnTo>
                    <a:pt x="47009" y="19567"/>
                  </a:lnTo>
                  <a:lnTo>
                    <a:pt x="88168" y="1363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366">
            <a:extLst>
              <a:ext uri="{FF2B5EF4-FFF2-40B4-BE49-F238E27FC236}">
                <a16:creationId xmlns:a16="http://schemas.microsoft.com/office/drawing/2014/main" xmlns="" id="{7E3123F1-EF7A-48F8-B2C7-2B29F25CACBB}"/>
              </a:ext>
            </a:extLst>
          </p:cNvPr>
          <p:cNvGrpSpPr/>
          <p:nvPr/>
        </p:nvGrpSpPr>
        <p:grpSpPr>
          <a:xfrm>
            <a:off x="316417" y="3006529"/>
            <a:ext cx="2153849" cy="447872"/>
            <a:chOff x="316417" y="3006529"/>
            <a:chExt cx="2153849" cy="447872"/>
          </a:xfrm>
        </p:grpSpPr>
        <p:sp>
          <p:nvSpPr>
            <p:cNvPr id="260" name="SMARTInkShape-1908">
              <a:extLst>
                <a:ext uri="{FF2B5EF4-FFF2-40B4-BE49-F238E27FC236}">
                  <a16:creationId xmlns:a16="http://schemas.microsoft.com/office/drawing/2014/main" xmlns="" id="{90E97907-0E9F-4DDD-8AA9-92C24C96F32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25550" y="3133529"/>
              <a:ext cx="82551" cy="187522"/>
            </a:xfrm>
            <a:custGeom>
              <a:avLst/>
              <a:gdLst/>
              <a:ahLst/>
              <a:cxnLst/>
              <a:rect l="0" t="0" r="0" b="0"/>
              <a:pathLst>
                <a:path w="82551" h="187522">
                  <a:moveTo>
                    <a:pt x="82550" y="3371"/>
                  </a:moveTo>
                  <a:lnTo>
                    <a:pt x="82550" y="3371"/>
                  </a:lnTo>
                  <a:lnTo>
                    <a:pt x="75808" y="0"/>
                  </a:lnTo>
                  <a:lnTo>
                    <a:pt x="68735" y="227"/>
                  </a:lnTo>
                  <a:lnTo>
                    <a:pt x="64873" y="1275"/>
                  </a:lnTo>
                  <a:lnTo>
                    <a:pt x="56819" y="11847"/>
                  </a:lnTo>
                  <a:lnTo>
                    <a:pt x="36781" y="50749"/>
                  </a:lnTo>
                  <a:lnTo>
                    <a:pt x="18659" y="90160"/>
                  </a:lnTo>
                  <a:lnTo>
                    <a:pt x="6626" y="129745"/>
                  </a:lnTo>
                  <a:lnTo>
                    <a:pt x="1309" y="172450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909">
              <a:extLst>
                <a:ext uri="{FF2B5EF4-FFF2-40B4-BE49-F238E27FC236}">
                  <a16:creationId xmlns:a16="http://schemas.microsoft.com/office/drawing/2014/main" xmlns="" id="{F14AB3CD-58C2-408F-93CD-30195D226ED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76350" y="3274824"/>
              <a:ext cx="76201" cy="77412"/>
            </a:xfrm>
            <a:custGeom>
              <a:avLst/>
              <a:gdLst/>
              <a:ahLst/>
              <a:cxnLst/>
              <a:rect l="0" t="0" r="0" b="0"/>
              <a:pathLst>
                <a:path w="76201" h="77412">
                  <a:moveTo>
                    <a:pt x="0" y="14476"/>
                  </a:moveTo>
                  <a:lnTo>
                    <a:pt x="0" y="14476"/>
                  </a:lnTo>
                  <a:lnTo>
                    <a:pt x="31982" y="170"/>
                  </a:lnTo>
                  <a:lnTo>
                    <a:pt x="36844" y="0"/>
                  </a:lnTo>
                  <a:lnTo>
                    <a:pt x="40790" y="1298"/>
                  </a:lnTo>
                  <a:lnTo>
                    <a:pt x="47057" y="6502"/>
                  </a:lnTo>
                  <a:lnTo>
                    <a:pt x="52194" y="13519"/>
                  </a:lnTo>
                  <a:lnTo>
                    <a:pt x="52435" y="18071"/>
                  </a:lnTo>
                  <a:lnTo>
                    <a:pt x="48940" y="28774"/>
                  </a:lnTo>
                  <a:lnTo>
                    <a:pt x="27684" y="68317"/>
                  </a:lnTo>
                  <a:lnTo>
                    <a:pt x="26923" y="71537"/>
                  </a:lnTo>
                  <a:lnTo>
                    <a:pt x="27121" y="73683"/>
                  </a:lnTo>
                  <a:lnTo>
                    <a:pt x="27958" y="75114"/>
                  </a:lnTo>
                  <a:lnTo>
                    <a:pt x="29222" y="76068"/>
                  </a:lnTo>
                  <a:lnTo>
                    <a:pt x="37743" y="77411"/>
                  </a:lnTo>
                  <a:lnTo>
                    <a:pt x="76200" y="65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910">
              <a:extLst>
                <a:ext uri="{FF2B5EF4-FFF2-40B4-BE49-F238E27FC236}">
                  <a16:creationId xmlns:a16="http://schemas.microsoft.com/office/drawing/2014/main" xmlns="" id="{E484C0C0-983A-4AFE-9045-D394A388687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449206" y="3302000"/>
              <a:ext cx="271645" cy="50123"/>
            </a:xfrm>
            <a:custGeom>
              <a:avLst/>
              <a:gdLst/>
              <a:ahLst/>
              <a:cxnLst/>
              <a:rect l="0" t="0" r="0" b="0"/>
              <a:pathLst>
                <a:path w="271645" h="50123">
                  <a:moveTo>
                    <a:pt x="17644" y="25400"/>
                  </a:moveTo>
                  <a:lnTo>
                    <a:pt x="17644" y="25400"/>
                  </a:lnTo>
                  <a:lnTo>
                    <a:pt x="5710" y="39215"/>
                  </a:lnTo>
                  <a:lnTo>
                    <a:pt x="0" y="48513"/>
                  </a:lnTo>
                  <a:lnTo>
                    <a:pt x="6745" y="49783"/>
                  </a:lnTo>
                  <a:lnTo>
                    <a:pt x="12494" y="50122"/>
                  </a:lnTo>
                  <a:lnTo>
                    <a:pt x="55754" y="35014"/>
                  </a:lnTo>
                  <a:lnTo>
                    <a:pt x="103175" y="18832"/>
                  </a:lnTo>
                  <a:lnTo>
                    <a:pt x="144396" y="8842"/>
                  </a:lnTo>
                  <a:lnTo>
                    <a:pt x="176501" y="1303"/>
                  </a:lnTo>
                  <a:lnTo>
                    <a:pt x="197451" y="963"/>
                  </a:lnTo>
                  <a:lnTo>
                    <a:pt x="230829" y="5501"/>
                  </a:lnTo>
                  <a:lnTo>
                    <a:pt x="271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911">
              <a:extLst>
                <a:ext uri="{FF2B5EF4-FFF2-40B4-BE49-F238E27FC236}">
                  <a16:creationId xmlns:a16="http://schemas.microsoft.com/office/drawing/2014/main" xmlns="" id="{F96F301A-C0BC-4B68-970E-E5C593D759A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835150" y="33083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5008" y="2988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912">
              <a:extLst>
                <a:ext uri="{FF2B5EF4-FFF2-40B4-BE49-F238E27FC236}">
                  <a16:creationId xmlns:a16="http://schemas.microsoft.com/office/drawing/2014/main" xmlns="" id="{DDAA4C5B-7AFC-4F1B-899A-8DC9B7F4B3A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51050" y="3082729"/>
              <a:ext cx="127001" cy="212922"/>
            </a:xfrm>
            <a:custGeom>
              <a:avLst/>
              <a:gdLst/>
              <a:ahLst/>
              <a:cxnLst/>
              <a:rect l="0" t="0" r="0" b="0"/>
              <a:pathLst>
                <a:path w="127001" h="2129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7789" y="1275"/>
                  </a:lnTo>
                  <a:lnTo>
                    <a:pt x="44571" y="11847"/>
                  </a:lnTo>
                  <a:lnTo>
                    <a:pt x="69886" y="41396"/>
                  </a:lnTo>
                  <a:lnTo>
                    <a:pt x="91498" y="81430"/>
                  </a:lnTo>
                  <a:lnTo>
                    <a:pt x="104957" y="124572"/>
                  </a:lnTo>
                  <a:lnTo>
                    <a:pt x="113413" y="164871"/>
                  </a:lnTo>
                  <a:lnTo>
                    <a:pt x="12700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913">
              <a:extLst>
                <a:ext uri="{FF2B5EF4-FFF2-40B4-BE49-F238E27FC236}">
                  <a16:creationId xmlns:a16="http://schemas.microsoft.com/office/drawing/2014/main" xmlns="" id="{87B6D68E-A72F-4642-86FD-C7D02BB0F04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57400" y="3063392"/>
              <a:ext cx="133351" cy="257659"/>
            </a:xfrm>
            <a:custGeom>
              <a:avLst/>
              <a:gdLst/>
              <a:ahLst/>
              <a:cxnLst/>
              <a:rect l="0" t="0" r="0" b="0"/>
              <a:pathLst>
                <a:path w="133351" h="257659">
                  <a:moveTo>
                    <a:pt x="133350" y="3658"/>
                  </a:moveTo>
                  <a:lnTo>
                    <a:pt x="133350" y="3658"/>
                  </a:lnTo>
                  <a:lnTo>
                    <a:pt x="129979" y="287"/>
                  </a:lnTo>
                  <a:lnTo>
                    <a:pt x="127575" y="0"/>
                  </a:lnTo>
                  <a:lnTo>
                    <a:pt x="121141" y="1562"/>
                  </a:lnTo>
                  <a:lnTo>
                    <a:pt x="106214" y="13150"/>
                  </a:lnTo>
                  <a:lnTo>
                    <a:pt x="85865" y="51943"/>
                  </a:lnTo>
                  <a:lnTo>
                    <a:pt x="64796" y="92205"/>
                  </a:lnTo>
                  <a:lnTo>
                    <a:pt x="44128" y="136119"/>
                  </a:lnTo>
                  <a:lnTo>
                    <a:pt x="21855" y="183155"/>
                  </a:lnTo>
                  <a:lnTo>
                    <a:pt x="7103" y="222412"/>
                  </a:lnTo>
                  <a:lnTo>
                    <a:pt x="0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914">
              <a:extLst>
                <a:ext uri="{FF2B5EF4-FFF2-40B4-BE49-F238E27FC236}">
                  <a16:creationId xmlns:a16="http://schemas.microsoft.com/office/drawing/2014/main" xmlns="" id="{D5927A59-C764-40DC-8436-24248DEEB7D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235200" y="3255822"/>
              <a:ext cx="76201" cy="67126"/>
            </a:xfrm>
            <a:custGeom>
              <a:avLst/>
              <a:gdLst/>
              <a:ahLst/>
              <a:cxnLst/>
              <a:rect l="0" t="0" r="0" b="0"/>
              <a:pathLst>
                <a:path w="76201" h="67126">
                  <a:moveTo>
                    <a:pt x="0" y="27128"/>
                  </a:moveTo>
                  <a:lnTo>
                    <a:pt x="0" y="27128"/>
                  </a:lnTo>
                  <a:lnTo>
                    <a:pt x="0" y="30499"/>
                  </a:lnTo>
                  <a:lnTo>
                    <a:pt x="3658" y="43029"/>
                  </a:lnTo>
                  <a:lnTo>
                    <a:pt x="184" y="67015"/>
                  </a:lnTo>
                  <a:lnTo>
                    <a:pt x="123" y="67125"/>
                  </a:lnTo>
                  <a:lnTo>
                    <a:pt x="742" y="59126"/>
                  </a:lnTo>
                  <a:lnTo>
                    <a:pt x="8843" y="27300"/>
                  </a:lnTo>
                  <a:lnTo>
                    <a:pt x="16630" y="16386"/>
                  </a:lnTo>
                  <a:lnTo>
                    <a:pt x="35505" y="1252"/>
                  </a:lnTo>
                  <a:lnTo>
                    <a:pt x="39898" y="0"/>
                  </a:lnTo>
                  <a:lnTo>
                    <a:pt x="48541" y="490"/>
                  </a:lnTo>
                  <a:lnTo>
                    <a:pt x="52116" y="2314"/>
                  </a:lnTo>
                  <a:lnTo>
                    <a:pt x="57970" y="8104"/>
                  </a:lnTo>
                  <a:lnTo>
                    <a:pt x="61042" y="17261"/>
                  </a:lnTo>
                  <a:lnTo>
                    <a:pt x="70192" y="50895"/>
                  </a:lnTo>
                  <a:lnTo>
                    <a:pt x="76200" y="65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915">
              <a:extLst>
                <a:ext uri="{FF2B5EF4-FFF2-40B4-BE49-F238E27FC236}">
                  <a16:creationId xmlns:a16="http://schemas.microsoft.com/office/drawing/2014/main" xmlns="" id="{F486CB94-8052-4C0E-A78B-372A6B4EA2B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387600" y="3006529"/>
              <a:ext cx="82666" cy="371672"/>
            </a:xfrm>
            <a:custGeom>
              <a:avLst/>
              <a:gdLst/>
              <a:ahLst/>
              <a:cxnLst/>
              <a:rect l="0" t="0" r="0" b="0"/>
              <a:pathLst>
                <a:path w="82666" h="3716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4418" y="1275"/>
                  </a:lnTo>
                  <a:lnTo>
                    <a:pt x="35783" y="6202"/>
                  </a:lnTo>
                  <a:lnTo>
                    <a:pt x="45537" y="13801"/>
                  </a:lnTo>
                  <a:lnTo>
                    <a:pt x="54576" y="24234"/>
                  </a:lnTo>
                  <a:lnTo>
                    <a:pt x="59533" y="39690"/>
                  </a:lnTo>
                  <a:lnTo>
                    <a:pt x="60326" y="58319"/>
                  </a:lnTo>
                  <a:lnTo>
                    <a:pt x="49337" y="99022"/>
                  </a:lnTo>
                  <a:lnTo>
                    <a:pt x="30146" y="141451"/>
                  </a:lnTo>
                  <a:lnTo>
                    <a:pt x="22651" y="161641"/>
                  </a:lnTo>
                  <a:lnTo>
                    <a:pt x="20650" y="174607"/>
                  </a:lnTo>
                  <a:lnTo>
                    <a:pt x="23524" y="185545"/>
                  </a:lnTo>
                  <a:lnTo>
                    <a:pt x="26266" y="190437"/>
                  </a:lnTo>
                  <a:lnTo>
                    <a:pt x="36839" y="197754"/>
                  </a:lnTo>
                  <a:lnTo>
                    <a:pt x="63251" y="211571"/>
                  </a:lnTo>
                  <a:lnTo>
                    <a:pt x="79105" y="227102"/>
                  </a:lnTo>
                  <a:lnTo>
                    <a:pt x="82665" y="242742"/>
                  </a:lnTo>
                  <a:lnTo>
                    <a:pt x="80484" y="261453"/>
                  </a:lnTo>
                  <a:lnTo>
                    <a:pt x="61838" y="302209"/>
                  </a:lnTo>
                  <a:lnTo>
                    <a:pt x="32237" y="348308"/>
                  </a:lnTo>
                  <a:lnTo>
                    <a:pt x="12700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916">
              <a:extLst>
                <a:ext uri="{FF2B5EF4-FFF2-40B4-BE49-F238E27FC236}">
                  <a16:creationId xmlns:a16="http://schemas.microsoft.com/office/drawing/2014/main" xmlns="" id="{45E44603-909F-45C7-B882-CA8C556B75B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62050" y="3147779"/>
              <a:ext cx="107951" cy="179622"/>
            </a:xfrm>
            <a:custGeom>
              <a:avLst/>
              <a:gdLst/>
              <a:ahLst/>
              <a:cxnLst/>
              <a:rect l="0" t="0" r="0" b="0"/>
              <a:pathLst>
                <a:path w="107951" h="17962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5" y="149"/>
                  </a:lnTo>
                  <a:lnTo>
                    <a:pt x="1882" y="0"/>
                  </a:lnTo>
                  <a:lnTo>
                    <a:pt x="15580" y="8203"/>
                  </a:lnTo>
                  <a:lnTo>
                    <a:pt x="46711" y="55134"/>
                  </a:lnTo>
                  <a:lnTo>
                    <a:pt x="68638" y="93347"/>
                  </a:lnTo>
                  <a:lnTo>
                    <a:pt x="86660" y="132186"/>
                  </a:lnTo>
                  <a:lnTo>
                    <a:pt x="107950" y="17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917">
              <a:extLst>
                <a:ext uri="{FF2B5EF4-FFF2-40B4-BE49-F238E27FC236}">
                  <a16:creationId xmlns:a16="http://schemas.microsoft.com/office/drawing/2014/main" xmlns="" id="{8427CF92-7095-4606-B9E5-7B553D8FDC9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79044" y="3321050"/>
              <a:ext cx="11557" cy="69851"/>
            </a:xfrm>
            <a:custGeom>
              <a:avLst/>
              <a:gdLst/>
              <a:ahLst/>
              <a:cxnLst/>
              <a:rect l="0" t="0" r="0" b="0"/>
              <a:pathLst>
                <a:path w="11557" h="69851">
                  <a:moveTo>
                    <a:pt x="11556" y="0"/>
                  </a:moveTo>
                  <a:lnTo>
                    <a:pt x="11556" y="0"/>
                  </a:lnTo>
                  <a:lnTo>
                    <a:pt x="2718" y="17676"/>
                  </a:lnTo>
                  <a:lnTo>
                    <a:pt x="0" y="36595"/>
                  </a:lnTo>
                  <a:lnTo>
                    <a:pt x="1246" y="46368"/>
                  </a:lnTo>
                  <a:lnTo>
                    <a:pt x="1155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918">
              <a:extLst>
                <a:ext uri="{FF2B5EF4-FFF2-40B4-BE49-F238E27FC236}">
                  <a16:creationId xmlns:a16="http://schemas.microsoft.com/office/drawing/2014/main" xmlns="" id="{1B5FD22D-BE18-455F-A732-A5229B7A9BC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73150" y="33591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17119" y="32240"/>
                  </a:lnTo>
                  <a:lnTo>
                    <a:pt x="10431" y="4114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919">
              <a:extLst>
                <a:ext uri="{FF2B5EF4-FFF2-40B4-BE49-F238E27FC236}">
                  <a16:creationId xmlns:a16="http://schemas.microsoft.com/office/drawing/2014/main" xmlns="" id="{0DFF2867-3001-4321-9211-8816679FED6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50900" y="3152292"/>
              <a:ext cx="101601" cy="225909"/>
            </a:xfrm>
            <a:custGeom>
              <a:avLst/>
              <a:gdLst/>
              <a:ahLst/>
              <a:cxnLst/>
              <a:rect l="0" t="0" r="0" b="0"/>
              <a:pathLst>
                <a:path w="101601" h="22590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5825" y="0"/>
                  </a:lnTo>
                  <a:lnTo>
                    <a:pt x="89391" y="1562"/>
                  </a:lnTo>
                  <a:lnTo>
                    <a:pt x="74464" y="19892"/>
                  </a:lnTo>
                  <a:lnTo>
                    <a:pt x="53265" y="54408"/>
                  </a:lnTo>
                  <a:lnTo>
                    <a:pt x="32480" y="95914"/>
                  </a:lnTo>
                  <a:lnTo>
                    <a:pt x="16287" y="139492"/>
                  </a:lnTo>
                  <a:lnTo>
                    <a:pt x="5923" y="176941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920">
              <a:extLst>
                <a:ext uri="{FF2B5EF4-FFF2-40B4-BE49-F238E27FC236}">
                  <a16:creationId xmlns:a16="http://schemas.microsoft.com/office/drawing/2014/main" xmlns="" id="{1B491396-02C4-4BDD-8169-BCB27F3E7D7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6417" y="3089354"/>
              <a:ext cx="133812" cy="324237"/>
            </a:xfrm>
            <a:custGeom>
              <a:avLst/>
              <a:gdLst/>
              <a:ahLst/>
              <a:cxnLst/>
              <a:rect l="0" t="0" r="0" b="0"/>
              <a:pathLst>
                <a:path w="133812" h="324237">
                  <a:moveTo>
                    <a:pt x="1083" y="60246"/>
                  </a:moveTo>
                  <a:lnTo>
                    <a:pt x="1083" y="60246"/>
                  </a:lnTo>
                  <a:lnTo>
                    <a:pt x="1083" y="43844"/>
                  </a:lnTo>
                  <a:lnTo>
                    <a:pt x="1789" y="43666"/>
                  </a:lnTo>
                  <a:lnTo>
                    <a:pt x="4454" y="45352"/>
                  </a:lnTo>
                  <a:lnTo>
                    <a:pt x="11914" y="83305"/>
                  </a:lnTo>
                  <a:lnTo>
                    <a:pt x="18090" y="129716"/>
                  </a:lnTo>
                  <a:lnTo>
                    <a:pt x="22282" y="167557"/>
                  </a:lnTo>
                  <a:lnTo>
                    <a:pt x="24616" y="204130"/>
                  </a:lnTo>
                  <a:lnTo>
                    <a:pt x="25930" y="248928"/>
                  </a:lnTo>
                  <a:lnTo>
                    <a:pt x="26451" y="280531"/>
                  </a:lnTo>
                  <a:lnTo>
                    <a:pt x="16337" y="243093"/>
                  </a:lnTo>
                  <a:lnTo>
                    <a:pt x="8804" y="203600"/>
                  </a:lnTo>
                  <a:lnTo>
                    <a:pt x="5524" y="180510"/>
                  </a:lnTo>
                  <a:lnTo>
                    <a:pt x="2633" y="155945"/>
                  </a:lnTo>
                  <a:lnTo>
                    <a:pt x="0" y="130395"/>
                  </a:lnTo>
                  <a:lnTo>
                    <a:pt x="837" y="85073"/>
                  </a:lnTo>
                  <a:lnTo>
                    <a:pt x="5912" y="47997"/>
                  </a:lnTo>
                  <a:lnTo>
                    <a:pt x="12872" y="24463"/>
                  </a:lnTo>
                  <a:lnTo>
                    <a:pt x="22550" y="8830"/>
                  </a:lnTo>
                  <a:lnTo>
                    <a:pt x="28095" y="2685"/>
                  </a:lnTo>
                  <a:lnTo>
                    <a:pt x="34613" y="0"/>
                  </a:lnTo>
                  <a:lnTo>
                    <a:pt x="49381" y="779"/>
                  </a:lnTo>
                  <a:lnTo>
                    <a:pt x="80305" y="15894"/>
                  </a:lnTo>
                  <a:lnTo>
                    <a:pt x="100263" y="39828"/>
                  </a:lnTo>
                  <a:lnTo>
                    <a:pt x="117130" y="72338"/>
                  </a:lnTo>
                  <a:lnTo>
                    <a:pt x="129330" y="110305"/>
                  </a:lnTo>
                  <a:lnTo>
                    <a:pt x="133811" y="150698"/>
                  </a:lnTo>
                  <a:lnTo>
                    <a:pt x="132040" y="190052"/>
                  </a:lnTo>
                  <a:lnTo>
                    <a:pt x="124197" y="224007"/>
                  </a:lnTo>
                  <a:lnTo>
                    <a:pt x="104511" y="267517"/>
                  </a:lnTo>
                  <a:lnTo>
                    <a:pt x="77433" y="300479"/>
                  </a:lnTo>
                  <a:lnTo>
                    <a:pt x="50438" y="321377"/>
                  </a:lnTo>
                  <a:lnTo>
                    <a:pt x="43158" y="323939"/>
                  </a:lnTo>
                  <a:lnTo>
                    <a:pt x="36894" y="324236"/>
                  </a:lnTo>
                  <a:lnTo>
                    <a:pt x="31307" y="323023"/>
                  </a:lnTo>
                  <a:lnTo>
                    <a:pt x="28994" y="320097"/>
                  </a:lnTo>
                  <a:lnTo>
                    <a:pt x="28862" y="316030"/>
                  </a:lnTo>
                  <a:lnTo>
                    <a:pt x="32833" y="301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921">
              <a:extLst>
                <a:ext uri="{FF2B5EF4-FFF2-40B4-BE49-F238E27FC236}">
                  <a16:creationId xmlns:a16="http://schemas.microsoft.com/office/drawing/2014/main" xmlns="" id="{D00AB6DA-CDBE-4A1A-A82C-305B42729CE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17329" y="3225800"/>
              <a:ext cx="111322" cy="28772"/>
            </a:xfrm>
            <a:custGeom>
              <a:avLst/>
              <a:gdLst/>
              <a:ahLst/>
              <a:cxnLst/>
              <a:rect l="0" t="0" r="0" b="0"/>
              <a:pathLst>
                <a:path w="11132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646" y="24125"/>
                  </a:lnTo>
                  <a:lnTo>
                    <a:pt x="34772" y="10619"/>
                  </a:lnTo>
                  <a:lnTo>
                    <a:pt x="78875" y="2306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922">
              <a:extLst>
                <a:ext uri="{FF2B5EF4-FFF2-40B4-BE49-F238E27FC236}">
                  <a16:creationId xmlns:a16="http://schemas.microsoft.com/office/drawing/2014/main" xmlns="" id="{8AE55762-3CA6-41AA-834A-4C0DF4E7F57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37930" y="3295650"/>
              <a:ext cx="109771" cy="53289"/>
            </a:xfrm>
            <a:custGeom>
              <a:avLst/>
              <a:gdLst/>
              <a:ahLst/>
              <a:cxnLst/>
              <a:rect l="0" t="0" r="0" b="0"/>
              <a:pathLst>
                <a:path w="109771" h="53289">
                  <a:moveTo>
                    <a:pt x="8170" y="44450"/>
                  </a:moveTo>
                  <a:lnTo>
                    <a:pt x="8170" y="44450"/>
                  </a:lnTo>
                  <a:lnTo>
                    <a:pt x="1428" y="47821"/>
                  </a:lnTo>
                  <a:lnTo>
                    <a:pt x="148" y="49519"/>
                  </a:lnTo>
                  <a:lnTo>
                    <a:pt x="0" y="51357"/>
                  </a:lnTo>
                  <a:lnTo>
                    <a:pt x="606" y="53288"/>
                  </a:lnTo>
                  <a:lnTo>
                    <a:pt x="3128" y="53164"/>
                  </a:lnTo>
                  <a:lnTo>
                    <a:pt x="38341" y="32392"/>
                  </a:lnTo>
                  <a:lnTo>
                    <a:pt x="79826" y="12890"/>
                  </a:lnTo>
                  <a:lnTo>
                    <a:pt x="109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923">
              <a:extLst>
                <a:ext uri="{FF2B5EF4-FFF2-40B4-BE49-F238E27FC236}">
                  <a16:creationId xmlns:a16="http://schemas.microsoft.com/office/drawing/2014/main" xmlns="" id="{BD31A5FD-4D63-473E-B034-6E6D51C3A43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86120" y="3043579"/>
              <a:ext cx="107631" cy="410822"/>
            </a:xfrm>
            <a:custGeom>
              <a:avLst/>
              <a:gdLst/>
              <a:ahLst/>
              <a:cxnLst/>
              <a:rect l="0" t="0" r="0" b="0"/>
              <a:pathLst>
                <a:path w="107631" h="410822">
                  <a:moveTo>
                    <a:pt x="82230" y="29821"/>
                  </a:moveTo>
                  <a:lnTo>
                    <a:pt x="82230" y="29821"/>
                  </a:lnTo>
                  <a:lnTo>
                    <a:pt x="78859" y="16337"/>
                  </a:lnTo>
                  <a:lnTo>
                    <a:pt x="75044" y="11660"/>
                  </a:lnTo>
                  <a:lnTo>
                    <a:pt x="63279" y="4581"/>
                  </a:lnTo>
                  <a:lnTo>
                    <a:pt x="40788" y="0"/>
                  </a:lnTo>
                  <a:lnTo>
                    <a:pt x="24536" y="4573"/>
                  </a:lnTo>
                  <a:lnTo>
                    <a:pt x="10021" y="13661"/>
                  </a:lnTo>
                  <a:lnTo>
                    <a:pt x="1219" y="24755"/>
                  </a:lnTo>
                  <a:lnTo>
                    <a:pt x="0" y="30677"/>
                  </a:lnTo>
                  <a:lnTo>
                    <a:pt x="2409" y="42901"/>
                  </a:lnTo>
                  <a:lnTo>
                    <a:pt x="18441" y="68426"/>
                  </a:lnTo>
                  <a:lnTo>
                    <a:pt x="58612" y="112159"/>
                  </a:lnTo>
                  <a:lnTo>
                    <a:pt x="75840" y="142825"/>
                  </a:lnTo>
                  <a:lnTo>
                    <a:pt x="77508" y="158126"/>
                  </a:lnTo>
                  <a:lnTo>
                    <a:pt x="75193" y="173629"/>
                  </a:lnTo>
                  <a:lnTo>
                    <a:pt x="65955" y="193551"/>
                  </a:lnTo>
                  <a:lnTo>
                    <a:pt x="36861" y="236236"/>
                  </a:lnTo>
                  <a:lnTo>
                    <a:pt x="33039" y="253023"/>
                  </a:lnTo>
                  <a:lnTo>
                    <a:pt x="37991" y="297282"/>
                  </a:lnTo>
                  <a:lnTo>
                    <a:pt x="46553" y="340487"/>
                  </a:lnTo>
                  <a:lnTo>
                    <a:pt x="52688" y="367717"/>
                  </a:lnTo>
                  <a:lnTo>
                    <a:pt x="60633" y="381315"/>
                  </a:lnTo>
                  <a:lnTo>
                    <a:pt x="72632" y="392063"/>
                  </a:lnTo>
                  <a:lnTo>
                    <a:pt x="107630" y="41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924">
              <a:extLst>
                <a:ext uri="{FF2B5EF4-FFF2-40B4-BE49-F238E27FC236}">
                  <a16:creationId xmlns:a16="http://schemas.microsoft.com/office/drawing/2014/main" xmlns="" id="{948EB178-8C62-4797-917A-5AAB7E21F80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6450" y="3181350"/>
              <a:ext cx="146051" cy="184151"/>
            </a:xfrm>
            <a:custGeom>
              <a:avLst/>
              <a:gdLst/>
              <a:ahLst/>
              <a:cxnLst/>
              <a:rect l="0" t="0" r="0" b="0"/>
              <a:pathLst>
                <a:path w="146051" h="18415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1442" y="50901"/>
                  </a:lnTo>
                  <a:lnTo>
                    <a:pt x="78689" y="92160"/>
                  </a:lnTo>
                  <a:lnTo>
                    <a:pt x="112074" y="136581"/>
                  </a:lnTo>
                  <a:lnTo>
                    <a:pt x="146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8" name="SMARTInkShape-1925">
            <a:extLst>
              <a:ext uri="{FF2B5EF4-FFF2-40B4-BE49-F238E27FC236}">
                <a16:creationId xmlns:a16="http://schemas.microsoft.com/office/drawing/2014/main" xmlns="" id="{80131A2F-3723-44D8-A45F-1823BDE9F2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73750" y="3403600"/>
            <a:ext cx="2114551" cy="43863"/>
          </a:xfrm>
          <a:custGeom>
            <a:avLst/>
            <a:gdLst/>
            <a:ahLst/>
            <a:cxnLst/>
            <a:rect l="0" t="0" r="0" b="0"/>
            <a:pathLst>
              <a:path w="2114551" h="43863">
                <a:moveTo>
                  <a:pt x="0" y="38100"/>
                </a:moveTo>
                <a:lnTo>
                  <a:pt x="0" y="38100"/>
                </a:lnTo>
                <a:lnTo>
                  <a:pt x="3371" y="38100"/>
                </a:lnTo>
                <a:lnTo>
                  <a:pt x="24180" y="43862"/>
                </a:lnTo>
                <a:lnTo>
                  <a:pt x="39620" y="43570"/>
                </a:lnTo>
                <a:lnTo>
                  <a:pt x="59717" y="40740"/>
                </a:lnTo>
                <a:lnTo>
                  <a:pt x="99599" y="43508"/>
                </a:lnTo>
                <a:lnTo>
                  <a:pt x="145786" y="43620"/>
                </a:lnTo>
                <a:lnTo>
                  <a:pt x="192826" y="37518"/>
                </a:lnTo>
                <a:lnTo>
                  <a:pt x="233292" y="29518"/>
                </a:lnTo>
                <a:lnTo>
                  <a:pt x="273846" y="17485"/>
                </a:lnTo>
                <a:lnTo>
                  <a:pt x="318499" y="7954"/>
                </a:lnTo>
                <a:lnTo>
                  <a:pt x="363975" y="6412"/>
                </a:lnTo>
                <a:lnTo>
                  <a:pt x="406519" y="6353"/>
                </a:lnTo>
                <a:lnTo>
                  <a:pt x="451419" y="6350"/>
                </a:lnTo>
                <a:lnTo>
                  <a:pt x="497624" y="6350"/>
                </a:lnTo>
                <a:lnTo>
                  <a:pt x="544987" y="6350"/>
                </a:lnTo>
                <a:lnTo>
                  <a:pt x="590879" y="1986"/>
                </a:lnTo>
                <a:lnTo>
                  <a:pt x="638409" y="392"/>
                </a:lnTo>
                <a:lnTo>
                  <a:pt x="680461" y="1998"/>
                </a:lnTo>
                <a:lnTo>
                  <a:pt x="726080" y="5061"/>
                </a:lnTo>
                <a:lnTo>
                  <a:pt x="773464" y="5967"/>
                </a:lnTo>
                <a:lnTo>
                  <a:pt x="816902" y="6236"/>
                </a:lnTo>
                <a:lnTo>
                  <a:pt x="858464" y="6316"/>
                </a:lnTo>
                <a:lnTo>
                  <a:pt x="900178" y="6340"/>
                </a:lnTo>
                <a:lnTo>
                  <a:pt x="941231" y="6347"/>
                </a:lnTo>
                <a:lnTo>
                  <a:pt x="982792" y="6349"/>
                </a:lnTo>
                <a:lnTo>
                  <a:pt x="1020036" y="6350"/>
                </a:lnTo>
                <a:lnTo>
                  <a:pt x="1060855" y="6350"/>
                </a:lnTo>
                <a:lnTo>
                  <a:pt x="1101164" y="6350"/>
                </a:lnTo>
                <a:lnTo>
                  <a:pt x="1141216" y="6350"/>
                </a:lnTo>
                <a:lnTo>
                  <a:pt x="1179886" y="6350"/>
                </a:lnTo>
                <a:lnTo>
                  <a:pt x="1220789" y="5644"/>
                </a:lnTo>
                <a:lnTo>
                  <a:pt x="1260540" y="1324"/>
                </a:lnTo>
                <a:lnTo>
                  <a:pt x="1305368" y="261"/>
                </a:lnTo>
                <a:lnTo>
                  <a:pt x="1348195" y="52"/>
                </a:lnTo>
                <a:lnTo>
                  <a:pt x="1390627" y="10"/>
                </a:lnTo>
                <a:lnTo>
                  <a:pt x="1432978" y="2"/>
                </a:lnTo>
                <a:lnTo>
                  <a:pt x="1476021" y="0"/>
                </a:lnTo>
                <a:lnTo>
                  <a:pt x="1512136" y="705"/>
                </a:lnTo>
                <a:lnTo>
                  <a:pt x="1549648" y="4364"/>
                </a:lnTo>
                <a:lnTo>
                  <a:pt x="1586866" y="5762"/>
                </a:lnTo>
                <a:lnTo>
                  <a:pt x="1633288" y="6234"/>
                </a:lnTo>
                <a:lnTo>
                  <a:pt x="1679644" y="6327"/>
                </a:lnTo>
                <a:lnTo>
                  <a:pt x="1726430" y="10709"/>
                </a:lnTo>
                <a:lnTo>
                  <a:pt x="1768074" y="12307"/>
                </a:lnTo>
                <a:lnTo>
                  <a:pt x="1809906" y="12622"/>
                </a:lnTo>
                <a:lnTo>
                  <a:pt x="1850415" y="12684"/>
                </a:lnTo>
                <a:lnTo>
                  <a:pt x="1890506" y="14579"/>
                </a:lnTo>
                <a:lnTo>
                  <a:pt x="1919050" y="15844"/>
                </a:lnTo>
                <a:lnTo>
                  <a:pt x="1947968" y="15513"/>
                </a:lnTo>
                <a:lnTo>
                  <a:pt x="1991589" y="17878"/>
                </a:lnTo>
                <a:lnTo>
                  <a:pt x="2023729" y="15813"/>
                </a:lnTo>
                <a:lnTo>
                  <a:pt x="2069202" y="18924"/>
                </a:lnTo>
                <a:lnTo>
                  <a:pt x="2099653" y="19048"/>
                </a:lnTo>
                <a:lnTo>
                  <a:pt x="2102755" y="20931"/>
                </a:lnTo>
                <a:lnTo>
                  <a:pt x="2107881" y="25138"/>
                </a:lnTo>
                <a:lnTo>
                  <a:pt x="211455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1" name="SMARTInkShape-Group368">
            <a:extLst>
              <a:ext uri="{FF2B5EF4-FFF2-40B4-BE49-F238E27FC236}">
                <a16:creationId xmlns:a16="http://schemas.microsoft.com/office/drawing/2014/main" xmlns="" id="{5E6CDD95-29D6-4E2B-A9A2-191378ADD6B6}"/>
              </a:ext>
            </a:extLst>
          </p:cNvPr>
          <p:cNvGrpSpPr/>
          <p:nvPr/>
        </p:nvGrpSpPr>
        <p:grpSpPr>
          <a:xfrm>
            <a:off x="6223883" y="3359150"/>
            <a:ext cx="367418" cy="361951"/>
            <a:chOff x="6223883" y="3359150"/>
            <a:chExt cx="367418" cy="361951"/>
          </a:xfrm>
        </p:grpSpPr>
        <p:sp>
          <p:nvSpPr>
            <p:cNvPr id="279" name="SMARTInkShape-1926">
              <a:extLst>
                <a:ext uri="{FF2B5EF4-FFF2-40B4-BE49-F238E27FC236}">
                  <a16:creationId xmlns:a16="http://schemas.microsoft.com/office/drawing/2014/main" xmlns="" id="{B7CF8C88-6B2F-4D17-B7F0-C822A37C8C2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23883" y="3359150"/>
              <a:ext cx="367418" cy="49918"/>
            </a:xfrm>
            <a:custGeom>
              <a:avLst/>
              <a:gdLst/>
              <a:ahLst/>
              <a:cxnLst/>
              <a:rect l="0" t="0" r="0" b="0"/>
              <a:pathLst>
                <a:path w="367418" h="49918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2749" y="47821"/>
                  </a:lnTo>
                  <a:lnTo>
                    <a:pt x="45113" y="49917"/>
                  </a:lnTo>
                  <a:lnTo>
                    <a:pt x="84236" y="48526"/>
                  </a:lnTo>
                  <a:lnTo>
                    <a:pt x="126553" y="44850"/>
                  </a:lnTo>
                  <a:lnTo>
                    <a:pt x="173583" y="38514"/>
                  </a:lnTo>
                  <a:lnTo>
                    <a:pt x="197978" y="34142"/>
                  </a:lnTo>
                  <a:lnTo>
                    <a:pt x="222707" y="29111"/>
                  </a:lnTo>
                  <a:lnTo>
                    <a:pt x="269940" y="19288"/>
                  </a:lnTo>
                  <a:lnTo>
                    <a:pt x="309748" y="12571"/>
                  </a:lnTo>
                  <a:lnTo>
                    <a:pt x="353830" y="3215"/>
                  </a:lnTo>
                  <a:lnTo>
                    <a:pt x="367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927">
              <a:extLst>
                <a:ext uri="{FF2B5EF4-FFF2-40B4-BE49-F238E27FC236}">
                  <a16:creationId xmlns:a16="http://schemas.microsoft.com/office/drawing/2014/main" xmlns="" id="{8100F416-44F4-446A-AB10-A574BBB89FB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369050" y="3568979"/>
              <a:ext cx="179266" cy="152122"/>
            </a:xfrm>
            <a:custGeom>
              <a:avLst/>
              <a:gdLst/>
              <a:ahLst/>
              <a:cxnLst/>
              <a:rect l="0" t="0" r="0" b="0"/>
              <a:pathLst>
                <a:path w="179266" h="152122">
                  <a:moveTo>
                    <a:pt x="0" y="50521"/>
                  </a:moveTo>
                  <a:lnTo>
                    <a:pt x="0" y="50521"/>
                  </a:lnTo>
                  <a:lnTo>
                    <a:pt x="5069" y="56296"/>
                  </a:lnTo>
                  <a:lnTo>
                    <a:pt x="8839" y="62730"/>
                  </a:lnTo>
                  <a:lnTo>
                    <a:pt x="11556" y="77657"/>
                  </a:lnTo>
                  <a:lnTo>
                    <a:pt x="12599" y="121737"/>
                  </a:lnTo>
                  <a:lnTo>
                    <a:pt x="12697" y="144953"/>
                  </a:lnTo>
                  <a:lnTo>
                    <a:pt x="16071" y="112442"/>
                  </a:lnTo>
                  <a:lnTo>
                    <a:pt x="29305" y="69416"/>
                  </a:lnTo>
                  <a:lnTo>
                    <a:pt x="54293" y="26912"/>
                  </a:lnTo>
                  <a:lnTo>
                    <a:pt x="80998" y="6602"/>
                  </a:lnTo>
                  <a:lnTo>
                    <a:pt x="98088" y="1133"/>
                  </a:lnTo>
                  <a:lnTo>
                    <a:pt x="126306" y="0"/>
                  </a:lnTo>
                  <a:lnTo>
                    <a:pt x="139391" y="5489"/>
                  </a:lnTo>
                  <a:lnTo>
                    <a:pt x="165040" y="26260"/>
                  </a:lnTo>
                  <a:lnTo>
                    <a:pt x="177389" y="44509"/>
                  </a:lnTo>
                  <a:lnTo>
                    <a:pt x="179265" y="62666"/>
                  </a:lnTo>
                  <a:lnTo>
                    <a:pt x="177992" y="110289"/>
                  </a:lnTo>
                  <a:lnTo>
                    <a:pt x="176446" y="131259"/>
                  </a:lnTo>
                  <a:lnTo>
                    <a:pt x="165100" y="15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369">
            <a:extLst>
              <a:ext uri="{FF2B5EF4-FFF2-40B4-BE49-F238E27FC236}">
                <a16:creationId xmlns:a16="http://schemas.microsoft.com/office/drawing/2014/main" xmlns="" id="{3DC7CF65-2168-424B-B4B8-7B71A06172DE}"/>
              </a:ext>
            </a:extLst>
          </p:cNvPr>
          <p:cNvGrpSpPr/>
          <p:nvPr/>
        </p:nvGrpSpPr>
        <p:grpSpPr>
          <a:xfrm>
            <a:off x="5099050" y="3079750"/>
            <a:ext cx="311151" cy="149753"/>
            <a:chOff x="5099050" y="3079750"/>
            <a:chExt cx="311151" cy="149753"/>
          </a:xfrm>
        </p:grpSpPr>
        <p:sp>
          <p:nvSpPr>
            <p:cNvPr id="282" name="SMARTInkShape-1928">
              <a:extLst>
                <a:ext uri="{FF2B5EF4-FFF2-40B4-BE49-F238E27FC236}">
                  <a16:creationId xmlns:a16="http://schemas.microsoft.com/office/drawing/2014/main" xmlns="" id="{11798F18-D96E-4352-8228-FB0059D8CE8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099050" y="3200400"/>
              <a:ext cx="311151" cy="29103"/>
            </a:xfrm>
            <a:custGeom>
              <a:avLst/>
              <a:gdLst/>
              <a:ahLst/>
              <a:cxnLst/>
              <a:rect l="0" t="0" r="0" b="0"/>
              <a:pathLst>
                <a:path w="311151" h="29103">
                  <a:moveTo>
                    <a:pt x="0" y="19050"/>
                  </a:moveTo>
                  <a:lnTo>
                    <a:pt x="0" y="19050"/>
                  </a:lnTo>
                  <a:lnTo>
                    <a:pt x="3371" y="25792"/>
                  </a:lnTo>
                  <a:lnTo>
                    <a:pt x="16315" y="29102"/>
                  </a:lnTo>
                  <a:lnTo>
                    <a:pt x="40412" y="28456"/>
                  </a:lnTo>
                  <a:lnTo>
                    <a:pt x="79344" y="21114"/>
                  </a:lnTo>
                  <a:lnTo>
                    <a:pt x="122988" y="12677"/>
                  </a:lnTo>
                  <a:lnTo>
                    <a:pt x="168256" y="5634"/>
                  </a:lnTo>
                  <a:lnTo>
                    <a:pt x="214245" y="2504"/>
                  </a:lnTo>
                  <a:lnTo>
                    <a:pt x="254910" y="1113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929">
              <a:extLst>
                <a:ext uri="{FF2B5EF4-FFF2-40B4-BE49-F238E27FC236}">
                  <a16:creationId xmlns:a16="http://schemas.microsoft.com/office/drawing/2014/main" xmlns="" id="{371A76D8-49C6-4E40-95CF-A9443614A97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149850" y="30797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20984" y="16672"/>
                  </a:lnTo>
                  <a:lnTo>
                    <a:pt x="62131" y="9721"/>
                  </a:lnTo>
                  <a:lnTo>
                    <a:pt x="103076" y="2880"/>
                  </a:lnTo>
                  <a:lnTo>
                    <a:pt x="144606" y="85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370">
            <a:extLst>
              <a:ext uri="{FF2B5EF4-FFF2-40B4-BE49-F238E27FC236}">
                <a16:creationId xmlns:a16="http://schemas.microsoft.com/office/drawing/2014/main" xmlns="" id="{53257259-0830-4543-9B5F-425531A0FB2C}"/>
              </a:ext>
            </a:extLst>
          </p:cNvPr>
          <p:cNvGrpSpPr/>
          <p:nvPr/>
        </p:nvGrpSpPr>
        <p:grpSpPr>
          <a:xfrm>
            <a:off x="3888943" y="2886569"/>
            <a:ext cx="990343" cy="488834"/>
            <a:chOff x="3888943" y="2886569"/>
            <a:chExt cx="990343" cy="488834"/>
          </a:xfrm>
        </p:grpSpPr>
        <p:sp>
          <p:nvSpPr>
            <p:cNvPr id="285" name="SMARTInkShape-1930">
              <a:extLst>
                <a:ext uri="{FF2B5EF4-FFF2-40B4-BE49-F238E27FC236}">
                  <a16:creationId xmlns:a16="http://schemas.microsoft.com/office/drawing/2014/main" xmlns="" id="{6FE282DE-C980-4B43-A957-DD946245EE3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888943" y="2886569"/>
              <a:ext cx="188304" cy="488834"/>
            </a:xfrm>
            <a:custGeom>
              <a:avLst/>
              <a:gdLst/>
              <a:ahLst/>
              <a:cxnLst/>
              <a:rect l="0" t="0" r="0" b="0"/>
              <a:pathLst>
                <a:path w="188304" h="488834">
                  <a:moveTo>
                    <a:pt x="9957" y="123331"/>
                  </a:moveTo>
                  <a:lnTo>
                    <a:pt x="9957" y="123331"/>
                  </a:lnTo>
                  <a:lnTo>
                    <a:pt x="4490" y="112396"/>
                  </a:lnTo>
                  <a:lnTo>
                    <a:pt x="4195" y="113219"/>
                  </a:lnTo>
                  <a:lnTo>
                    <a:pt x="0" y="151133"/>
                  </a:lnTo>
                  <a:lnTo>
                    <a:pt x="1533" y="183901"/>
                  </a:lnTo>
                  <a:lnTo>
                    <a:pt x="2686" y="229508"/>
                  </a:lnTo>
                  <a:lnTo>
                    <a:pt x="2993" y="255499"/>
                  </a:lnTo>
                  <a:lnTo>
                    <a:pt x="3197" y="282705"/>
                  </a:lnTo>
                  <a:lnTo>
                    <a:pt x="3334" y="310719"/>
                  </a:lnTo>
                  <a:lnTo>
                    <a:pt x="3425" y="339273"/>
                  </a:lnTo>
                  <a:lnTo>
                    <a:pt x="3486" y="364659"/>
                  </a:lnTo>
                  <a:lnTo>
                    <a:pt x="3553" y="409799"/>
                  </a:lnTo>
                  <a:lnTo>
                    <a:pt x="5465" y="445383"/>
                  </a:lnTo>
                  <a:lnTo>
                    <a:pt x="9069" y="485867"/>
                  </a:lnTo>
                  <a:lnTo>
                    <a:pt x="8660" y="488494"/>
                  </a:lnTo>
                  <a:lnTo>
                    <a:pt x="7681" y="488833"/>
                  </a:lnTo>
                  <a:lnTo>
                    <a:pt x="6323" y="487649"/>
                  </a:lnTo>
                  <a:lnTo>
                    <a:pt x="3438" y="446029"/>
                  </a:lnTo>
                  <a:lnTo>
                    <a:pt x="475" y="403395"/>
                  </a:lnTo>
                  <a:lnTo>
                    <a:pt x="108" y="378479"/>
                  </a:lnTo>
                  <a:lnTo>
                    <a:pt x="568" y="351991"/>
                  </a:lnTo>
                  <a:lnTo>
                    <a:pt x="1581" y="324454"/>
                  </a:lnTo>
                  <a:lnTo>
                    <a:pt x="3667" y="295513"/>
                  </a:lnTo>
                  <a:lnTo>
                    <a:pt x="6469" y="265636"/>
                  </a:lnTo>
                  <a:lnTo>
                    <a:pt x="9749" y="235134"/>
                  </a:lnTo>
                  <a:lnTo>
                    <a:pt x="14051" y="206333"/>
                  </a:lnTo>
                  <a:lnTo>
                    <a:pt x="19037" y="178665"/>
                  </a:lnTo>
                  <a:lnTo>
                    <a:pt x="24476" y="151754"/>
                  </a:lnTo>
                  <a:lnTo>
                    <a:pt x="38047" y="104919"/>
                  </a:lnTo>
                  <a:lnTo>
                    <a:pt x="54192" y="64348"/>
                  </a:lnTo>
                  <a:lnTo>
                    <a:pt x="73126" y="29854"/>
                  </a:lnTo>
                  <a:lnTo>
                    <a:pt x="97064" y="9348"/>
                  </a:lnTo>
                  <a:lnTo>
                    <a:pt x="122754" y="0"/>
                  </a:lnTo>
                  <a:lnTo>
                    <a:pt x="145932" y="549"/>
                  </a:lnTo>
                  <a:lnTo>
                    <a:pt x="156346" y="6904"/>
                  </a:lnTo>
                  <a:lnTo>
                    <a:pt x="175443" y="29017"/>
                  </a:lnTo>
                  <a:lnTo>
                    <a:pt x="185812" y="61423"/>
                  </a:lnTo>
                  <a:lnTo>
                    <a:pt x="188303" y="97933"/>
                  </a:lnTo>
                  <a:lnTo>
                    <a:pt x="182355" y="132975"/>
                  </a:lnTo>
                  <a:lnTo>
                    <a:pt x="165130" y="163600"/>
                  </a:lnTo>
                  <a:lnTo>
                    <a:pt x="140306" y="188501"/>
                  </a:lnTo>
                  <a:lnTo>
                    <a:pt x="95302" y="209747"/>
                  </a:lnTo>
                  <a:lnTo>
                    <a:pt x="52491" y="220118"/>
                  </a:lnTo>
                  <a:lnTo>
                    <a:pt x="23109" y="222800"/>
                  </a:lnTo>
                  <a:lnTo>
                    <a:pt x="12744" y="220926"/>
                  </a:lnTo>
                  <a:lnTo>
                    <a:pt x="11815" y="220144"/>
                  </a:lnTo>
                  <a:lnTo>
                    <a:pt x="22657" y="21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931">
              <a:extLst>
                <a:ext uri="{FF2B5EF4-FFF2-40B4-BE49-F238E27FC236}">
                  <a16:creationId xmlns:a16="http://schemas.microsoft.com/office/drawing/2014/main" xmlns="" id="{EAB4BAA9-9833-4C72-B995-26EDDC5497D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787900" y="2931879"/>
              <a:ext cx="91386" cy="332022"/>
            </a:xfrm>
            <a:custGeom>
              <a:avLst/>
              <a:gdLst/>
              <a:ahLst/>
              <a:cxnLst/>
              <a:rect l="0" t="0" r="0" b="0"/>
              <a:pathLst>
                <a:path w="91386" h="332022">
                  <a:moveTo>
                    <a:pt x="38100" y="8171"/>
                  </a:moveTo>
                  <a:lnTo>
                    <a:pt x="38100" y="8171"/>
                  </a:lnTo>
                  <a:lnTo>
                    <a:pt x="34729" y="1429"/>
                  </a:lnTo>
                  <a:lnTo>
                    <a:pt x="34442" y="148"/>
                  </a:lnTo>
                  <a:lnTo>
                    <a:pt x="34956" y="0"/>
                  </a:lnTo>
                  <a:lnTo>
                    <a:pt x="36003" y="607"/>
                  </a:lnTo>
                  <a:lnTo>
                    <a:pt x="52894" y="23976"/>
                  </a:lnTo>
                  <a:lnTo>
                    <a:pt x="70471" y="61694"/>
                  </a:lnTo>
                  <a:lnTo>
                    <a:pt x="82826" y="94753"/>
                  </a:lnTo>
                  <a:lnTo>
                    <a:pt x="89728" y="132494"/>
                  </a:lnTo>
                  <a:lnTo>
                    <a:pt x="91385" y="170670"/>
                  </a:lnTo>
                  <a:lnTo>
                    <a:pt x="87417" y="204101"/>
                  </a:lnTo>
                  <a:lnTo>
                    <a:pt x="79068" y="239184"/>
                  </a:lnTo>
                  <a:lnTo>
                    <a:pt x="66186" y="273121"/>
                  </a:lnTo>
                  <a:lnTo>
                    <a:pt x="29066" y="318008"/>
                  </a:lnTo>
                  <a:lnTo>
                    <a:pt x="15741" y="328615"/>
                  </a:lnTo>
                  <a:lnTo>
                    <a:pt x="11199" y="330456"/>
                  </a:lnTo>
                  <a:lnTo>
                    <a:pt x="0" y="332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932">
              <a:extLst>
                <a:ext uri="{FF2B5EF4-FFF2-40B4-BE49-F238E27FC236}">
                  <a16:creationId xmlns:a16="http://schemas.microsoft.com/office/drawing/2014/main" xmlns="" id="{9D45CB21-6FC3-4DD4-A446-A3F61E0E60D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84195" y="3138665"/>
              <a:ext cx="100456" cy="169686"/>
            </a:xfrm>
            <a:custGeom>
              <a:avLst/>
              <a:gdLst/>
              <a:ahLst/>
              <a:cxnLst/>
              <a:rect l="0" t="0" r="0" b="0"/>
              <a:pathLst>
                <a:path w="100456" h="169686">
                  <a:moveTo>
                    <a:pt x="11555" y="10935"/>
                  </a:moveTo>
                  <a:lnTo>
                    <a:pt x="11555" y="10935"/>
                  </a:lnTo>
                  <a:lnTo>
                    <a:pt x="8184" y="4193"/>
                  </a:lnTo>
                  <a:lnTo>
                    <a:pt x="6486" y="2207"/>
                  </a:lnTo>
                  <a:lnTo>
                    <a:pt x="2717" y="0"/>
                  </a:lnTo>
                  <a:lnTo>
                    <a:pt x="1430" y="117"/>
                  </a:lnTo>
                  <a:lnTo>
                    <a:pt x="571" y="901"/>
                  </a:lnTo>
                  <a:lnTo>
                    <a:pt x="0" y="2129"/>
                  </a:lnTo>
                  <a:lnTo>
                    <a:pt x="3126" y="7257"/>
                  </a:lnTo>
                  <a:lnTo>
                    <a:pt x="37576" y="49955"/>
                  </a:lnTo>
                  <a:lnTo>
                    <a:pt x="62477" y="94215"/>
                  </a:lnTo>
                  <a:lnTo>
                    <a:pt x="85898" y="135780"/>
                  </a:lnTo>
                  <a:lnTo>
                    <a:pt x="96142" y="158933"/>
                  </a:lnTo>
                  <a:lnTo>
                    <a:pt x="99177" y="169086"/>
                  </a:lnTo>
                  <a:lnTo>
                    <a:pt x="100455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933">
              <a:extLst>
                <a:ext uri="{FF2B5EF4-FFF2-40B4-BE49-F238E27FC236}">
                  <a16:creationId xmlns:a16="http://schemas.microsoft.com/office/drawing/2014/main" xmlns="" id="{07CDF0CA-F86F-4414-B40D-A29802B6E41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64000" y="3141645"/>
              <a:ext cx="146051" cy="198456"/>
            </a:xfrm>
            <a:custGeom>
              <a:avLst/>
              <a:gdLst/>
              <a:ahLst/>
              <a:cxnLst/>
              <a:rect l="0" t="0" r="0" b="0"/>
              <a:pathLst>
                <a:path w="146051" h="198456">
                  <a:moveTo>
                    <a:pt x="146050" y="14305"/>
                  </a:moveTo>
                  <a:lnTo>
                    <a:pt x="146050" y="14305"/>
                  </a:lnTo>
                  <a:lnTo>
                    <a:pt x="141024" y="2372"/>
                  </a:lnTo>
                  <a:lnTo>
                    <a:pt x="140583" y="0"/>
                  </a:lnTo>
                  <a:lnTo>
                    <a:pt x="138171" y="1240"/>
                  </a:lnTo>
                  <a:lnTo>
                    <a:pt x="106552" y="44632"/>
                  </a:lnTo>
                  <a:lnTo>
                    <a:pt x="82214" y="80676"/>
                  </a:lnTo>
                  <a:lnTo>
                    <a:pt x="50230" y="124360"/>
                  </a:lnTo>
                  <a:lnTo>
                    <a:pt x="17187" y="169916"/>
                  </a:lnTo>
                  <a:lnTo>
                    <a:pt x="0" y="19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934">
              <a:extLst>
                <a:ext uri="{FF2B5EF4-FFF2-40B4-BE49-F238E27FC236}">
                  <a16:creationId xmlns:a16="http://schemas.microsoft.com/office/drawing/2014/main" xmlns="" id="{E28A25D1-58BA-4B22-A35F-F81B9271B95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362908" y="2920179"/>
              <a:ext cx="113843" cy="318322"/>
            </a:xfrm>
            <a:custGeom>
              <a:avLst/>
              <a:gdLst/>
              <a:ahLst/>
              <a:cxnLst/>
              <a:rect l="0" t="0" r="0" b="0"/>
              <a:pathLst>
                <a:path w="113843" h="318322">
                  <a:moveTo>
                    <a:pt x="113842" y="32571"/>
                  </a:moveTo>
                  <a:lnTo>
                    <a:pt x="113842" y="32571"/>
                  </a:lnTo>
                  <a:lnTo>
                    <a:pt x="113136" y="18068"/>
                  </a:lnTo>
                  <a:lnTo>
                    <a:pt x="110471" y="9427"/>
                  </a:lnTo>
                  <a:lnTo>
                    <a:pt x="105053" y="2764"/>
                  </a:lnTo>
                  <a:lnTo>
                    <a:pt x="101633" y="0"/>
                  </a:lnTo>
                  <a:lnTo>
                    <a:pt x="95824" y="274"/>
                  </a:lnTo>
                  <a:lnTo>
                    <a:pt x="79964" y="6222"/>
                  </a:lnTo>
                  <a:lnTo>
                    <a:pt x="54572" y="24842"/>
                  </a:lnTo>
                  <a:lnTo>
                    <a:pt x="32546" y="65089"/>
                  </a:lnTo>
                  <a:lnTo>
                    <a:pt x="19149" y="101116"/>
                  </a:lnTo>
                  <a:lnTo>
                    <a:pt x="7551" y="141352"/>
                  </a:lnTo>
                  <a:lnTo>
                    <a:pt x="44" y="185105"/>
                  </a:lnTo>
                  <a:lnTo>
                    <a:pt x="0" y="222895"/>
                  </a:lnTo>
                  <a:lnTo>
                    <a:pt x="9791" y="268174"/>
                  </a:lnTo>
                  <a:lnTo>
                    <a:pt x="14841" y="280656"/>
                  </a:lnTo>
                  <a:lnTo>
                    <a:pt x="29860" y="298289"/>
                  </a:lnTo>
                  <a:lnTo>
                    <a:pt x="38804" y="304966"/>
                  </a:lnTo>
                  <a:lnTo>
                    <a:pt x="60030" y="312386"/>
                  </a:lnTo>
                  <a:lnTo>
                    <a:pt x="94792" y="31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935">
              <a:extLst>
                <a:ext uri="{FF2B5EF4-FFF2-40B4-BE49-F238E27FC236}">
                  <a16:creationId xmlns:a16="http://schemas.microsoft.com/office/drawing/2014/main" xmlns="" id="{0B35FFF2-883E-488E-A3F0-DB703362C99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556201" y="2984500"/>
              <a:ext cx="155500" cy="241301"/>
            </a:xfrm>
            <a:custGeom>
              <a:avLst/>
              <a:gdLst/>
              <a:ahLst/>
              <a:cxnLst/>
              <a:rect l="0" t="0" r="0" b="0"/>
              <a:pathLst>
                <a:path w="155500" h="241301">
                  <a:moveTo>
                    <a:pt x="142799" y="0"/>
                  </a:moveTo>
                  <a:lnTo>
                    <a:pt x="142799" y="0"/>
                  </a:lnTo>
                  <a:lnTo>
                    <a:pt x="140917" y="45190"/>
                  </a:lnTo>
                  <a:lnTo>
                    <a:pt x="135613" y="71590"/>
                  </a:lnTo>
                  <a:lnTo>
                    <a:pt x="117465" y="117481"/>
                  </a:lnTo>
                  <a:lnTo>
                    <a:pt x="96957" y="161261"/>
                  </a:lnTo>
                  <a:lnTo>
                    <a:pt x="69166" y="195791"/>
                  </a:lnTo>
                  <a:lnTo>
                    <a:pt x="48924" y="212607"/>
                  </a:lnTo>
                  <a:lnTo>
                    <a:pt x="31933" y="219610"/>
                  </a:lnTo>
                  <a:lnTo>
                    <a:pt x="24438" y="220490"/>
                  </a:lnTo>
                  <a:lnTo>
                    <a:pt x="18030" y="218254"/>
                  </a:lnTo>
                  <a:lnTo>
                    <a:pt x="7148" y="208245"/>
                  </a:lnTo>
                  <a:lnTo>
                    <a:pt x="1370" y="190625"/>
                  </a:lnTo>
                  <a:lnTo>
                    <a:pt x="0" y="160668"/>
                  </a:lnTo>
                  <a:lnTo>
                    <a:pt x="1033" y="151562"/>
                  </a:lnTo>
                  <a:lnTo>
                    <a:pt x="11588" y="135800"/>
                  </a:lnTo>
                  <a:lnTo>
                    <a:pt x="27333" y="123855"/>
                  </a:lnTo>
                  <a:lnTo>
                    <a:pt x="43738" y="118547"/>
                  </a:lnTo>
                  <a:lnTo>
                    <a:pt x="60437" y="119951"/>
                  </a:lnTo>
                  <a:lnTo>
                    <a:pt x="85705" y="130555"/>
                  </a:lnTo>
                  <a:lnTo>
                    <a:pt x="109184" y="148985"/>
                  </a:lnTo>
                  <a:lnTo>
                    <a:pt x="132709" y="180497"/>
                  </a:lnTo>
                  <a:lnTo>
                    <a:pt x="150751" y="227397"/>
                  </a:lnTo>
                  <a:lnTo>
                    <a:pt x="15549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371">
            <a:extLst>
              <a:ext uri="{FF2B5EF4-FFF2-40B4-BE49-F238E27FC236}">
                <a16:creationId xmlns:a16="http://schemas.microsoft.com/office/drawing/2014/main" xmlns="" id="{D8C94C96-1FE9-429B-B141-581EF129B47D}"/>
              </a:ext>
            </a:extLst>
          </p:cNvPr>
          <p:cNvGrpSpPr/>
          <p:nvPr/>
        </p:nvGrpSpPr>
        <p:grpSpPr>
          <a:xfrm>
            <a:off x="9676402" y="1776811"/>
            <a:ext cx="319328" cy="375840"/>
            <a:chOff x="9676402" y="1776811"/>
            <a:chExt cx="319328" cy="375840"/>
          </a:xfrm>
        </p:grpSpPr>
        <p:sp>
          <p:nvSpPr>
            <p:cNvPr id="292" name="SMARTInkShape-1936">
              <a:extLst>
                <a:ext uri="{FF2B5EF4-FFF2-40B4-BE49-F238E27FC236}">
                  <a16:creationId xmlns:a16="http://schemas.microsoft.com/office/drawing/2014/main" xmlns="" id="{2A33DAB1-F5E7-4CA6-AB77-91A44947501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06000" y="1949944"/>
              <a:ext cx="89730" cy="202707"/>
            </a:xfrm>
            <a:custGeom>
              <a:avLst/>
              <a:gdLst/>
              <a:ahLst/>
              <a:cxnLst/>
              <a:rect l="0" t="0" r="0" b="0"/>
              <a:pathLst>
                <a:path w="89730" h="202707">
                  <a:moveTo>
                    <a:pt x="38100" y="24906"/>
                  </a:moveTo>
                  <a:lnTo>
                    <a:pt x="38100" y="24906"/>
                  </a:lnTo>
                  <a:lnTo>
                    <a:pt x="48239" y="11108"/>
                  </a:lnTo>
                  <a:lnTo>
                    <a:pt x="59057" y="3257"/>
                  </a:lnTo>
                  <a:lnTo>
                    <a:pt x="64583" y="1173"/>
                  </a:lnTo>
                  <a:lnTo>
                    <a:pt x="75031" y="0"/>
                  </a:lnTo>
                  <a:lnTo>
                    <a:pt x="82972" y="3489"/>
                  </a:lnTo>
                  <a:lnTo>
                    <a:pt x="87063" y="6394"/>
                  </a:lnTo>
                  <a:lnTo>
                    <a:pt x="89088" y="9743"/>
                  </a:lnTo>
                  <a:lnTo>
                    <a:pt x="89729" y="13386"/>
                  </a:lnTo>
                  <a:lnTo>
                    <a:pt x="89064" y="29372"/>
                  </a:lnTo>
                  <a:lnTo>
                    <a:pt x="83328" y="39591"/>
                  </a:lnTo>
                  <a:lnTo>
                    <a:pt x="45014" y="81474"/>
                  </a:lnTo>
                  <a:lnTo>
                    <a:pt x="44617" y="85255"/>
                  </a:lnTo>
                  <a:lnTo>
                    <a:pt x="45972" y="87011"/>
                  </a:lnTo>
                  <a:lnTo>
                    <a:pt x="74308" y="112089"/>
                  </a:lnTo>
                  <a:lnTo>
                    <a:pt x="78887" y="122215"/>
                  </a:lnTo>
                  <a:lnTo>
                    <a:pt x="80216" y="133771"/>
                  </a:lnTo>
                  <a:lnTo>
                    <a:pt x="73496" y="164727"/>
                  </a:lnTo>
                  <a:lnTo>
                    <a:pt x="63944" y="177359"/>
                  </a:lnTo>
                  <a:lnTo>
                    <a:pt x="50293" y="188619"/>
                  </a:lnTo>
                  <a:lnTo>
                    <a:pt x="27444" y="198218"/>
                  </a:lnTo>
                  <a:lnTo>
                    <a:pt x="0" y="20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937">
              <a:extLst>
                <a:ext uri="{FF2B5EF4-FFF2-40B4-BE49-F238E27FC236}">
                  <a16:creationId xmlns:a16="http://schemas.microsoft.com/office/drawing/2014/main" xmlns="" id="{7747A965-8E99-433B-BB96-490F30CB3EE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810750" y="1790700"/>
              <a:ext cx="127001" cy="279401"/>
            </a:xfrm>
            <a:custGeom>
              <a:avLst/>
              <a:gdLst/>
              <a:ahLst/>
              <a:cxnLst/>
              <a:rect l="0" t="0" r="0" b="0"/>
              <a:pathLst>
                <a:path w="127001" h="279401">
                  <a:moveTo>
                    <a:pt x="127000" y="0"/>
                  </a:moveTo>
                  <a:lnTo>
                    <a:pt x="127000" y="0"/>
                  </a:lnTo>
                  <a:lnTo>
                    <a:pt x="123630" y="0"/>
                  </a:lnTo>
                  <a:lnTo>
                    <a:pt x="120093" y="3763"/>
                  </a:lnTo>
                  <a:lnTo>
                    <a:pt x="112254" y="21341"/>
                  </a:lnTo>
                  <a:lnTo>
                    <a:pt x="97230" y="59005"/>
                  </a:lnTo>
                  <a:lnTo>
                    <a:pt x="82724" y="93252"/>
                  </a:lnTo>
                  <a:lnTo>
                    <a:pt x="66870" y="131992"/>
                  </a:lnTo>
                  <a:lnTo>
                    <a:pt x="48534" y="170846"/>
                  </a:lnTo>
                  <a:lnTo>
                    <a:pt x="30037" y="208576"/>
                  </a:lnTo>
                  <a:lnTo>
                    <a:pt x="9841" y="25590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938">
              <a:extLst>
                <a:ext uri="{FF2B5EF4-FFF2-40B4-BE49-F238E27FC236}">
                  <a16:creationId xmlns:a16="http://schemas.microsoft.com/office/drawing/2014/main" xmlns="" id="{DA92C20F-C7D8-4697-B707-AD6512C7F2B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676402" y="1776811"/>
              <a:ext cx="140699" cy="156249"/>
            </a:xfrm>
            <a:custGeom>
              <a:avLst/>
              <a:gdLst/>
              <a:ahLst/>
              <a:cxnLst/>
              <a:rect l="0" t="0" r="0" b="0"/>
              <a:pathLst>
                <a:path w="140699" h="156249">
                  <a:moveTo>
                    <a:pt x="20048" y="32939"/>
                  </a:moveTo>
                  <a:lnTo>
                    <a:pt x="20048" y="32939"/>
                  </a:lnTo>
                  <a:lnTo>
                    <a:pt x="20048" y="18633"/>
                  </a:lnTo>
                  <a:lnTo>
                    <a:pt x="25693" y="12234"/>
                  </a:lnTo>
                  <a:lnTo>
                    <a:pt x="30161" y="8553"/>
                  </a:lnTo>
                  <a:lnTo>
                    <a:pt x="56675" y="0"/>
                  </a:lnTo>
                  <a:lnTo>
                    <a:pt x="75602" y="896"/>
                  </a:lnTo>
                  <a:lnTo>
                    <a:pt x="84600" y="3110"/>
                  </a:lnTo>
                  <a:lnTo>
                    <a:pt x="91305" y="7409"/>
                  </a:lnTo>
                  <a:lnTo>
                    <a:pt x="100636" y="19711"/>
                  </a:lnTo>
                  <a:lnTo>
                    <a:pt x="101290" y="27648"/>
                  </a:lnTo>
                  <a:lnTo>
                    <a:pt x="96372" y="45874"/>
                  </a:lnTo>
                  <a:lnTo>
                    <a:pt x="71590" y="79340"/>
                  </a:lnTo>
                  <a:lnTo>
                    <a:pt x="31064" y="113366"/>
                  </a:lnTo>
                  <a:lnTo>
                    <a:pt x="2676" y="136707"/>
                  </a:lnTo>
                  <a:lnTo>
                    <a:pt x="0" y="140217"/>
                  </a:lnTo>
                  <a:lnTo>
                    <a:pt x="332" y="143264"/>
                  </a:lnTo>
                  <a:lnTo>
                    <a:pt x="2670" y="146000"/>
                  </a:lnTo>
                  <a:lnTo>
                    <a:pt x="12325" y="150922"/>
                  </a:lnTo>
                  <a:lnTo>
                    <a:pt x="39004" y="156248"/>
                  </a:lnTo>
                  <a:lnTo>
                    <a:pt x="78268" y="153279"/>
                  </a:lnTo>
                  <a:lnTo>
                    <a:pt x="119691" y="145187"/>
                  </a:lnTo>
                  <a:lnTo>
                    <a:pt x="140698" y="14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372">
            <a:extLst>
              <a:ext uri="{FF2B5EF4-FFF2-40B4-BE49-F238E27FC236}">
                <a16:creationId xmlns:a16="http://schemas.microsoft.com/office/drawing/2014/main" xmlns="" id="{C5847009-3301-42F0-80CD-EFBDAED1F369}"/>
              </a:ext>
            </a:extLst>
          </p:cNvPr>
          <p:cNvGrpSpPr/>
          <p:nvPr/>
        </p:nvGrpSpPr>
        <p:grpSpPr>
          <a:xfrm>
            <a:off x="8867704" y="1773812"/>
            <a:ext cx="460447" cy="322281"/>
            <a:chOff x="8867704" y="1773812"/>
            <a:chExt cx="460447" cy="322281"/>
          </a:xfrm>
        </p:grpSpPr>
        <p:sp>
          <p:nvSpPr>
            <p:cNvPr id="296" name="SMARTInkShape-1939">
              <a:extLst>
                <a:ext uri="{FF2B5EF4-FFF2-40B4-BE49-F238E27FC236}">
                  <a16:creationId xmlns:a16="http://schemas.microsoft.com/office/drawing/2014/main" xmlns="" id="{B3353312-535A-4904-B560-510ED8B84DA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296400" y="19240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10792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940">
              <a:extLst>
                <a:ext uri="{FF2B5EF4-FFF2-40B4-BE49-F238E27FC236}">
                  <a16:creationId xmlns:a16="http://schemas.microsoft.com/office/drawing/2014/main" xmlns="" id="{C29A6A79-4769-4478-8F52-B962D81B438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122670" y="1773812"/>
              <a:ext cx="139281" cy="322281"/>
            </a:xfrm>
            <a:custGeom>
              <a:avLst/>
              <a:gdLst/>
              <a:ahLst/>
              <a:cxnLst/>
              <a:rect l="0" t="0" r="0" b="0"/>
              <a:pathLst>
                <a:path w="139281" h="322281">
                  <a:moveTo>
                    <a:pt x="53080" y="105788"/>
                  </a:moveTo>
                  <a:lnTo>
                    <a:pt x="53080" y="105788"/>
                  </a:lnTo>
                  <a:lnTo>
                    <a:pt x="39266" y="152259"/>
                  </a:lnTo>
                  <a:lnTo>
                    <a:pt x="29230" y="188937"/>
                  </a:lnTo>
                  <a:lnTo>
                    <a:pt x="23671" y="226615"/>
                  </a:lnTo>
                  <a:lnTo>
                    <a:pt x="20142" y="264591"/>
                  </a:lnTo>
                  <a:lnTo>
                    <a:pt x="9257" y="308606"/>
                  </a:lnTo>
                  <a:lnTo>
                    <a:pt x="3499" y="319402"/>
                  </a:lnTo>
                  <a:lnTo>
                    <a:pt x="975" y="322280"/>
                  </a:lnTo>
                  <a:lnTo>
                    <a:pt x="0" y="321378"/>
                  </a:lnTo>
                  <a:lnTo>
                    <a:pt x="5212" y="285437"/>
                  </a:lnTo>
                  <a:lnTo>
                    <a:pt x="10872" y="253130"/>
                  </a:lnTo>
                  <a:lnTo>
                    <a:pt x="20211" y="210784"/>
                  </a:lnTo>
                  <a:lnTo>
                    <a:pt x="27639" y="185663"/>
                  </a:lnTo>
                  <a:lnTo>
                    <a:pt x="36120" y="159038"/>
                  </a:lnTo>
                  <a:lnTo>
                    <a:pt x="43888" y="134233"/>
                  </a:lnTo>
                  <a:lnTo>
                    <a:pt x="58167" y="87856"/>
                  </a:lnTo>
                  <a:lnTo>
                    <a:pt x="71569" y="53133"/>
                  </a:lnTo>
                  <a:lnTo>
                    <a:pt x="85285" y="27352"/>
                  </a:lnTo>
                  <a:lnTo>
                    <a:pt x="100789" y="8839"/>
                  </a:lnTo>
                  <a:lnTo>
                    <a:pt x="113325" y="1081"/>
                  </a:lnTo>
                  <a:lnTo>
                    <a:pt x="118643" y="0"/>
                  </a:lnTo>
                  <a:lnTo>
                    <a:pt x="123602" y="2101"/>
                  </a:lnTo>
                  <a:lnTo>
                    <a:pt x="132870" y="11963"/>
                  </a:lnTo>
                  <a:lnTo>
                    <a:pt x="137931" y="31397"/>
                  </a:lnTo>
                  <a:lnTo>
                    <a:pt x="139280" y="43494"/>
                  </a:lnTo>
                  <a:lnTo>
                    <a:pt x="133255" y="68224"/>
                  </a:lnTo>
                  <a:lnTo>
                    <a:pt x="119757" y="92621"/>
                  </a:lnTo>
                  <a:lnTo>
                    <a:pt x="78482" y="133264"/>
                  </a:lnTo>
                  <a:lnTo>
                    <a:pt x="33456" y="162245"/>
                  </a:lnTo>
                  <a:lnTo>
                    <a:pt x="21330" y="16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941">
              <a:extLst>
                <a:ext uri="{FF2B5EF4-FFF2-40B4-BE49-F238E27FC236}">
                  <a16:creationId xmlns:a16="http://schemas.microsoft.com/office/drawing/2014/main" xmlns="" id="{0E5DFC0B-820A-46FC-8FD0-DDC1D9F58C3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55100" y="1924050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0"/>
                  </a:moveTo>
                  <a:lnTo>
                    <a:pt x="0" y="0"/>
                  </a:lnTo>
                  <a:lnTo>
                    <a:pt x="0" y="10935"/>
                  </a:lnTo>
                  <a:lnTo>
                    <a:pt x="705" y="10818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942">
              <a:extLst>
                <a:ext uri="{FF2B5EF4-FFF2-40B4-BE49-F238E27FC236}">
                  <a16:creationId xmlns:a16="http://schemas.microsoft.com/office/drawing/2014/main" xmlns="" id="{6822F54F-4B44-47DC-ABEC-CB8E0A438DD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67704" y="1816100"/>
              <a:ext cx="120786" cy="134607"/>
            </a:xfrm>
            <a:custGeom>
              <a:avLst/>
              <a:gdLst/>
              <a:ahLst/>
              <a:cxnLst/>
              <a:rect l="0" t="0" r="0" b="0"/>
              <a:pathLst>
                <a:path w="120786" h="134607">
                  <a:moveTo>
                    <a:pt x="3246" y="12700"/>
                  </a:moveTo>
                  <a:lnTo>
                    <a:pt x="3246" y="12700"/>
                  </a:lnTo>
                  <a:lnTo>
                    <a:pt x="6616" y="12700"/>
                  </a:lnTo>
                  <a:lnTo>
                    <a:pt x="6903" y="14111"/>
                  </a:lnTo>
                  <a:lnTo>
                    <a:pt x="0" y="54640"/>
                  </a:lnTo>
                  <a:lnTo>
                    <a:pt x="4278" y="98595"/>
                  </a:lnTo>
                  <a:lnTo>
                    <a:pt x="8643" y="115081"/>
                  </a:lnTo>
                  <a:lnTo>
                    <a:pt x="23590" y="134176"/>
                  </a:lnTo>
                  <a:lnTo>
                    <a:pt x="25276" y="134606"/>
                  </a:lnTo>
                  <a:lnTo>
                    <a:pt x="26399" y="133482"/>
                  </a:lnTo>
                  <a:lnTo>
                    <a:pt x="27148" y="131321"/>
                  </a:lnTo>
                  <a:lnTo>
                    <a:pt x="38500" y="115636"/>
                  </a:lnTo>
                  <a:lnTo>
                    <a:pt x="39450" y="113074"/>
                  </a:lnTo>
                  <a:lnTo>
                    <a:pt x="40786" y="111365"/>
                  </a:lnTo>
                  <a:lnTo>
                    <a:pt x="44154" y="109468"/>
                  </a:lnTo>
                  <a:lnTo>
                    <a:pt x="46040" y="110373"/>
                  </a:lnTo>
                  <a:lnTo>
                    <a:pt x="56018" y="120083"/>
                  </a:lnTo>
                  <a:lnTo>
                    <a:pt x="71368" y="129005"/>
                  </a:lnTo>
                  <a:lnTo>
                    <a:pt x="83794" y="132062"/>
                  </a:lnTo>
                  <a:lnTo>
                    <a:pt x="94078" y="129015"/>
                  </a:lnTo>
                  <a:lnTo>
                    <a:pt x="104999" y="122251"/>
                  </a:lnTo>
                  <a:lnTo>
                    <a:pt x="114557" y="112189"/>
                  </a:lnTo>
                  <a:lnTo>
                    <a:pt x="119745" y="96899"/>
                  </a:lnTo>
                  <a:lnTo>
                    <a:pt x="120785" y="66576"/>
                  </a:lnTo>
                  <a:lnTo>
                    <a:pt x="111442" y="21774"/>
                  </a:lnTo>
                  <a:lnTo>
                    <a:pt x="1048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373">
            <a:extLst>
              <a:ext uri="{FF2B5EF4-FFF2-40B4-BE49-F238E27FC236}">
                <a16:creationId xmlns:a16="http://schemas.microsoft.com/office/drawing/2014/main" xmlns="" id="{7FA516F4-073B-40A3-8536-4A8C07061291}"/>
              </a:ext>
            </a:extLst>
          </p:cNvPr>
          <p:cNvGrpSpPr/>
          <p:nvPr/>
        </p:nvGrpSpPr>
        <p:grpSpPr>
          <a:xfrm>
            <a:off x="8166100" y="1701800"/>
            <a:ext cx="114301" cy="241301"/>
            <a:chOff x="8166100" y="1701800"/>
            <a:chExt cx="114301" cy="241301"/>
          </a:xfrm>
        </p:grpSpPr>
        <p:sp>
          <p:nvSpPr>
            <p:cNvPr id="301" name="SMARTInkShape-1943">
              <a:extLst>
                <a:ext uri="{FF2B5EF4-FFF2-40B4-BE49-F238E27FC236}">
                  <a16:creationId xmlns:a16="http://schemas.microsoft.com/office/drawing/2014/main" xmlns="" id="{A299BCC9-316B-4558-8748-F04CDD37C6E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55000" y="1722615"/>
              <a:ext cx="25401" cy="220486"/>
            </a:xfrm>
            <a:custGeom>
              <a:avLst/>
              <a:gdLst/>
              <a:ahLst/>
              <a:cxnLst/>
              <a:rect l="0" t="0" r="0" b="0"/>
              <a:pathLst>
                <a:path w="25401" h="2204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9459" y="8871"/>
                  </a:lnTo>
                  <a:lnTo>
                    <a:pt x="20788" y="52521"/>
                  </a:lnTo>
                  <a:lnTo>
                    <a:pt x="23350" y="85156"/>
                  </a:lnTo>
                  <a:lnTo>
                    <a:pt x="24488" y="120828"/>
                  </a:lnTo>
                  <a:lnTo>
                    <a:pt x="24995" y="156437"/>
                  </a:lnTo>
                  <a:lnTo>
                    <a:pt x="25279" y="199313"/>
                  </a:lnTo>
                  <a:lnTo>
                    <a:pt x="2540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944">
              <a:extLst>
                <a:ext uri="{FF2B5EF4-FFF2-40B4-BE49-F238E27FC236}">
                  <a16:creationId xmlns:a16="http://schemas.microsoft.com/office/drawing/2014/main" xmlns="" id="{5DD54F90-DC80-453D-BA93-2E00D6DF7F6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166100" y="1701800"/>
              <a:ext cx="6351" cy="234951"/>
            </a:xfrm>
            <a:custGeom>
              <a:avLst/>
              <a:gdLst/>
              <a:ahLst/>
              <a:cxnLst/>
              <a:rect l="0" t="0" r="0" b="0"/>
              <a:pathLst>
                <a:path w="6351" h="234951">
                  <a:moveTo>
                    <a:pt x="6350" y="0"/>
                  </a:moveTo>
                  <a:lnTo>
                    <a:pt x="6350" y="0"/>
                  </a:lnTo>
                  <a:lnTo>
                    <a:pt x="6350" y="44763"/>
                  </a:lnTo>
                  <a:lnTo>
                    <a:pt x="6350" y="78691"/>
                  </a:lnTo>
                  <a:lnTo>
                    <a:pt x="4469" y="113525"/>
                  </a:lnTo>
                  <a:lnTo>
                    <a:pt x="1324" y="161107"/>
                  </a:lnTo>
                  <a:lnTo>
                    <a:pt x="392" y="200136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374">
            <a:extLst>
              <a:ext uri="{FF2B5EF4-FFF2-40B4-BE49-F238E27FC236}">
                <a16:creationId xmlns:a16="http://schemas.microsoft.com/office/drawing/2014/main" xmlns="" id="{03B49449-63B6-48DC-A17C-86A350492A23}"/>
              </a:ext>
            </a:extLst>
          </p:cNvPr>
          <p:cNvGrpSpPr/>
          <p:nvPr/>
        </p:nvGrpSpPr>
        <p:grpSpPr>
          <a:xfrm>
            <a:off x="9626600" y="982675"/>
            <a:ext cx="218619" cy="395276"/>
            <a:chOff x="9626600" y="982675"/>
            <a:chExt cx="218619" cy="395276"/>
          </a:xfrm>
        </p:grpSpPr>
        <p:sp>
          <p:nvSpPr>
            <p:cNvPr id="304" name="SMARTInkShape-1945">
              <a:extLst>
                <a:ext uri="{FF2B5EF4-FFF2-40B4-BE49-F238E27FC236}">
                  <a16:creationId xmlns:a16="http://schemas.microsoft.com/office/drawing/2014/main" xmlns="" id="{B7C78663-1955-4A81-94CD-A2ADA788E9E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753600" y="1162806"/>
              <a:ext cx="91619" cy="215145"/>
            </a:xfrm>
            <a:custGeom>
              <a:avLst/>
              <a:gdLst/>
              <a:ahLst/>
              <a:cxnLst/>
              <a:rect l="0" t="0" r="0" b="0"/>
              <a:pathLst>
                <a:path w="91619" h="215145">
                  <a:moveTo>
                    <a:pt x="12700" y="30994"/>
                  </a:moveTo>
                  <a:lnTo>
                    <a:pt x="12700" y="30994"/>
                  </a:lnTo>
                  <a:lnTo>
                    <a:pt x="18474" y="16491"/>
                  </a:lnTo>
                  <a:lnTo>
                    <a:pt x="24909" y="7850"/>
                  </a:lnTo>
                  <a:lnTo>
                    <a:pt x="36236" y="3069"/>
                  </a:lnTo>
                  <a:lnTo>
                    <a:pt x="63131" y="0"/>
                  </a:lnTo>
                  <a:lnTo>
                    <a:pt x="79070" y="2839"/>
                  </a:lnTo>
                  <a:lnTo>
                    <a:pt x="82346" y="5874"/>
                  </a:lnTo>
                  <a:lnTo>
                    <a:pt x="85987" y="14891"/>
                  </a:lnTo>
                  <a:lnTo>
                    <a:pt x="84841" y="20258"/>
                  </a:lnTo>
                  <a:lnTo>
                    <a:pt x="77924" y="31867"/>
                  </a:lnTo>
                  <a:lnTo>
                    <a:pt x="32645" y="74597"/>
                  </a:lnTo>
                  <a:lnTo>
                    <a:pt x="38757" y="78564"/>
                  </a:lnTo>
                  <a:lnTo>
                    <a:pt x="82993" y="105475"/>
                  </a:lnTo>
                  <a:lnTo>
                    <a:pt x="87079" y="111692"/>
                  </a:lnTo>
                  <a:lnTo>
                    <a:pt x="91618" y="128008"/>
                  </a:lnTo>
                  <a:lnTo>
                    <a:pt x="89871" y="145137"/>
                  </a:lnTo>
                  <a:lnTo>
                    <a:pt x="79075" y="170648"/>
                  </a:lnTo>
                  <a:lnTo>
                    <a:pt x="73884" y="179130"/>
                  </a:lnTo>
                  <a:lnTo>
                    <a:pt x="58709" y="192317"/>
                  </a:lnTo>
                  <a:lnTo>
                    <a:pt x="30329" y="205794"/>
                  </a:lnTo>
                  <a:lnTo>
                    <a:pt x="0" y="21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946">
              <a:extLst>
                <a:ext uri="{FF2B5EF4-FFF2-40B4-BE49-F238E27FC236}">
                  <a16:creationId xmlns:a16="http://schemas.microsoft.com/office/drawing/2014/main" xmlns="" id="{23E0522C-D2DB-4521-8DB2-E9AF6912DC1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626600" y="982675"/>
              <a:ext cx="34436" cy="179376"/>
            </a:xfrm>
            <a:custGeom>
              <a:avLst/>
              <a:gdLst/>
              <a:ahLst/>
              <a:cxnLst/>
              <a:rect l="0" t="0" r="0" b="0"/>
              <a:pathLst>
                <a:path w="34436" h="179376">
                  <a:moveTo>
                    <a:pt x="0" y="26975"/>
                  </a:moveTo>
                  <a:lnTo>
                    <a:pt x="0" y="26975"/>
                  </a:lnTo>
                  <a:lnTo>
                    <a:pt x="0" y="1735"/>
                  </a:lnTo>
                  <a:lnTo>
                    <a:pt x="1411" y="270"/>
                  </a:lnTo>
                  <a:lnTo>
                    <a:pt x="3763" y="0"/>
                  </a:lnTo>
                  <a:lnTo>
                    <a:pt x="6743" y="525"/>
                  </a:lnTo>
                  <a:lnTo>
                    <a:pt x="13814" y="8634"/>
                  </a:lnTo>
                  <a:lnTo>
                    <a:pt x="25731" y="34711"/>
                  </a:lnTo>
                  <a:lnTo>
                    <a:pt x="34435" y="73717"/>
                  </a:lnTo>
                  <a:lnTo>
                    <a:pt x="33249" y="114673"/>
                  </a:lnTo>
                  <a:lnTo>
                    <a:pt x="23579" y="159695"/>
                  </a:lnTo>
                  <a:lnTo>
                    <a:pt x="19050" y="17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947">
              <a:extLst>
                <a:ext uri="{FF2B5EF4-FFF2-40B4-BE49-F238E27FC236}">
                  <a16:creationId xmlns:a16="http://schemas.microsoft.com/office/drawing/2014/main" xmlns="" id="{E9EBEA92-B666-4C71-AD5D-69D12549682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690100" y="996950"/>
              <a:ext cx="95251" cy="190501"/>
            </a:xfrm>
            <a:custGeom>
              <a:avLst/>
              <a:gdLst/>
              <a:ahLst/>
              <a:cxnLst/>
              <a:rect l="0" t="0" r="0" b="0"/>
              <a:pathLst>
                <a:path w="95251" h="190501">
                  <a:moveTo>
                    <a:pt x="95250" y="0"/>
                  </a:moveTo>
                  <a:lnTo>
                    <a:pt x="95250" y="0"/>
                  </a:lnTo>
                  <a:lnTo>
                    <a:pt x="91880" y="0"/>
                  </a:lnTo>
                  <a:lnTo>
                    <a:pt x="79670" y="16855"/>
                  </a:lnTo>
                  <a:lnTo>
                    <a:pt x="62647" y="54304"/>
                  </a:lnTo>
                  <a:lnTo>
                    <a:pt x="48539" y="86930"/>
                  </a:lnTo>
                  <a:lnTo>
                    <a:pt x="32862" y="121891"/>
                  </a:lnTo>
                  <a:lnTo>
                    <a:pt x="10991" y="16766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375">
            <a:extLst>
              <a:ext uri="{FF2B5EF4-FFF2-40B4-BE49-F238E27FC236}">
                <a16:creationId xmlns:a16="http://schemas.microsoft.com/office/drawing/2014/main" xmlns="" id="{403FB075-3A0B-47B0-927E-32E7053D6605}"/>
              </a:ext>
            </a:extLst>
          </p:cNvPr>
          <p:cNvGrpSpPr/>
          <p:nvPr/>
        </p:nvGrpSpPr>
        <p:grpSpPr>
          <a:xfrm>
            <a:off x="8898387" y="1017257"/>
            <a:ext cx="388489" cy="252253"/>
            <a:chOff x="8898387" y="1017257"/>
            <a:chExt cx="388489" cy="252253"/>
          </a:xfrm>
        </p:grpSpPr>
        <p:sp>
          <p:nvSpPr>
            <p:cNvPr id="308" name="SMARTInkShape-1948">
              <a:extLst>
                <a:ext uri="{FF2B5EF4-FFF2-40B4-BE49-F238E27FC236}">
                  <a16:creationId xmlns:a16="http://schemas.microsoft.com/office/drawing/2014/main" xmlns="" id="{998B1DC8-5245-4949-B565-E043A7BC1F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147439" y="1017257"/>
              <a:ext cx="111616" cy="252253"/>
            </a:xfrm>
            <a:custGeom>
              <a:avLst/>
              <a:gdLst/>
              <a:ahLst/>
              <a:cxnLst/>
              <a:rect l="0" t="0" r="0" b="0"/>
              <a:pathLst>
                <a:path w="111616" h="252253">
                  <a:moveTo>
                    <a:pt x="41011" y="93993"/>
                  </a:moveTo>
                  <a:lnTo>
                    <a:pt x="41011" y="93993"/>
                  </a:lnTo>
                  <a:lnTo>
                    <a:pt x="35942" y="133672"/>
                  </a:lnTo>
                  <a:lnTo>
                    <a:pt x="28768" y="170347"/>
                  </a:lnTo>
                  <a:lnTo>
                    <a:pt x="11860" y="217260"/>
                  </a:lnTo>
                  <a:lnTo>
                    <a:pt x="3385" y="250579"/>
                  </a:lnTo>
                  <a:lnTo>
                    <a:pt x="1816" y="252006"/>
                  </a:lnTo>
                  <a:lnTo>
                    <a:pt x="62" y="252252"/>
                  </a:lnTo>
                  <a:lnTo>
                    <a:pt x="0" y="243117"/>
                  </a:lnTo>
                  <a:lnTo>
                    <a:pt x="5707" y="201766"/>
                  </a:lnTo>
                  <a:lnTo>
                    <a:pt x="13325" y="167057"/>
                  </a:lnTo>
                  <a:lnTo>
                    <a:pt x="23766" y="125760"/>
                  </a:lnTo>
                  <a:lnTo>
                    <a:pt x="35463" y="81536"/>
                  </a:lnTo>
                  <a:lnTo>
                    <a:pt x="47718" y="47299"/>
                  </a:lnTo>
                  <a:lnTo>
                    <a:pt x="66516" y="13836"/>
                  </a:lnTo>
                  <a:lnTo>
                    <a:pt x="78451" y="2629"/>
                  </a:lnTo>
                  <a:lnTo>
                    <a:pt x="83611" y="628"/>
                  </a:lnTo>
                  <a:lnTo>
                    <a:pt x="88460" y="0"/>
                  </a:lnTo>
                  <a:lnTo>
                    <a:pt x="93105" y="1697"/>
                  </a:lnTo>
                  <a:lnTo>
                    <a:pt x="102028" y="9228"/>
                  </a:lnTo>
                  <a:lnTo>
                    <a:pt x="111615" y="32110"/>
                  </a:lnTo>
                  <a:lnTo>
                    <a:pt x="111364" y="40743"/>
                  </a:lnTo>
                  <a:lnTo>
                    <a:pt x="100896" y="67083"/>
                  </a:lnTo>
                  <a:lnTo>
                    <a:pt x="90204" y="86737"/>
                  </a:lnTo>
                  <a:lnTo>
                    <a:pt x="41011" y="12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949">
              <a:extLst>
                <a:ext uri="{FF2B5EF4-FFF2-40B4-BE49-F238E27FC236}">
                  <a16:creationId xmlns:a16="http://schemas.microsoft.com/office/drawing/2014/main" xmlns="" id="{DD94E405-9F4B-4532-958C-6D93EA43E12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277350" y="1111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950">
              <a:extLst>
                <a:ext uri="{FF2B5EF4-FFF2-40B4-BE49-F238E27FC236}">
                  <a16:creationId xmlns:a16="http://schemas.microsoft.com/office/drawing/2014/main" xmlns="" id="{35594AE3-2E35-4B6D-87C9-6070F5B8F53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86850" y="1123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951">
              <a:extLst>
                <a:ext uri="{FF2B5EF4-FFF2-40B4-BE49-F238E27FC236}">
                  <a16:creationId xmlns:a16="http://schemas.microsoft.com/office/drawing/2014/main" xmlns="" id="{B6205D98-93E4-4622-B629-4342FF2A92C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98387" y="1054362"/>
              <a:ext cx="112264" cy="92396"/>
            </a:xfrm>
            <a:custGeom>
              <a:avLst/>
              <a:gdLst/>
              <a:ahLst/>
              <a:cxnLst/>
              <a:rect l="0" t="0" r="0" b="0"/>
              <a:pathLst>
                <a:path w="112264" h="92396">
                  <a:moveTo>
                    <a:pt x="10663" y="6088"/>
                  </a:moveTo>
                  <a:lnTo>
                    <a:pt x="10663" y="6088"/>
                  </a:lnTo>
                  <a:lnTo>
                    <a:pt x="4575" y="0"/>
                  </a:lnTo>
                  <a:lnTo>
                    <a:pt x="0" y="16409"/>
                  </a:lnTo>
                  <a:lnTo>
                    <a:pt x="247" y="48396"/>
                  </a:lnTo>
                  <a:lnTo>
                    <a:pt x="6882" y="75515"/>
                  </a:lnTo>
                  <a:lnTo>
                    <a:pt x="9553" y="79889"/>
                  </a:lnTo>
                  <a:lnTo>
                    <a:pt x="12745" y="82806"/>
                  </a:lnTo>
                  <a:lnTo>
                    <a:pt x="16284" y="84750"/>
                  </a:lnTo>
                  <a:lnTo>
                    <a:pt x="19350" y="85340"/>
                  </a:lnTo>
                  <a:lnTo>
                    <a:pt x="22100" y="85028"/>
                  </a:lnTo>
                  <a:lnTo>
                    <a:pt x="38322" y="76087"/>
                  </a:lnTo>
                  <a:lnTo>
                    <a:pt x="49040" y="68143"/>
                  </a:lnTo>
                  <a:lnTo>
                    <a:pt x="52413" y="63536"/>
                  </a:lnTo>
                  <a:lnTo>
                    <a:pt x="53312" y="61320"/>
                  </a:lnTo>
                  <a:lnTo>
                    <a:pt x="55324" y="60548"/>
                  </a:lnTo>
                  <a:lnTo>
                    <a:pt x="61323" y="61572"/>
                  </a:lnTo>
                  <a:lnTo>
                    <a:pt x="68691" y="68142"/>
                  </a:lnTo>
                  <a:lnTo>
                    <a:pt x="86382" y="91098"/>
                  </a:lnTo>
                  <a:lnTo>
                    <a:pt x="88659" y="92395"/>
                  </a:lnTo>
                  <a:lnTo>
                    <a:pt x="91588" y="91848"/>
                  </a:lnTo>
                  <a:lnTo>
                    <a:pt x="98606" y="87478"/>
                  </a:lnTo>
                  <a:lnTo>
                    <a:pt x="107119" y="77084"/>
                  </a:lnTo>
                  <a:lnTo>
                    <a:pt x="110739" y="58325"/>
                  </a:lnTo>
                  <a:lnTo>
                    <a:pt x="106661" y="31123"/>
                  </a:lnTo>
                  <a:lnTo>
                    <a:pt x="107118" y="29834"/>
                  </a:lnTo>
                  <a:lnTo>
                    <a:pt x="108129" y="29680"/>
                  </a:lnTo>
                  <a:lnTo>
                    <a:pt x="112263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376">
            <a:extLst>
              <a:ext uri="{FF2B5EF4-FFF2-40B4-BE49-F238E27FC236}">
                <a16:creationId xmlns:a16="http://schemas.microsoft.com/office/drawing/2014/main" xmlns="" id="{37174752-B0D3-4103-8AF6-EC3A007578CB}"/>
              </a:ext>
            </a:extLst>
          </p:cNvPr>
          <p:cNvGrpSpPr/>
          <p:nvPr/>
        </p:nvGrpSpPr>
        <p:grpSpPr>
          <a:xfrm>
            <a:off x="8092859" y="853592"/>
            <a:ext cx="124042" cy="295759"/>
            <a:chOff x="8092859" y="853592"/>
            <a:chExt cx="124042" cy="295759"/>
          </a:xfrm>
        </p:grpSpPr>
        <p:sp>
          <p:nvSpPr>
            <p:cNvPr id="313" name="SMARTInkShape-1952">
              <a:extLst>
                <a:ext uri="{FF2B5EF4-FFF2-40B4-BE49-F238E27FC236}">
                  <a16:creationId xmlns:a16="http://schemas.microsoft.com/office/drawing/2014/main" xmlns="" id="{BC1B5BBB-7692-4F3B-B9C8-ED65D8720F8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191500" y="102235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19050" y="0"/>
                  </a:moveTo>
                  <a:lnTo>
                    <a:pt x="19050" y="0"/>
                  </a:lnTo>
                  <a:lnTo>
                    <a:pt x="13583" y="0"/>
                  </a:lnTo>
                  <a:lnTo>
                    <a:pt x="9590" y="6742"/>
                  </a:lnTo>
                  <a:lnTo>
                    <a:pt x="3263" y="50901"/>
                  </a:lnTo>
                  <a:lnTo>
                    <a:pt x="643" y="9074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953">
              <a:extLst>
                <a:ext uri="{FF2B5EF4-FFF2-40B4-BE49-F238E27FC236}">
                  <a16:creationId xmlns:a16="http://schemas.microsoft.com/office/drawing/2014/main" xmlns="" id="{8880F234-0B12-4D7B-8F8A-564A7F3C4F7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92859" y="853592"/>
              <a:ext cx="124042" cy="228037"/>
            </a:xfrm>
            <a:custGeom>
              <a:avLst/>
              <a:gdLst/>
              <a:ahLst/>
              <a:cxnLst/>
              <a:rect l="0" t="0" r="0" b="0"/>
              <a:pathLst>
                <a:path w="124042" h="228037">
                  <a:moveTo>
                    <a:pt x="85941" y="3658"/>
                  </a:moveTo>
                  <a:lnTo>
                    <a:pt x="85941" y="3658"/>
                  </a:lnTo>
                  <a:lnTo>
                    <a:pt x="85941" y="0"/>
                  </a:lnTo>
                  <a:lnTo>
                    <a:pt x="84059" y="10252"/>
                  </a:lnTo>
                  <a:lnTo>
                    <a:pt x="73388" y="36656"/>
                  </a:lnTo>
                  <a:lnTo>
                    <a:pt x="52353" y="77641"/>
                  </a:lnTo>
                  <a:lnTo>
                    <a:pt x="30127" y="123651"/>
                  </a:lnTo>
                  <a:lnTo>
                    <a:pt x="12018" y="164800"/>
                  </a:lnTo>
                  <a:lnTo>
                    <a:pt x="0" y="203568"/>
                  </a:lnTo>
                  <a:lnTo>
                    <a:pt x="237" y="214333"/>
                  </a:lnTo>
                  <a:lnTo>
                    <a:pt x="1288" y="218191"/>
                  </a:lnTo>
                  <a:lnTo>
                    <a:pt x="6219" y="224360"/>
                  </a:lnTo>
                  <a:lnTo>
                    <a:pt x="9509" y="226993"/>
                  </a:lnTo>
                  <a:lnTo>
                    <a:pt x="22574" y="228036"/>
                  </a:lnTo>
                  <a:lnTo>
                    <a:pt x="63076" y="222957"/>
                  </a:lnTo>
                  <a:lnTo>
                    <a:pt x="89279" y="217194"/>
                  </a:lnTo>
                  <a:lnTo>
                    <a:pt x="124041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6" name="SMARTInkShape-1954">
            <a:extLst>
              <a:ext uri="{FF2B5EF4-FFF2-40B4-BE49-F238E27FC236}">
                <a16:creationId xmlns:a16="http://schemas.microsoft.com/office/drawing/2014/main" xmlns="" id="{0B4DB7D2-6575-482C-8BF8-CECA47AFE62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24411" y="980592"/>
            <a:ext cx="198790" cy="840992"/>
          </a:xfrm>
          <a:custGeom>
            <a:avLst/>
            <a:gdLst/>
            <a:ahLst/>
            <a:cxnLst/>
            <a:rect l="0" t="0" r="0" b="0"/>
            <a:pathLst>
              <a:path w="198790" h="840992">
                <a:moveTo>
                  <a:pt x="198789" y="3658"/>
                </a:moveTo>
                <a:lnTo>
                  <a:pt x="198789" y="3658"/>
                </a:lnTo>
                <a:lnTo>
                  <a:pt x="177806" y="0"/>
                </a:lnTo>
                <a:lnTo>
                  <a:pt x="160065" y="1562"/>
                </a:lnTo>
                <a:lnTo>
                  <a:pt x="130244" y="16521"/>
                </a:lnTo>
                <a:lnTo>
                  <a:pt x="88562" y="52635"/>
                </a:lnTo>
                <a:lnTo>
                  <a:pt x="59748" y="88255"/>
                </a:lnTo>
                <a:lnTo>
                  <a:pt x="49268" y="115575"/>
                </a:lnTo>
                <a:lnTo>
                  <a:pt x="47904" y="140417"/>
                </a:lnTo>
                <a:lnTo>
                  <a:pt x="49516" y="151981"/>
                </a:lnTo>
                <a:lnTo>
                  <a:pt x="62595" y="176118"/>
                </a:lnTo>
                <a:lnTo>
                  <a:pt x="93759" y="215389"/>
                </a:lnTo>
                <a:lnTo>
                  <a:pt x="126042" y="256423"/>
                </a:lnTo>
                <a:lnTo>
                  <a:pt x="142468" y="282509"/>
                </a:lnTo>
                <a:lnTo>
                  <a:pt x="152121" y="308214"/>
                </a:lnTo>
                <a:lnTo>
                  <a:pt x="153117" y="333750"/>
                </a:lnTo>
                <a:lnTo>
                  <a:pt x="143864" y="371926"/>
                </a:lnTo>
                <a:lnTo>
                  <a:pt x="122072" y="411930"/>
                </a:lnTo>
                <a:lnTo>
                  <a:pt x="92567" y="453181"/>
                </a:lnTo>
                <a:lnTo>
                  <a:pt x="67833" y="490333"/>
                </a:lnTo>
                <a:lnTo>
                  <a:pt x="43882" y="531121"/>
                </a:lnTo>
                <a:lnTo>
                  <a:pt x="33338" y="561091"/>
                </a:lnTo>
                <a:lnTo>
                  <a:pt x="32488" y="588943"/>
                </a:lnTo>
                <a:lnTo>
                  <a:pt x="42319" y="634053"/>
                </a:lnTo>
                <a:lnTo>
                  <a:pt x="47402" y="653545"/>
                </a:lnTo>
                <a:lnTo>
                  <a:pt x="45591" y="682502"/>
                </a:lnTo>
                <a:lnTo>
                  <a:pt x="35726" y="720009"/>
                </a:lnTo>
                <a:lnTo>
                  <a:pt x="15667" y="763122"/>
                </a:lnTo>
                <a:lnTo>
                  <a:pt x="1280" y="795653"/>
                </a:lnTo>
                <a:lnTo>
                  <a:pt x="0" y="809328"/>
                </a:lnTo>
                <a:lnTo>
                  <a:pt x="646" y="815938"/>
                </a:lnTo>
                <a:lnTo>
                  <a:pt x="4604" y="821756"/>
                </a:lnTo>
                <a:lnTo>
                  <a:pt x="18411" y="831983"/>
                </a:lnTo>
                <a:lnTo>
                  <a:pt x="59501" y="838932"/>
                </a:lnTo>
                <a:lnTo>
                  <a:pt x="105150" y="840991"/>
                </a:lnTo>
                <a:lnTo>
                  <a:pt x="149956" y="834859"/>
                </a:lnTo>
                <a:lnTo>
                  <a:pt x="179739" y="829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378">
            <a:extLst>
              <a:ext uri="{FF2B5EF4-FFF2-40B4-BE49-F238E27FC236}">
                <a16:creationId xmlns:a16="http://schemas.microsoft.com/office/drawing/2014/main" xmlns="" id="{EB7BF132-BC80-4335-8BA3-9E9E2846017B}"/>
              </a:ext>
            </a:extLst>
          </p:cNvPr>
          <p:cNvGrpSpPr/>
          <p:nvPr/>
        </p:nvGrpSpPr>
        <p:grpSpPr>
          <a:xfrm>
            <a:off x="6068465" y="1050202"/>
            <a:ext cx="1253086" cy="453492"/>
            <a:chOff x="6068465" y="1050202"/>
            <a:chExt cx="1253086" cy="453492"/>
          </a:xfrm>
        </p:grpSpPr>
        <p:sp>
          <p:nvSpPr>
            <p:cNvPr id="317" name="SMARTInkShape-1955">
              <a:extLst>
                <a:ext uri="{FF2B5EF4-FFF2-40B4-BE49-F238E27FC236}">
                  <a16:creationId xmlns:a16="http://schemas.microsoft.com/office/drawing/2014/main" xmlns="" id="{32866987-8DDF-4C8D-8281-5BBE516CBD9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18350" y="12573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12553" y="4468"/>
                  </a:lnTo>
                  <a:lnTo>
                    <a:pt x="54926" y="883"/>
                  </a:lnTo>
                  <a:lnTo>
                    <a:pt x="101333" y="26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956">
              <a:extLst>
                <a:ext uri="{FF2B5EF4-FFF2-40B4-BE49-F238E27FC236}">
                  <a16:creationId xmlns:a16="http://schemas.microsoft.com/office/drawing/2014/main" xmlns="" id="{E5534653-F414-4B68-AA0F-208F45F0A52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870700" y="1143000"/>
              <a:ext cx="62017" cy="222251"/>
            </a:xfrm>
            <a:custGeom>
              <a:avLst/>
              <a:gdLst/>
              <a:ahLst/>
              <a:cxnLst/>
              <a:rect l="0" t="0" r="0" b="0"/>
              <a:pathLst>
                <a:path w="62017" h="222251">
                  <a:moveTo>
                    <a:pt x="38100" y="0"/>
                  </a:moveTo>
                  <a:lnTo>
                    <a:pt x="38100" y="0"/>
                  </a:lnTo>
                  <a:lnTo>
                    <a:pt x="50309" y="15580"/>
                  </a:lnTo>
                  <a:lnTo>
                    <a:pt x="58494" y="42716"/>
                  </a:lnTo>
                  <a:lnTo>
                    <a:pt x="62016" y="84310"/>
                  </a:lnTo>
                  <a:lnTo>
                    <a:pt x="52947" y="129011"/>
                  </a:lnTo>
                  <a:lnTo>
                    <a:pt x="36854" y="170164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957">
              <a:extLst>
                <a:ext uri="{FF2B5EF4-FFF2-40B4-BE49-F238E27FC236}">
                  <a16:creationId xmlns:a16="http://schemas.microsoft.com/office/drawing/2014/main" xmlns="" id="{65A6954E-46C8-4359-9915-5D4E435A95D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25719" y="1339850"/>
              <a:ext cx="195832" cy="21539"/>
            </a:xfrm>
            <a:custGeom>
              <a:avLst/>
              <a:gdLst/>
              <a:ahLst/>
              <a:cxnLst/>
              <a:rect l="0" t="0" r="0" b="0"/>
              <a:pathLst>
                <a:path w="195832" h="21539">
                  <a:moveTo>
                    <a:pt x="11681" y="12700"/>
                  </a:moveTo>
                  <a:lnTo>
                    <a:pt x="11681" y="12700"/>
                  </a:lnTo>
                  <a:lnTo>
                    <a:pt x="1567" y="16071"/>
                  </a:lnTo>
                  <a:lnTo>
                    <a:pt x="0" y="17770"/>
                  </a:lnTo>
                  <a:lnTo>
                    <a:pt x="365" y="19607"/>
                  </a:lnTo>
                  <a:lnTo>
                    <a:pt x="2021" y="21538"/>
                  </a:lnTo>
                  <a:lnTo>
                    <a:pt x="46645" y="18862"/>
                  </a:lnTo>
                  <a:lnTo>
                    <a:pt x="82488" y="12852"/>
                  </a:lnTo>
                  <a:lnTo>
                    <a:pt x="125701" y="7358"/>
                  </a:lnTo>
                  <a:lnTo>
                    <a:pt x="164662" y="3270"/>
                  </a:lnTo>
                  <a:lnTo>
                    <a:pt x="195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958">
              <a:extLst>
                <a:ext uri="{FF2B5EF4-FFF2-40B4-BE49-F238E27FC236}">
                  <a16:creationId xmlns:a16="http://schemas.microsoft.com/office/drawing/2014/main" xmlns="" id="{77154115-7E6F-4499-8A4C-680D03A6F33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96249" y="1168400"/>
              <a:ext cx="161752" cy="151543"/>
            </a:xfrm>
            <a:custGeom>
              <a:avLst/>
              <a:gdLst/>
              <a:ahLst/>
              <a:cxnLst/>
              <a:rect l="0" t="0" r="0" b="0"/>
              <a:pathLst>
                <a:path w="161752" h="151543">
                  <a:moveTo>
                    <a:pt x="161751" y="0"/>
                  </a:moveTo>
                  <a:lnTo>
                    <a:pt x="161751" y="0"/>
                  </a:lnTo>
                  <a:lnTo>
                    <a:pt x="158380" y="0"/>
                  </a:lnTo>
                  <a:lnTo>
                    <a:pt x="149542" y="6742"/>
                  </a:lnTo>
                  <a:lnTo>
                    <a:pt x="120998" y="53360"/>
                  </a:lnTo>
                  <a:lnTo>
                    <a:pt x="95583" y="89658"/>
                  </a:lnTo>
                  <a:lnTo>
                    <a:pt x="55390" y="133108"/>
                  </a:lnTo>
                  <a:lnTo>
                    <a:pt x="27382" y="150055"/>
                  </a:lnTo>
                  <a:lnTo>
                    <a:pt x="19960" y="151542"/>
                  </a:lnTo>
                  <a:lnTo>
                    <a:pt x="13602" y="151122"/>
                  </a:lnTo>
                  <a:lnTo>
                    <a:pt x="7951" y="149432"/>
                  </a:lnTo>
                  <a:lnTo>
                    <a:pt x="4184" y="145482"/>
                  </a:lnTo>
                  <a:lnTo>
                    <a:pt x="0" y="133568"/>
                  </a:lnTo>
                  <a:lnTo>
                    <a:pt x="1903" y="120747"/>
                  </a:lnTo>
                  <a:lnTo>
                    <a:pt x="8156" y="108699"/>
                  </a:lnTo>
                  <a:lnTo>
                    <a:pt x="17992" y="98640"/>
                  </a:lnTo>
                  <a:lnTo>
                    <a:pt x="24990" y="96099"/>
                  </a:lnTo>
                  <a:lnTo>
                    <a:pt x="42171" y="95157"/>
                  </a:lnTo>
                  <a:lnTo>
                    <a:pt x="68308" y="101964"/>
                  </a:lnTo>
                  <a:lnTo>
                    <a:pt x="90555" y="116289"/>
                  </a:lnTo>
                  <a:lnTo>
                    <a:pt x="100239" y="127884"/>
                  </a:lnTo>
                  <a:lnTo>
                    <a:pt x="112206" y="149204"/>
                  </a:lnTo>
                  <a:lnTo>
                    <a:pt x="114610" y="150975"/>
                  </a:lnTo>
                  <a:lnTo>
                    <a:pt x="116918" y="150744"/>
                  </a:lnTo>
                  <a:lnTo>
                    <a:pt x="12365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959">
              <a:extLst>
                <a:ext uri="{FF2B5EF4-FFF2-40B4-BE49-F238E27FC236}">
                  <a16:creationId xmlns:a16="http://schemas.microsoft.com/office/drawing/2014/main" xmlns="" id="{B1FDFD5A-36AE-4058-9FEB-1B6328DDE8C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10817" y="1139629"/>
              <a:ext cx="93184" cy="219272"/>
            </a:xfrm>
            <a:custGeom>
              <a:avLst/>
              <a:gdLst/>
              <a:ahLst/>
              <a:cxnLst/>
              <a:rect l="0" t="0" r="0" b="0"/>
              <a:pathLst>
                <a:path w="93184" h="219272">
                  <a:moveTo>
                    <a:pt x="93183" y="3371"/>
                  </a:moveTo>
                  <a:lnTo>
                    <a:pt x="93183" y="3371"/>
                  </a:lnTo>
                  <a:lnTo>
                    <a:pt x="79699" y="0"/>
                  </a:lnTo>
                  <a:lnTo>
                    <a:pt x="65553" y="2108"/>
                  </a:lnTo>
                  <a:lnTo>
                    <a:pt x="57829" y="4646"/>
                  </a:lnTo>
                  <a:lnTo>
                    <a:pt x="30105" y="25072"/>
                  </a:lnTo>
                  <a:lnTo>
                    <a:pt x="6289" y="63580"/>
                  </a:lnTo>
                  <a:lnTo>
                    <a:pt x="0" y="92690"/>
                  </a:lnTo>
                  <a:lnTo>
                    <a:pt x="2309" y="136845"/>
                  </a:lnTo>
                  <a:lnTo>
                    <a:pt x="10461" y="164293"/>
                  </a:lnTo>
                  <a:lnTo>
                    <a:pt x="25844" y="185899"/>
                  </a:lnTo>
                  <a:lnTo>
                    <a:pt x="80483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960">
              <a:extLst>
                <a:ext uri="{FF2B5EF4-FFF2-40B4-BE49-F238E27FC236}">
                  <a16:creationId xmlns:a16="http://schemas.microsoft.com/office/drawing/2014/main" xmlns="" id="{3E2CE3E1-D414-47B4-9283-B93CC78B58D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337300" y="1279329"/>
              <a:ext cx="127001" cy="124022"/>
            </a:xfrm>
            <a:custGeom>
              <a:avLst/>
              <a:gdLst/>
              <a:ahLst/>
              <a:cxnLst/>
              <a:rect l="0" t="0" r="0" b="0"/>
              <a:pathLst>
                <a:path w="127001" h="124022">
                  <a:moveTo>
                    <a:pt x="127000" y="3371"/>
                  </a:moveTo>
                  <a:lnTo>
                    <a:pt x="127000" y="3371"/>
                  </a:lnTo>
                  <a:lnTo>
                    <a:pt x="120259" y="0"/>
                  </a:lnTo>
                  <a:lnTo>
                    <a:pt x="116156" y="418"/>
                  </a:lnTo>
                  <a:lnTo>
                    <a:pt x="105952" y="4646"/>
                  </a:lnTo>
                  <a:lnTo>
                    <a:pt x="67148" y="40445"/>
                  </a:lnTo>
                  <a:lnTo>
                    <a:pt x="30353" y="80231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961">
              <a:extLst>
                <a:ext uri="{FF2B5EF4-FFF2-40B4-BE49-F238E27FC236}">
                  <a16:creationId xmlns:a16="http://schemas.microsoft.com/office/drawing/2014/main" xmlns="" id="{36BBB119-03C1-4C6C-96A1-5CD374253C1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50000" y="128270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4845" y="49500"/>
                  </a:lnTo>
                  <a:lnTo>
                    <a:pt x="825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962">
              <a:extLst>
                <a:ext uri="{FF2B5EF4-FFF2-40B4-BE49-F238E27FC236}">
                  <a16:creationId xmlns:a16="http://schemas.microsoft.com/office/drawing/2014/main" xmlns="" id="{6670E1B1-A542-4650-8379-2613854713B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68465" y="1050202"/>
              <a:ext cx="241772" cy="453492"/>
            </a:xfrm>
            <a:custGeom>
              <a:avLst/>
              <a:gdLst/>
              <a:ahLst/>
              <a:cxnLst/>
              <a:rect l="0" t="0" r="0" b="0"/>
              <a:pathLst>
                <a:path w="241772" h="453492">
                  <a:moveTo>
                    <a:pt x="14835" y="130898"/>
                  </a:moveTo>
                  <a:lnTo>
                    <a:pt x="14835" y="130898"/>
                  </a:lnTo>
                  <a:lnTo>
                    <a:pt x="14835" y="125431"/>
                  </a:lnTo>
                  <a:lnTo>
                    <a:pt x="19861" y="172603"/>
                  </a:lnTo>
                  <a:lnTo>
                    <a:pt x="21302" y="205878"/>
                  </a:lnTo>
                  <a:lnTo>
                    <a:pt x="24295" y="244185"/>
                  </a:lnTo>
                  <a:lnTo>
                    <a:pt x="24213" y="286611"/>
                  </a:lnTo>
                  <a:lnTo>
                    <a:pt x="21824" y="329926"/>
                  </a:lnTo>
                  <a:lnTo>
                    <a:pt x="18412" y="370344"/>
                  </a:lnTo>
                  <a:lnTo>
                    <a:pt x="14543" y="405711"/>
                  </a:lnTo>
                  <a:lnTo>
                    <a:pt x="6310" y="451804"/>
                  </a:lnTo>
                  <a:lnTo>
                    <a:pt x="4213" y="453491"/>
                  </a:lnTo>
                  <a:lnTo>
                    <a:pt x="2109" y="451088"/>
                  </a:lnTo>
                  <a:lnTo>
                    <a:pt x="0" y="445958"/>
                  </a:lnTo>
                  <a:lnTo>
                    <a:pt x="406" y="405028"/>
                  </a:lnTo>
                  <a:lnTo>
                    <a:pt x="1368" y="360448"/>
                  </a:lnTo>
                  <a:lnTo>
                    <a:pt x="1622" y="334731"/>
                  </a:lnTo>
                  <a:lnTo>
                    <a:pt x="3204" y="305593"/>
                  </a:lnTo>
                  <a:lnTo>
                    <a:pt x="5670" y="274172"/>
                  </a:lnTo>
                  <a:lnTo>
                    <a:pt x="8725" y="241231"/>
                  </a:lnTo>
                  <a:lnTo>
                    <a:pt x="13584" y="209392"/>
                  </a:lnTo>
                  <a:lnTo>
                    <a:pt x="19645" y="178289"/>
                  </a:lnTo>
                  <a:lnTo>
                    <a:pt x="26508" y="147675"/>
                  </a:lnTo>
                  <a:lnTo>
                    <a:pt x="35317" y="120916"/>
                  </a:lnTo>
                  <a:lnTo>
                    <a:pt x="56394" y="74250"/>
                  </a:lnTo>
                  <a:lnTo>
                    <a:pt x="79871" y="39869"/>
                  </a:lnTo>
                  <a:lnTo>
                    <a:pt x="103713" y="15652"/>
                  </a:lnTo>
                  <a:lnTo>
                    <a:pt x="126067" y="2537"/>
                  </a:lnTo>
                  <a:lnTo>
                    <a:pt x="151525" y="0"/>
                  </a:lnTo>
                  <a:lnTo>
                    <a:pt x="165228" y="1300"/>
                  </a:lnTo>
                  <a:lnTo>
                    <a:pt x="191744" y="14032"/>
                  </a:lnTo>
                  <a:lnTo>
                    <a:pt x="204740" y="23354"/>
                  </a:lnTo>
                  <a:lnTo>
                    <a:pt x="236516" y="70184"/>
                  </a:lnTo>
                  <a:lnTo>
                    <a:pt x="241771" y="108618"/>
                  </a:lnTo>
                  <a:lnTo>
                    <a:pt x="240209" y="128744"/>
                  </a:lnTo>
                  <a:lnTo>
                    <a:pt x="225304" y="166159"/>
                  </a:lnTo>
                  <a:lnTo>
                    <a:pt x="201510" y="198781"/>
                  </a:lnTo>
                  <a:lnTo>
                    <a:pt x="172120" y="222687"/>
                  </a:lnTo>
                  <a:lnTo>
                    <a:pt x="138362" y="237074"/>
                  </a:lnTo>
                  <a:lnTo>
                    <a:pt x="104307" y="244410"/>
                  </a:lnTo>
                  <a:lnTo>
                    <a:pt x="75062" y="245318"/>
                  </a:lnTo>
                  <a:lnTo>
                    <a:pt x="53597" y="239607"/>
                  </a:lnTo>
                  <a:lnTo>
                    <a:pt x="44909" y="235121"/>
                  </a:lnTo>
                  <a:lnTo>
                    <a:pt x="40528" y="230013"/>
                  </a:lnTo>
                  <a:lnTo>
                    <a:pt x="39020" y="224491"/>
                  </a:lnTo>
                  <a:lnTo>
                    <a:pt x="40235" y="207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379">
            <a:extLst>
              <a:ext uri="{FF2B5EF4-FFF2-40B4-BE49-F238E27FC236}">
                <a16:creationId xmlns:a16="http://schemas.microsoft.com/office/drawing/2014/main" xmlns="" id="{7C3EA88C-CAFD-4417-85EC-CC9BAD7A806C}"/>
              </a:ext>
            </a:extLst>
          </p:cNvPr>
          <p:cNvGrpSpPr/>
          <p:nvPr/>
        </p:nvGrpSpPr>
        <p:grpSpPr>
          <a:xfrm>
            <a:off x="3359150" y="947556"/>
            <a:ext cx="431801" cy="462145"/>
            <a:chOff x="3359150" y="947556"/>
            <a:chExt cx="431801" cy="462145"/>
          </a:xfrm>
        </p:grpSpPr>
        <p:sp>
          <p:nvSpPr>
            <p:cNvPr id="326" name="SMARTInkShape-1963">
              <a:extLst>
                <a:ext uri="{FF2B5EF4-FFF2-40B4-BE49-F238E27FC236}">
                  <a16:creationId xmlns:a16="http://schemas.microsoft.com/office/drawing/2014/main" xmlns="" id="{42FF7C52-F04A-43D7-BA10-50A61FD7BE7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65550" y="13525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964">
              <a:extLst>
                <a:ext uri="{FF2B5EF4-FFF2-40B4-BE49-F238E27FC236}">
                  <a16:creationId xmlns:a16="http://schemas.microsoft.com/office/drawing/2014/main" xmlns="" id="{3F7E058D-AC5A-4F90-BD62-0AD60CC6B70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94100" y="947556"/>
              <a:ext cx="119170" cy="462145"/>
            </a:xfrm>
            <a:custGeom>
              <a:avLst/>
              <a:gdLst/>
              <a:ahLst/>
              <a:cxnLst/>
              <a:rect l="0" t="0" r="0" b="0"/>
              <a:pathLst>
                <a:path w="119170" h="462145">
                  <a:moveTo>
                    <a:pt x="31750" y="17644"/>
                  </a:moveTo>
                  <a:lnTo>
                    <a:pt x="31750" y="17644"/>
                  </a:lnTo>
                  <a:lnTo>
                    <a:pt x="28379" y="10902"/>
                  </a:lnTo>
                  <a:lnTo>
                    <a:pt x="28797" y="8210"/>
                  </a:lnTo>
                  <a:lnTo>
                    <a:pt x="30487" y="5711"/>
                  </a:lnTo>
                  <a:lnTo>
                    <a:pt x="33025" y="3338"/>
                  </a:lnTo>
                  <a:lnTo>
                    <a:pt x="56822" y="0"/>
                  </a:lnTo>
                  <a:lnTo>
                    <a:pt x="87313" y="5752"/>
                  </a:lnTo>
                  <a:lnTo>
                    <a:pt x="104422" y="18238"/>
                  </a:lnTo>
                  <a:lnTo>
                    <a:pt x="111948" y="26507"/>
                  </a:lnTo>
                  <a:lnTo>
                    <a:pt x="118429" y="48865"/>
                  </a:lnTo>
                  <a:lnTo>
                    <a:pt x="119169" y="61741"/>
                  </a:lnTo>
                  <a:lnTo>
                    <a:pt x="112466" y="87337"/>
                  </a:lnTo>
                  <a:lnTo>
                    <a:pt x="90944" y="127429"/>
                  </a:lnTo>
                  <a:lnTo>
                    <a:pt x="62224" y="166825"/>
                  </a:lnTo>
                  <a:lnTo>
                    <a:pt x="31028" y="208370"/>
                  </a:lnTo>
                  <a:lnTo>
                    <a:pt x="19228" y="231730"/>
                  </a:lnTo>
                  <a:lnTo>
                    <a:pt x="18463" y="238684"/>
                  </a:lnTo>
                  <a:lnTo>
                    <a:pt x="21376" y="252056"/>
                  </a:lnTo>
                  <a:lnTo>
                    <a:pt x="29256" y="263174"/>
                  </a:lnTo>
                  <a:lnTo>
                    <a:pt x="66704" y="301545"/>
                  </a:lnTo>
                  <a:lnTo>
                    <a:pt x="73387" y="328638"/>
                  </a:lnTo>
                  <a:lnTo>
                    <a:pt x="71996" y="355637"/>
                  </a:lnTo>
                  <a:lnTo>
                    <a:pt x="57002" y="391624"/>
                  </a:lnTo>
                  <a:lnTo>
                    <a:pt x="24572" y="433566"/>
                  </a:lnTo>
                  <a:lnTo>
                    <a:pt x="0" y="462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965">
              <a:extLst>
                <a:ext uri="{FF2B5EF4-FFF2-40B4-BE49-F238E27FC236}">
                  <a16:creationId xmlns:a16="http://schemas.microsoft.com/office/drawing/2014/main" xmlns="" id="{D2755DE4-3410-4D4D-8287-242F14013E2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38568" y="1081265"/>
              <a:ext cx="15833" cy="169686"/>
            </a:xfrm>
            <a:custGeom>
              <a:avLst/>
              <a:gdLst/>
              <a:ahLst/>
              <a:cxnLst/>
              <a:rect l="0" t="0" r="0" b="0"/>
              <a:pathLst>
                <a:path w="15833" h="169686">
                  <a:moveTo>
                    <a:pt x="3132" y="10935"/>
                  </a:moveTo>
                  <a:lnTo>
                    <a:pt x="3132" y="10935"/>
                  </a:lnTo>
                  <a:lnTo>
                    <a:pt x="8599" y="0"/>
                  </a:lnTo>
                  <a:lnTo>
                    <a:pt x="3937" y="40485"/>
                  </a:lnTo>
                  <a:lnTo>
                    <a:pt x="0" y="79036"/>
                  </a:lnTo>
                  <a:lnTo>
                    <a:pt x="1106" y="121738"/>
                  </a:lnTo>
                  <a:lnTo>
                    <a:pt x="15832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966">
              <a:extLst>
                <a:ext uri="{FF2B5EF4-FFF2-40B4-BE49-F238E27FC236}">
                  <a16:creationId xmlns:a16="http://schemas.microsoft.com/office/drawing/2014/main" xmlns="" id="{8CFE55FB-5ABB-423A-A1D7-09C6A686940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59150" y="1061333"/>
              <a:ext cx="8917" cy="183268"/>
            </a:xfrm>
            <a:custGeom>
              <a:avLst/>
              <a:gdLst/>
              <a:ahLst/>
              <a:cxnLst/>
              <a:rect l="0" t="0" r="0" b="0"/>
              <a:pathLst>
                <a:path w="8917" h="1832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8916" y="41290"/>
                  </a:lnTo>
                  <a:lnTo>
                    <a:pt x="8207" y="83266"/>
                  </a:lnTo>
                  <a:lnTo>
                    <a:pt x="6900" y="124709"/>
                  </a:lnTo>
                  <a:lnTo>
                    <a:pt x="2094" y="168042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380">
            <a:extLst>
              <a:ext uri="{FF2B5EF4-FFF2-40B4-BE49-F238E27FC236}">
                <a16:creationId xmlns:a16="http://schemas.microsoft.com/office/drawing/2014/main" xmlns="" id="{DAD5C6F9-2FF6-417D-98E6-4CF6A9A89635}"/>
              </a:ext>
            </a:extLst>
          </p:cNvPr>
          <p:cNvGrpSpPr/>
          <p:nvPr/>
        </p:nvGrpSpPr>
        <p:grpSpPr>
          <a:xfrm>
            <a:off x="2735103" y="1042283"/>
            <a:ext cx="268448" cy="310268"/>
            <a:chOff x="2735103" y="1042283"/>
            <a:chExt cx="268448" cy="310268"/>
          </a:xfrm>
        </p:grpSpPr>
        <p:sp>
          <p:nvSpPr>
            <p:cNvPr id="331" name="SMARTInkShape-1967">
              <a:extLst>
                <a:ext uri="{FF2B5EF4-FFF2-40B4-BE49-F238E27FC236}">
                  <a16:creationId xmlns:a16="http://schemas.microsoft.com/office/drawing/2014/main" xmlns="" id="{32A2A96D-D996-4A18-ADE7-69A242120C9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921000" y="127635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69589" y="16620"/>
                  </a:lnTo>
                  <a:lnTo>
                    <a:pt x="31072" y="505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968">
              <a:extLst>
                <a:ext uri="{FF2B5EF4-FFF2-40B4-BE49-F238E27FC236}">
                  <a16:creationId xmlns:a16="http://schemas.microsoft.com/office/drawing/2014/main" xmlns="" id="{FE283BEA-6E60-4D3C-B8DE-F4C19F98220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45107" y="1193800"/>
              <a:ext cx="18744" cy="120651"/>
            </a:xfrm>
            <a:custGeom>
              <a:avLst/>
              <a:gdLst/>
              <a:ahLst/>
              <a:cxnLst/>
              <a:rect l="0" t="0" r="0" b="0"/>
              <a:pathLst>
                <a:path w="18744" h="120651">
                  <a:moveTo>
                    <a:pt x="18743" y="0"/>
                  </a:moveTo>
                  <a:lnTo>
                    <a:pt x="18743" y="0"/>
                  </a:lnTo>
                  <a:lnTo>
                    <a:pt x="12001" y="3371"/>
                  </a:lnTo>
                  <a:lnTo>
                    <a:pt x="10015" y="5775"/>
                  </a:lnTo>
                  <a:lnTo>
                    <a:pt x="3195" y="27136"/>
                  </a:lnTo>
                  <a:lnTo>
                    <a:pt x="0" y="72491"/>
                  </a:lnTo>
                  <a:lnTo>
                    <a:pt x="4823" y="100162"/>
                  </a:lnTo>
                  <a:lnTo>
                    <a:pt x="1239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969">
              <a:extLst>
                <a:ext uri="{FF2B5EF4-FFF2-40B4-BE49-F238E27FC236}">
                  <a16:creationId xmlns:a16="http://schemas.microsoft.com/office/drawing/2014/main" xmlns="" id="{44C2E08F-7A44-4B87-824D-4157D9E2B50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735103" y="1042283"/>
              <a:ext cx="147798" cy="222679"/>
            </a:xfrm>
            <a:custGeom>
              <a:avLst/>
              <a:gdLst/>
              <a:ahLst/>
              <a:cxnLst/>
              <a:rect l="0" t="0" r="0" b="0"/>
              <a:pathLst>
                <a:path w="147798" h="222679">
                  <a:moveTo>
                    <a:pt x="109697" y="5467"/>
                  </a:moveTo>
                  <a:lnTo>
                    <a:pt x="109697" y="5467"/>
                  </a:lnTo>
                  <a:lnTo>
                    <a:pt x="113068" y="2096"/>
                  </a:lnTo>
                  <a:lnTo>
                    <a:pt x="116604" y="441"/>
                  </a:lnTo>
                  <a:lnTo>
                    <a:pt x="118535" y="0"/>
                  </a:lnTo>
                  <a:lnTo>
                    <a:pt x="119117" y="1116"/>
                  </a:lnTo>
                  <a:lnTo>
                    <a:pt x="109849" y="30355"/>
                  </a:lnTo>
                  <a:lnTo>
                    <a:pt x="88418" y="67718"/>
                  </a:lnTo>
                  <a:lnTo>
                    <a:pt x="56355" y="113439"/>
                  </a:lnTo>
                  <a:lnTo>
                    <a:pt x="30157" y="155992"/>
                  </a:lnTo>
                  <a:lnTo>
                    <a:pt x="4582" y="203542"/>
                  </a:lnTo>
                  <a:lnTo>
                    <a:pt x="185" y="214150"/>
                  </a:lnTo>
                  <a:lnTo>
                    <a:pt x="0" y="217967"/>
                  </a:lnTo>
                  <a:lnTo>
                    <a:pt x="583" y="221217"/>
                  </a:lnTo>
                  <a:lnTo>
                    <a:pt x="3793" y="222678"/>
                  </a:lnTo>
                  <a:lnTo>
                    <a:pt x="14886" y="222420"/>
                  </a:lnTo>
                  <a:lnTo>
                    <a:pt x="59506" y="212141"/>
                  </a:lnTo>
                  <a:lnTo>
                    <a:pt x="106054" y="200704"/>
                  </a:lnTo>
                  <a:lnTo>
                    <a:pt x="130255" y="189139"/>
                  </a:lnTo>
                  <a:lnTo>
                    <a:pt x="147797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381">
            <a:extLst>
              <a:ext uri="{FF2B5EF4-FFF2-40B4-BE49-F238E27FC236}">
                <a16:creationId xmlns:a16="http://schemas.microsoft.com/office/drawing/2014/main" xmlns="" id="{8D40C55C-E849-4DE9-B9FE-2BD01D673B8C}"/>
              </a:ext>
            </a:extLst>
          </p:cNvPr>
          <p:cNvGrpSpPr/>
          <p:nvPr/>
        </p:nvGrpSpPr>
        <p:grpSpPr>
          <a:xfrm>
            <a:off x="1841526" y="857557"/>
            <a:ext cx="657396" cy="514044"/>
            <a:chOff x="1841526" y="857557"/>
            <a:chExt cx="657396" cy="514044"/>
          </a:xfrm>
        </p:grpSpPr>
        <p:sp>
          <p:nvSpPr>
            <p:cNvPr id="335" name="SMARTInkShape-1970">
              <a:extLst>
                <a:ext uri="{FF2B5EF4-FFF2-40B4-BE49-F238E27FC236}">
                  <a16:creationId xmlns:a16="http://schemas.microsoft.com/office/drawing/2014/main" xmlns="" id="{0F1E5586-FA93-4065-BAE6-1565A537EF3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330450" y="996950"/>
              <a:ext cx="95251" cy="254001"/>
            </a:xfrm>
            <a:custGeom>
              <a:avLst/>
              <a:gdLst/>
              <a:ahLst/>
              <a:cxnLst/>
              <a:rect l="0" t="0" r="0" b="0"/>
              <a:pathLst>
                <a:path w="95251" h="254001">
                  <a:moveTo>
                    <a:pt x="95250" y="0"/>
                  </a:moveTo>
                  <a:lnTo>
                    <a:pt x="95250" y="0"/>
                  </a:lnTo>
                  <a:lnTo>
                    <a:pt x="95250" y="6742"/>
                  </a:lnTo>
                  <a:lnTo>
                    <a:pt x="79336" y="44057"/>
                  </a:lnTo>
                  <a:lnTo>
                    <a:pt x="65364" y="75320"/>
                  </a:lnTo>
                  <a:lnTo>
                    <a:pt x="49747" y="110381"/>
                  </a:lnTo>
                  <a:lnTo>
                    <a:pt x="34104" y="146425"/>
                  </a:lnTo>
                  <a:lnTo>
                    <a:pt x="20096" y="181259"/>
                  </a:lnTo>
                  <a:lnTo>
                    <a:pt x="4701" y="22792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971">
              <a:extLst>
                <a:ext uri="{FF2B5EF4-FFF2-40B4-BE49-F238E27FC236}">
                  <a16:creationId xmlns:a16="http://schemas.microsoft.com/office/drawing/2014/main" xmlns="" id="{023E2351-800F-4FA2-9B74-E8CC004D51F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19350" y="1289050"/>
              <a:ext cx="79572" cy="82551"/>
            </a:xfrm>
            <a:custGeom>
              <a:avLst/>
              <a:gdLst/>
              <a:ahLst/>
              <a:cxnLst/>
              <a:rect l="0" t="0" r="0" b="0"/>
              <a:pathLst>
                <a:path w="79572" h="82551">
                  <a:moveTo>
                    <a:pt x="76200" y="0"/>
                  </a:moveTo>
                  <a:lnTo>
                    <a:pt x="76200" y="0"/>
                  </a:lnTo>
                  <a:lnTo>
                    <a:pt x="79571" y="0"/>
                  </a:lnTo>
                  <a:lnTo>
                    <a:pt x="79153" y="1411"/>
                  </a:lnTo>
                  <a:lnTo>
                    <a:pt x="37244" y="4833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972">
              <a:extLst>
                <a:ext uri="{FF2B5EF4-FFF2-40B4-BE49-F238E27FC236}">
                  <a16:creationId xmlns:a16="http://schemas.microsoft.com/office/drawing/2014/main" xmlns="" id="{4B53AF1E-EA45-4366-8EE1-FFF24919553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841526" y="857557"/>
              <a:ext cx="158725" cy="450733"/>
            </a:xfrm>
            <a:custGeom>
              <a:avLst/>
              <a:gdLst/>
              <a:ahLst/>
              <a:cxnLst/>
              <a:rect l="0" t="0" r="0" b="0"/>
              <a:pathLst>
                <a:path w="158725" h="450733">
                  <a:moveTo>
                    <a:pt x="158724" y="18743"/>
                  </a:moveTo>
                  <a:lnTo>
                    <a:pt x="158724" y="18743"/>
                  </a:lnTo>
                  <a:lnTo>
                    <a:pt x="155353" y="12001"/>
                  </a:lnTo>
                  <a:lnTo>
                    <a:pt x="152949" y="10015"/>
                  </a:lnTo>
                  <a:lnTo>
                    <a:pt x="131588" y="3195"/>
                  </a:lnTo>
                  <a:lnTo>
                    <a:pt x="89604" y="0"/>
                  </a:lnTo>
                  <a:lnTo>
                    <a:pt x="43405" y="13548"/>
                  </a:lnTo>
                  <a:lnTo>
                    <a:pt x="25627" y="21373"/>
                  </a:lnTo>
                  <a:lnTo>
                    <a:pt x="15373" y="29555"/>
                  </a:lnTo>
                  <a:lnTo>
                    <a:pt x="10346" y="37894"/>
                  </a:lnTo>
                  <a:lnTo>
                    <a:pt x="9005" y="42094"/>
                  </a:lnTo>
                  <a:lnTo>
                    <a:pt x="9523" y="46305"/>
                  </a:lnTo>
                  <a:lnTo>
                    <a:pt x="13860" y="54746"/>
                  </a:lnTo>
                  <a:lnTo>
                    <a:pt x="54763" y="79659"/>
                  </a:lnTo>
                  <a:lnTo>
                    <a:pt x="84411" y="102409"/>
                  </a:lnTo>
                  <a:lnTo>
                    <a:pt x="92249" y="110503"/>
                  </a:lnTo>
                  <a:lnTo>
                    <a:pt x="100957" y="130786"/>
                  </a:lnTo>
                  <a:lnTo>
                    <a:pt x="103280" y="142122"/>
                  </a:lnTo>
                  <a:lnTo>
                    <a:pt x="100215" y="164124"/>
                  </a:lnTo>
                  <a:lnTo>
                    <a:pt x="91092" y="184957"/>
                  </a:lnTo>
                  <a:lnTo>
                    <a:pt x="64121" y="217564"/>
                  </a:lnTo>
                  <a:lnTo>
                    <a:pt x="34642" y="244578"/>
                  </a:lnTo>
                  <a:lnTo>
                    <a:pt x="35080" y="245500"/>
                  </a:lnTo>
                  <a:lnTo>
                    <a:pt x="39331" y="246524"/>
                  </a:lnTo>
                  <a:lnTo>
                    <a:pt x="53028" y="247100"/>
                  </a:lnTo>
                  <a:lnTo>
                    <a:pt x="64476" y="252880"/>
                  </a:lnTo>
                  <a:lnTo>
                    <a:pt x="70492" y="257384"/>
                  </a:lnTo>
                  <a:lnTo>
                    <a:pt x="73797" y="262504"/>
                  </a:lnTo>
                  <a:lnTo>
                    <a:pt x="75588" y="273837"/>
                  </a:lnTo>
                  <a:lnTo>
                    <a:pt x="65887" y="302230"/>
                  </a:lnTo>
                  <a:lnTo>
                    <a:pt x="42866" y="340825"/>
                  </a:lnTo>
                  <a:lnTo>
                    <a:pt x="14326" y="387974"/>
                  </a:lnTo>
                  <a:lnTo>
                    <a:pt x="1091" y="418442"/>
                  </a:lnTo>
                  <a:lnTo>
                    <a:pt x="0" y="431807"/>
                  </a:lnTo>
                  <a:lnTo>
                    <a:pt x="2108" y="437347"/>
                  </a:lnTo>
                  <a:lnTo>
                    <a:pt x="10095" y="447265"/>
                  </a:lnTo>
                  <a:lnTo>
                    <a:pt x="30107" y="450732"/>
                  </a:lnTo>
                  <a:lnTo>
                    <a:pt x="59933" y="448510"/>
                  </a:lnTo>
                  <a:lnTo>
                    <a:pt x="99060" y="440467"/>
                  </a:lnTo>
                  <a:lnTo>
                    <a:pt x="139674" y="431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973">
              <a:extLst>
                <a:ext uri="{FF2B5EF4-FFF2-40B4-BE49-F238E27FC236}">
                  <a16:creationId xmlns:a16="http://schemas.microsoft.com/office/drawing/2014/main" xmlns="" id="{40128003-0B70-4722-B1F5-BFD0B939E2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09868" y="971559"/>
              <a:ext cx="107860" cy="228592"/>
            </a:xfrm>
            <a:custGeom>
              <a:avLst/>
              <a:gdLst/>
              <a:ahLst/>
              <a:cxnLst/>
              <a:rect l="0" t="0" r="0" b="0"/>
              <a:pathLst>
                <a:path w="107860" h="228592">
                  <a:moveTo>
                    <a:pt x="101532" y="12691"/>
                  </a:moveTo>
                  <a:lnTo>
                    <a:pt x="101532" y="12691"/>
                  </a:lnTo>
                  <a:lnTo>
                    <a:pt x="101532" y="330"/>
                  </a:lnTo>
                  <a:lnTo>
                    <a:pt x="107620" y="0"/>
                  </a:lnTo>
                  <a:lnTo>
                    <a:pt x="107859" y="5459"/>
                  </a:lnTo>
                  <a:lnTo>
                    <a:pt x="80044" y="51475"/>
                  </a:lnTo>
                  <a:lnTo>
                    <a:pt x="61487" y="96630"/>
                  </a:lnTo>
                  <a:lnTo>
                    <a:pt x="43805" y="133753"/>
                  </a:lnTo>
                  <a:lnTo>
                    <a:pt x="22239" y="180851"/>
                  </a:lnTo>
                  <a:lnTo>
                    <a:pt x="0" y="228394"/>
                  </a:lnTo>
                  <a:lnTo>
                    <a:pt x="3323" y="225161"/>
                  </a:lnTo>
                  <a:lnTo>
                    <a:pt x="4967" y="221657"/>
                  </a:lnTo>
                  <a:lnTo>
                    <a:pt x="6022" y="217030"/>
                  </a:lnTo>
                  <a:lnTo>
                    <a:pt x="18958" y="203215"/>
                  </a:lnTo>
                  <a:lnTo>
                    <a:pt x="18982" y="228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382">
            <a:extLst>
              <a:ext uri="{FF2B5EF4-FFF2-40B4-BE49-F238E27FC236}">
                <a16:creationId xmlns:a16="http://schemas.microsoft.com/office/drawing/2014/main" xmlns="" id="{652ED30D-DD2B-4B9E-8188-6B4D8B1A7C3B}"/>
              </a:ext>
            </a:extLst>
          </p:cNvPr>
          <p:cNvGrpSpPr/>
          <p:nvPr/>
        </p:nvGrpSpPr>
        <p:grpSpPr>
          <a:xfrm>
            <a:off x="933450" y="813860"/>
            <a:ext cx="603251" cy="470232"/>
            <a:chOff x="933450" y="813860"/>
            <a:chExt cx="603251" cy="470232"/>
          </a:xfrm>
        </p:grpSpPr>
        <p:sp>
          <p:nvSpPr>
            <p:cNvPr id="340" name="SMARTInkShape-1974">
              <a:extLst>
                <a:ext uri="{FF2B5EF4-FFF2-40B4-BE49-F238E27FC236}">
                  <a16:creationId xmlns:a16="http://schemas.microsoft.com/office/drawing/2014/main" xmlns="" id="{A8FF2470-3D6F-4726-ACB7-C520D86FBDA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04729" y="1181100"/>
              <a:ext cx="231972" cy="34239"/>
            </a:xfrm>
            <a:custGeom>
              <a:avLst/>
              <a:gdLst/>
              <a:ahLst/>
              <a:cxnLst/>
              <a:rect l="0" t="0" r="0" b="0"/>
              <a:pathLst>
                <a:path w="231972" h="34239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1124" y="30470"/>
                  </a:lnTo>
                  <a:lnTo>
                    <a:pt x="8017" y="34238"/>
                  </a:lnTo>
                  <a:lnTo>
                    <a:pt x="33911" y="33585"/>
                  </a:lnTo>
                  <a:lnTo>
                    <a:pt x="75136" y="25552"/>
                  </a:lnTo>
                  <a:lnTo>
                    <a:pt x="114289" y="18177"/>
                  </a:lnTo>
                  <a:lnTo>
                    <a:pt x="157090" y="10901"/>
                  </a:lnTo>
                  <a:lnTo>
                    <a:pt x="194928" y="5315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75">
              <a:extLst>
                <a:ext uri="{FF2B5EF4-FFF2-40B4-BE49-F238E27FC236}">
                  <a16:creationId xmlns:a16="http://schemas.microsoft.com/office/drawing/2014/main" xmlns="" id="{5AF142E0-152A-450B-9BAB-6F5FA81D905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22565" y="1079500"/>
              <a:ext cx="99836" cy="12701"/>
            </a:xfrm>
            <a:custGeom>
              <a:avLst/>
              <a:gdLst/>
              <a:ahLst/>
              <a:cxnLst/>
              <a:rect l="0" t="0" r="0" b="0"/>
              <a:pathLst>
                <a:path w="998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4193" y="12700"/>
                  </a:lnTo>
                  <a:lnTo>
                    <a:pt x="2207" y="11994"/>
                  </a:lnTo>
                  <a:lnTo>
                    <a:pt x="883" y="10818"/>
                  </a:lnTo>
                  <a:lnTo>
                    <a:pt x="0" y="9329"/>
                  </a:lnTo>
                  <a:lnTo>
                    <a:pt x="823" y="7630"/>
                  </a:lnTo>
                  <a:lnTo>
                    <a:pt x="5500" y="3862"/>
                  </a:lnTo>
                  <a:lnTo>
                    <a:pt x="45348" y="763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76">
              <a:extLst>
                <a:ext uri="{FF2B5EF4-FFF2-40B4-BE49-F238E27FC236}">
                  <a16:creationId xmlns:a16="http://schemas.microsoft.com/office/drawing/2014/main" xmlns="" id="{F2F93291-6B85-4BE7-8006-FFF6566C486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3450" y="813860"/>
              <a:ext cx="181268" cy="470232"/>
            </a:xfrm>
            <a:custGeom>
              <a:avLst/>
              <a:gdLst/>
              <a:ahLst/>
              <a:cxnLst/>
              <a:rect l="0" t="0" r="0" b="0"/>
              <a:pathLst>
                <a:path w="181268" h="470232">
                  <a:moveTo>
                    <a:pt x="0" y="87840"/>
                  </a:moveTo>
                  <a:lnTo>
                    <a:pt x="0" y="87840"/>
                  </a:lnTo>
                  <a:lnTo>
                    <a:pt x="0" y="84469"/>
                  </a:lnTo>
                  <a:lnTo>
                    <a:pt x="705" y="84182"/>
                  </a:lnTo>
                  <a:lnTo>
                    <a:pt x="3371" y="85744"/>
                  </a:lnTo>
                  <a:lnTo>
                    <a:pt x="10831" y="114890"/>
                  </a:lnTo>
                  <a:lnTo>
                    <a:pt x="17712" y="159198"/>
                  </a:lnTo>
                  <a:lnTo>
                    <a:pt x="24570" y="199047"/>
                  </a:lnTo>
                  <a:lnTo>
                    <a:pt x="26963" y="222656"/>
                  </a:lnTo>
                  <a:lnTo>
                    <a:pt x="28559" y="248273"/>
                  </a:lnTo>
                  <a:lnTo>
                    <a:pt x="29623" y="275228"/>
                  </a:lnTo>
                  <a:lnTo>
                    <a:pt x="30332" y="300255"/>
                  </a:lnTo>
                  <a:lnTo>
                    <a:pt x="31120" y="346876"/>
                  </a:lnTo>
                  <a:lnTo>
                    <a:pt x="31470" y="381708"/>
                  </a:lnTo>
                  <a:lnTo>
                    <a:pt x="31695" y="415959"/>
                  </a:lnTo>
                  <a:lnTo>
                    <a:pt x="31008" y="417358"/>
                  </a:lnTo>
                  <a:lnTo>
                    <a:pt x="29844" y="416880"/>
                  </a:lnTo>
                  <a:lnTo>
                    <a:pt x="28363" y="415150"/>
                  </a:lnTo>
                  <a:lnTo>
                    <a:pt x="19536" y="385747"/>
                  </a:lnTo>
                  <a:lnTo>
                    <a:pt x="13857" y="343715"/>
                  </a:lnTo>
                  <a:lnTo>
                    <a:pt x="11354" y="317690"/>
                  </a:lnTo>
                  <a:lnTo>
                    <a:pt x="9686" y="286935"/>
                  </a:lnTo>
                  <a:lnTo>
                    <a:pt x="8574" y="253025"/>
                  </a:lnTo>
                  <a:lnTo>
                    <a:pt x="7833" y="217013"/>
                  </a:lnTo>
                  <a:lnTo>
                    <a:pt x="8750" y="182422"/>
                  </a:lnTo>
                  <a:lnTo>
                    <a:pt x="10772" y="148778"/>
                  </a:lnTo>
                  <a:lnTo>
                    <a:pt x="13531" y="115765"/>
                  </a:lnTo>
                  <a:lnTo>
                    <a:pt x="16782" y="88818"/>
                  </a:lnTo>
                  <a:lnTo>
                    <a:pt x="24157" y="45706"/>
                  </a:lnTo>
                  <a:lnTo>
                    <a:pt x="32871" y="13894"/>
                  </a:lnTo>
                  <a:lnTo>
                    <a:pt x="37436" y="8204"/>
                  </a:lnTo>
                  <a:lnTo>
                    <a:pt x="50035" y="0"/>
                  </a:lnTo>
                  <a:lnTo>
                    <a:pt x="58756" y="1763"/>
                  </a:lnTo>
                  <a:lnTo>
                    <a:pt x="79736" y="15011"/>
                  </a:lnTo>
                  <a:lnTo>
                    <a:pt x="105053" y="46299"/>
                  </a:lnTo>
                  <a:lnTo>
                    <a:pt x="132062" y="89839"/>
                  </a:lnTo>
                  <a:lnTo>
                    <a:pt x="145192" y="115278"/>
                  </a:lnTo>
                  <a:lnTo>
                    <a:pt x="158178" y="142115"/>
                  </a:lnTo>
                  <a:lnTo>
                    <a:pt x="167541" y="169885"/>
                  </a:lnTo>
                  <a:lnTo>
                    <a:pt x="174488" y="198275"/>
                  </a:lnTo>
                  <a:lnTo>
                    <a:pt x="179826" y="227080"/>
                  </a:lnTo>
                  <a:lnTo>
                    <a:pt x="181267" y="254750"/>
                  </a:lnTo>
                  <a:lnTo>
                    <a:pt x="180111" y="281663"/>
                  </a:lnTo>
                  <a:lnTo>
                    <a:pt x="177224" y="308072"/>
                  </a:lnTo>
                  <a:lnTo>
                    <a:pt x="166490" y="354349"/>
                  </a:lnTo>
                  <a:lnTo>
                    <a:pt x="150196" y="393966"/>
                  </a:lnTo>
                  <a:lnTo>
                    <a:pt x="113960" y="437953"/>
                  </a:lnTo>
                  <a:lnTo>
                    <a:pt x="88749" y="457229"/>
                  </a:lnTo>
                  <a:lnTo>
                    <a:pt x="61551" y="467208"/>
                  </a:lnTo>
                  <a:lnTo>
                    <a:pt x="35823" y="470231"/>
                  </a:lnTo>
                  <a:lnTo>
                    <a:pt x="17332" y="466871"/>
                  </a:lnTo>
                  <a:lnTo>
                    <a:pt x="11555" y="464000"/>
                  </a:lnTo>
                  <a:lnTo>
                    <a:pt x="7703" y="460674"/>
                  </a:lnTo>
                  <a:lnTo>
                    <a:pt x="5136" y="457046"/>
                  </a:lnTo>
                  <a:lnTo>
                    <a:pt x="5540" y="451805"/>
                  </a:lnTo>
                  <a:lnTo>
                    <a:pt x="19050" y="424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286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SMARTInkShape-Group383">
            <a:extLst>
              <a:ext uri="{FF2B5EF4-FFF2-40B4-BE49-F238E27FC236}">
                <a16:creationId xmlns:a16="http://schemas.microsoft.com/office/drawing/2014/main" xmlns="" id="{2BDF0676-ED74-435A-A6B7-5BCFFBB979D0}"/>
              </a:ext>
            </a:extLst>
          </p:cNvPr>
          <p:cNvGrpSpPr/>
          <p:nvPr/>
        </p:nvGrpSpPr>
        <p:grpSpPr>
          <a:xfrm>
            <a:off x="1130079" y="935824"/>
            <a:ext cx="266922" cy="1966127"/>
            <a:chOff x="1130079" y="935824"/>
            <a:chExt cx="266922" cy="1966127"/>
          </a:xfrm>
        </p:grpSpPr>
        <p:sp>
          <p:nvSpPr>
            <p:cNvPr id="220" name="SMARTInkShape-1977">
              <a:extLst>
                <a:ext uri="{FF2B5EF4-FFF2-40B4-BE49-F238E27FC236}">
                  <a16:creationId xmlns:a16="http://schemas.microsoft.com/office/drawing/2014/main" xmlns="" id="{C61903E9-9198-4BCE-9889-1F4F7900F36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39791" y="935824"/>
              <a:ext cx="168310" cy="306047"/>
            </a:xfrm>
            <a:custGeom>
              <a:avLst/>
              <a:gdLst/>
              <a:ahLst/>
              <a:cxnLst/>
              <a:rect l="0" t="0" r="0" b="0"/>
              <a:pathLst>
                <a:path w="168310" h="306047">
                  <a:moveTo>
                    <a:pt x="168309" y="54776"/>
                  </a:moveTo>
                  <a:lnTo>
                    <a:pt x="168309" y="54776"/>
                  </a:lnTo>
                  <a:lnTo>
                    <a:pt x="167603" y="43931"/>
                  </a:lnTo>
                  <a:lnTo>
                    <a:pt x="164938" y="33728"/>
                  </a:lnTo>
                  <a:lnTo>
                    <a:pt x="142616" y="9342"/>
                  </a:lnTo>
                  <a:lnTo>
                    <a:pt x="119025" y="1187"/>
                  </a:lnTo>
                  <a:lnTo>
                    <a:pt x="105820" y="0"/>
                  </a:lnTo>
                  <a:lnTo>
                    <a:pt x="77977" y="6207"/>
                  </a:lnTo>
                  <a:lnTo>
                    <a:pt x="50550" y="19079"/>
                  </a:lnTo>
                  <a:lnTo>
                    <a:pt x="26601" y="36559"/>
                  </a:lnTo>
                  <a:lnTo>
                    <a:pt x="3398" y="69604"/>
                  </a:lnTo>
                  <a:lnTo>
                    <a:pt x="0" y="90059"/>
                  </a:lnTo>
                  <a:lnTo>
                    <a:pt x="1070" y="99465"/>
                  </a:lnTo>
                  <a:lnTo>
                    <a:pt x="13547" y="117441"/>
                  </a:lnTo>
                  <a:lnTo>
                    <a:pt x="46254" y="141547"/>
                  </a:lnTo>
                  <a:lnTo>
                    <a:pt x="85343" y="162095"/>
                  </a:lnTo>
                  <a:lnTo>
                    <a:pt x="129735" y="191372"/>
                  </a:lnTo>
                  <a:lnTo>
                    <a:pt x="146845" y="212606"/>
                  </a:lnTo>
                  <a:lnTo>
                    <a:pt x="153012" y="232304"/>
                  </a:lnTo>
                  <a:lnTo>
                    <a:pt x="148810" y="248918"/>
                  </a:lnTo>
                  <a:lnTo>
                    <a:pt x="144727" y="258287"/>
                  </a:lnTo>
                  <a:lnTo>
                    <a:pt x="130782" y="274342"/>
                  </a:lnTo>
                  <a:lnTo>
                    <a:pt x="90130" y="304220"/>
                  </a:lnTo>
                  <a:lnTo>
                    <a:pt x="84879" y="306046"/>
                  </a:lnTo>
                  <a:lnTo>
                    <a:pt x="84467" y="305545"/>
                  </a:lnTo>
                  <a:lnTo>
                    <a:pt x="84898" y="304505"/>
                  </a:lnTo>
                  <a:lnTo>
                    <a:pt x="111159" y="28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78">
              <a:extLst>
                <a:ext uri="{FF2B5EF4-FFF2-40B4-BE49-F238E27FC236}">
                  <a16:creationId xmlns:a16="http://schemas.microsoft.com/office/drawing/2014/main" xmlns="" id="{BB382C73-CC0E-454C-BEB4-76B7210B961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337071" y="1225550"/>
              <a:ext cx="9130" cy="82551"/>
            </a:xfrm>
            <a:custGeom>
              <a:avLst/>
              <a:gdLst/>
              <a:ahLst/>
              <a:cxnLst/>
              <a:rect l="0" t="0" r="0" b="0"/>
              <a:pathLst>
                <a:path w="9130" h="82551">
                  <a:moveTo>
                    <a:pt x="9129" y="0"/>
                  </a:moveTo>
                  <a:lnTo>
                    <a:pt x="9129" y="0"/>
                  </a:lnTo>
                  <a:lnTo>
                    <a:pt x="5758" y="3371"/>
                  </a:lnTo>
                  <a:lnTo>
                    <a:pt x="4103" y="8789"/>
                  </a:lnTo>
                  <a:lnTo>
                    <a:pt x="0" y="35730"/>
                  </a:lnTo>
                  <a:lnTo>
                    <a:pt x="912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79">
              <a:extLst>
                <a:ext uri="{FF2B5EF4-FFF2-40B4-BE49-F238E27FC236}">
                  <a16:creationId xmlns:a16="http://schemas.microsoft.com/office/drawing/2014/main" xmlns="" id="{099DB174-7546-487D-8EC1-0AC5299CA27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30079" y="1739015"/>
              <a:ext cx="113639" cy="215554"/>
            </a:xfrm>
            <a:custGeom>
              <a:avLst/>
              <a:gdLst/>
              <a:ahLst/>
              <a:cxnLst/>
              <a:rect l="0" t="0" r="0" b="0"/>
              <a:pathLst>
                <a:path w="113639" h="215554">
                  <a:moveTo>
                    <a:pt x="108171" y="32635"/>
                  </a:moveTo>
                  <a:lnTo>
                    <a:pt x="108171" y="32635"/>
                  </a:lnTo>
                  <a:lnTo>
                    <a:pt x="111542" y="29264"/>
                  </a:lnTo>
                  <a:lnTo>
                    <a:pt x="113197" y="25727"/>
                  </a:lnTo>
                  <a:lnTo>
                    <a:pt x="113638" y="23797"/>
                  </a:lnTo>
                  <a:lnTo>
                    <a:pt x="110888" y="14337"/>
                  </a:lnTo>
                  <a:lnTo>
                    <a:pt x="101853" y="6629"/>
                  </a:lnTo>
                  <a:lnTo>
                    <a:pt x="95492" y="2597"/>
                  </a:lnTo>
                  <a:lnTo>
                    <a:pt x="80899" y="0"/>
                  </a:lnTo>
                  <a:lnTo>
                    <a:pt x="54935" y="4386"/>
                  </a:lnTo>
                  <a:lnTo>
                    <a:pt x="45164" y="7452"/>
                  </a:lnTo>
                  <a:lnTo>
                    <a:pt x="14556" y="31994"/>
                  </a:lnTo>
                  <a:lnTo>
                    <a:pt x="3064" y="50459"/>
                  </a:lnTo>
                  <a:lnTo>
                    <a:pt x="0" y="59335"/>
                  </a:lnTo>
                  <a:lnTo>
                    <a:pt x="2190" y="70190"/>
                  </a:lnTo>
                  <a:lnTo>
                    <a:pt x="24793" y="106949"/>
                  </a:lnTo>
                  <a:lnTo>
                    <a:pt x="71382" y="151225"/>
                  </a:lnTo>
                  <a:lnTo>
                    <a:pt x="90607" y="171724"/>
                  </a:lnTo>
                  <a:lnTo>
                    <a:pt x="96837" y="182882"/>
                  </a:lnTo>
                  <a:lnTo>
                    <a:pt x="98498" y="187833"/>
                  </a:lnTo>
                  <a:lnTo>
                    <a:pt x="97489" y="192545"/>
                  </a:lnTo>
                  <a:lnTo>
                    <a:pt x="90724" y="201543"/>
                  </a:lnTo>
                  <a:lnTo>
                    <a:pt x="71643" y="214542"/>
                  </a:lnTo>
                  <a:lnTo>
                    <a:pt x="54307" y="215553"/>
                  </a:lnTo>
                  <a:lnTo>
                    <a:pt x="39076" y="212004"/>
                  </a:lnTo>
                  <a:lnTo>
                    <a:pt x="36002" y="210070"/>
                  </a:lnTo>
                  <a:lnTo>
                    <a:pt x="31971" y="204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80">
              <a:extLst>
                <a:ext uri="{FF2B5EF4-FFF2-40B4-BE49-F238E27FC236}">
                  <a16:creationId xmlns:a16="http://schemas.microsoft.com/office/drawing/2014/main" xmlns="" id="{EC3942D1-0796-4D8C-8308-16E20701607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276350" y="1918922"/>
              <a:ext cx="120651" cy="104117"/>
            </a:xfrm>
            <a:custGeom>
              <a:avLst/>
              <a:gdLst/>
              <a:ahLst/>
              <a:cxnLst/>
              <a:rect l="0" t="0" r="0" b="0"/>
              <a:pathLst>
                <a:path w="120651" h="104117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2" y="10920"/>
                  </a:lnTo>
                  <a:lnTo>
                    <a:pt x="3371" y="8989"/>
                  </a:lnTo>
                  <a:lnTo>
                    <a:pt x="18951" y="2901"/>
                  </a:lnTo>
                  <a:lnTo>
                    <a:pt x="41442" y="0"/>
                  </a:lnTo>
                  <a:lnTo>
                    <a:pt x="47383" y="1709"/>
                  </a:lnTo>
                  <a:lnTo>
                    <a:pt x="52050" y="4965"/>
                  </a:lnTo>
                  <a:lnTo>
                    <a:pt x="55867" y="9253"/>
                  </a:lnTo>
                  <a:lnTo>
                    <a:pt x="57706" y="14933"/>
                  </a:lnTo>
                  <a:lnTo>
                    <a:pt x="57867" y="28771"/>
                  </a:lnTo>
                  <a:lnTo>
                    <a:pt x="47250" y="52428"/>
                  </a:lnTo>
                  <a:lnTo>
                    <a:pt x="16056" y="93506"/>
                  </a:lnTo>
                  <a:lnTo>
                    <a:pt x="14937" y="97913"/>
                  </a:lnTo>
                  <a:lnTo>
                    <a:pt x="16308" y="100851"/>
                  </a:lnTo>
                  <a:lnTo>
                    <a:pt x="19339" y="102810"/>
                  </a:lnTo>
                  <a:lnTo>
                    <a:pt x="23476" y="104116"/>
                  </a:lnTo>
                  <a:lnTo>
                    <a:pt x="65198" y="94450"/>
                  </a:lnTo>
                  <a:lnTo>
                    <a:pt x="120650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81">
              <a:extLst>
                <a:ext uri="{FF2B5EF4-FFF2-40B4-BE49-F238E27FC236}">
                  <a16:creationId xmlns:a16="http://schemas.microsoft.com/office/drawing/2014/main" xmlns="" id="{C2500C54-E4D5-4E20-AC71-90B9E2564BA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19200" y="2298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82">
              <a:extLst>
                <a:ext uri="{FF2B5EF4-FFF2-40B4-BE49-F238E27FC236}">
                  <a16:creationId xmlns:a16="http://schemas.microsoft.com/office/drawing/2014/main" xmlns="" id="{2B2618F5-2B9F-4F4B-A3F3-D7B598B18EB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81100" y="28702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83">
              <a:extLst>
                <a:ext uri="{FF2B5EF4-FFF2-40B4-BE49-F238E27FC236}">
                  <a16:creationId xmlns:a16="http://schemas.microsoft.com/office/drawing/2014/main" xmlns="" id="{9CF0D00B-B72B-4A9C-9CAC-93BD8C63433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87450" y="2584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384">
            <a:extLst>
              <a:ext uri="{FF2B5EF4-FFF2-40B4-BE49-F238E27FC236}">
                <a16:creationId xmlns:a16="http://schemas.microsoft.com/office/drawing/2014/main" xmlns="" id="{B64C28DE-356A-49B5-9FE3-1BAC16101E06}"/>
              </a:ext>
            </a:extLst>
          </p:cNvPr>
          <p:cNvGrpSpPr/>
          <p:nvPr/>
        </p:nvGrpSpPr>
        <p:grpSpPr>
          <a:xfrm>
            <a:off x="1007847" y="3558230"/>
            <a:ext cx="374526" cy="405105"/>
            <a:chOff x="1007847" y="3558230"/>
            <a:chExt cx="374526" cy="405105"/>
          </a:xfrm>
        </p:grpSpPr>
        <p:sp>
          <p:nvSpPr>
            <p:cNvPr id="228" name="SMARTInkShape-1984">
              <a:extLst>
                <a:ext uri="{FF2B5EF4-FFF2-40B4-BE49-F238E27FC236}">
                  <a16:creationId xmlns:a16="http://schemas.microsoft.com/office/drawing/2014/main" xmlns="" id="{FC300ED2-9136-4D63-96C6-C9FBEF404DE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328656" y="3810000"/>
              <a:ext cx="53717" cy="143705"/>
            </a:xfrm>
            <a:custGeom>
              <a:avLst/>
              <a:gdLst/>
              <a:ahLst/>
              <a:cxnLst/>
              <a:rect l="0" t="0" r="0" b="0"/>
              <a:pathLst>
                <a:path w="53717" h="143705">
                  <a:moveTo>
                    <a:pt x="30244" y="57150"/>
                  </a:moveTo>
                  <a:lnTo>
                    <a:pt x="30244" y="57150"/>
                  </a:lnTo>
                  <a:lnTo>
                    <a:pt x="30244" y="50408"/>
                  </a:lnTo>
                  <a:lnTo>
                    <a:pt x="29538" y="48422"/>
                  </a:lnTo>
                  <a:lnTo>
                    <a:pt x="28362" y="47098"/>
                  </a:lnTo>
                  <a:lnTo>
                    <a:pt x="26873" y="46215"/>
                  </a:lnTo>
                  <a:lnTo>
                    <a:pt x="25174" y="46332"/>
                  </a:lnTo>
                  <a:lnTo>
                    <a:pt x="21406" y="48344"/>
                  </a:lnTo>
                  <a:lnTo>
                    <a:pt x="11946" y="56814"/>
                  </a:lnTo>
                  <a:lnTo>
                    <a:pt x="3577" y="75003"/>
                  </a:lnTo>
                  <a:lnTo>
                    <a:pt x="0" y="98266"/>
                  </a:lnTo>
                  <a:lnTo>
                    <a:pt x="3861" y="129294"/>
                  </a:lnTo>
                  <a:lnTo>
                    <a:pt x="7464" y="138132"/>
                  </a:lnTo>
                  <a:lnTo>
                    <a:pt x="10824" y="140772"/>
                  </a:lnTo>
                  <a:lnTo>
                    <a:pt x="20202" y="143704"/>
                  </a:lnTo>
                  <a:lnTo>
                    <a:pt x="25666" y="141663"/>
                  </a:lnTo>
                  <a:lnTo>
                    <a:pt x="37382" y="131871"/>
                  </a:lnTo>
                  <a:lnTo>
                    <a:pt x="49135" y="110491"/>
                  </a:lnTo>
                  <a:lnTo>
                    <a:pt x="53716" y="82911"/>
                  </a:lnTo>
                  <a:lnTo>
                    <a:pt x="48483" y="40308"/>
                  </a:lnTo>
                  <a:lnTo>
                    <a:pt x="46111" y="26381"/>
                  </a:lnTo>
                  <a:lnTo>
                    <a:pt x="49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85">
              <a:extLst>
                <a:ext uri="{FF2B5EF4-FFF2-40B4-BE49-F238E27FC236}">
                  <a16:creationId xmlns:a16="http://schemas.microsoft.com/office/drawing/2014/main" xmlns="" id="{9BE7F307-D23F-4ADF-B9CA-7D0C9E17A3D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06964" y="3790454"/>
              <a:ext cx="82087" cy="172881"/>
            </a:xfrm>
            <a:custGeom>
              <a:avLst/>
              <a:gdLst/>
              <a:ahLst/>
              <a:cxnLst/>
              <a:rect l="0" t="0" r="0" b="0"/>
              <a:pathLst>
                <a:path w="82087" h="172881">
                  <a:moveTo>
                    <a:pt x="37636" y="13196"/>
                  </a:moveTo>
                  <a:lnTo>
                    <a:pt x="37636" y="13196"/>
                  </a:lnTo>
                  <a:lnTo>
                    <a:pt x="33272" y="810"/>
                  </a:lnTo>
                  <a:lnTo>
                    <a:pt x="32610" y="0"/>
                  </a:lnTo>
                  <a:lnTo>
                    <a:pt x="32169" y="165"/>
                  </a:lnTo>
                  <a:lnTo>
                    <a:pt x="17587" y="24938"/>
                  </a:lnTo>
                  <a:lnTo>
                    <a:pt x="3063" y="71761"/>
                  </a:lnTo>
                  <a:lnTo>
                    <a:pt x="0" y="107796"/>
                  </a:lnTo>
                  <a:lnTo>
                    <a:pt x="1624" y="115213"/>
                  </a:lnTo>
                  <a:lnTo>
                    <a:pt x="3045" y="117190"/>
                  </a:lnTo>
                  <a:lnTo>
                    <a:pt x="10268" y="119388"/>
                  </a:lnTo>
                  <a:lnTo>
                    <a:pt x="20533" y="119659"/>
                  </a:lnTo>
                  <a:lnTo>
                    <a:pt x="50592" y="112205"/>
                  </a:lnTo>
                  <a:lnTo>
                    <a:pt x="66091" y="102818"/>
                  </a:lnTo>
                  <a:lnTo>
                    <a:pt x="76249" y="91099"/>
                  </a:lnTo>
                  <a:lnTo>
                    <a:pt x="79492" y="82862"/>
                  </a:lnTo>
                  <a:lnTo>
                    <a:pt x="80357" y="78690"/>
                  </a:lnTo>
                  <a:lnTo>
                    <a:pt x="79436" y="72173"/>
                  </a:lnTo>
                  <a:lnTo>
                    <a:pt x="77380" y="68336"/>
                  </a:lnTo>
                  <a:lnTo>
                    <a:pt x="76832" y="68300"/>
                  </a:lnTo>
                  <a:lnTo>
                    <a:pt x="76467" y="68983"/>
                  </a:lnTo>
                  <a:lnTo>
                    <a:pt x="68857" y="112651"/>
                  </a:lnTo>
                  <a:lnTo>
                    <a:pt x="60144" y="151072"/>
                  </a:lnTo>
                  <a:lnTo>
                    <a:pt x="61280" y="161728"/>
                  </a:lnTo>
                  <a:lnTo>
                    <a:pt x="65887" y="172289"/>
                  </a:lnTo>
                  <a:lnTo>
                    <a:pt x="68464" y="172880"/>
                  </a:lnTo>
                  <a:lnTo>
                    <a:pt x="71594" y="171863"/>
                  </a:lnTo>
                  <a:lnTo>
                    <a:pt x="82086" y="16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986">
              <a:extLst>
                <a:ext uri="{FF2B5EF4-FFF2-40B4-BE49-F238E27FC236}">
                  <a16:creationId xmlns:a16="http://schemas.microsoft.com/office/drawing/2014/main" xmlns="" id="{1A4B7D54-97A8-4E09-9854-F75C5F16006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07847" y="3558230"/>
              <a:ext cx="135154" cy="251771"/>
            </a:xfrm>
            <a:custGeom>
              <a:avLst/>
              <a:gdLst/>
              <a:ahLst/>
              <a:cxnLst/>
              <a:rect l="0" t="0" r="0" b="0"/>
              <a:pathLst>
                <a:path w="135154" h="251771">
                  <a:moveTo>
                    <a:pt x="135153" y="67620"/>
                  </a:moveTo>
                  <a:lnTo>
                    <a:pt x="135153" y="67620"/>
                  </a:lnTo>
                  <a:lnTo>
                    <a:pt x="135153" y="41105"/>
                  </a:lnTo>
                  <a:lnTo>
                    <a:pt x="125040" y="19468"/>
                  </a:lnTo>
                  <a:lnTo>
                    <a:pt x="112549" y="9060"/>
                  </a:lnTo>
                  <a:lnTo>
                    <a:pt x="98296" y="2788"/>
                  </a:lnTo>
                  <a:lnTo>
                    <a:pt x="84905" y="0"/>
                  </a:lnTo>
                  <a:lnTo>
                    <a:pt x="68135" y="6287"/>
                  </a:lnTo>
                  <a:lnTo>
                    <a:pt x="31996" y="33319"/>
                  </a:lnTo>
                  <a:lnTo>
                    <a:pt x="22278" y="51199"/>
                  </a:lnTo>
                  <a:lnTo>
                    <a:pt x="19686" y="60906"/>
                  </a:lnTo>
                  <a:lnTo>
                    <a:pt x="20570" y="79217"/>
                  </a:lnTo>
                  <a:lnTo>
                    <a:pt x="22781" y="88051"/>
                  </a:lnTo>
                  <a:lnTo>
                    <a:pt x="32763" y="101630"/>
                  </a:lnTo>
                  <a:lnTo>
                    <a:pt x="78997" y="132123"/>
                  </a:lnTo>
                  <a:lnTo>
                    <a:pt x="117401" y="165005"/>
                  </a:lnTo>
                  <a:lnTo>
                    <a:pt x="123735" y="176520"/>
                  </a:lnTo>
                  <a:lnTo>
                    <a:pt x="125425" y="182552"/>
                  </a:lnTo>
                  <a:lnTo>
                    <a:pt x="123539" y="194901"/>
                  </a:lnTo>
                  <a:lnTo>
                    <a:pt x="121060" y="201157"/>
                  </a:lnTo>
                  <a:lnTo>
                    <a:pt x="108899" y="211872"/>
                  </a:lnTo>
                  <a:lnTo>
                    <a:pt x="68976" y="230248"/>
                  </a:lnTo>
                  <a:lnTo>
                    <a:pt x="26805" y="240986"/>
                  </a:lnTo>
                  <a:lnTo>
                    <a:pt x="0" y="239461"/>
                  </a:lnTo>
                  <a:lnTo>
                    <a:pt x="601" y="240742"/>
                  </a:lnTo>
                  <a:lnTo>
                    <a:pt x="14503" y="251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385">
            <a:extLst>
              <a:ext uri="{FF2B5EF4-FFF2-40B4-BE49-F238E27FC236}">
                <a16:creationId xmlns:a16="http://schemas.microsoft.com/office/drawing/2014/main" xmlns="" id="{A3B994F4-A4A1-4198-B829-972F54F2EE8E}"/>
              </a:ext>
            </a:extLst>
          </p:cNvPr>
          <p:cNvGrpSpPr/>
          <p:nvPr/>
        </p:nvGrpSpPr>
        <p:grpSpPr>
          <a:xfrm>
            <a:off x="1009650" y="692150"/>
            <a:ext cx="7391401" cy="4178301"/>
            <a:chOff x="1009650" y="692150"/>
            <a:chExt cx="7391401" cy="4178301"/>
          </a:xfrm>
        </p:grpSpPr>
        <p:sp>
          <p:nvSpPr>
            <p:cNvPr id="232" name="SMARTInkShape-1987">
              <a:extLst>
                <a:ext uri="{FF2B5EF4-FFF2-40B4-BE49-F238E27FC236}">
                  <a16:creationId xmlns:a16="http://schemas.microsoft.com/office/drawing/2014/main" xmlns="" id="{E58E1F3B-314D-419A-A402-D143936B07E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771650" y="692150"/>
              <a:ext cx="183872" cy="4178301"/>
            </a:xfrm>
            <a:custGeom>
              <a:avLst/>
              <a:gdLst/>
              <a:ahLst/>
              <a:cxnLst/>
              <a:rect l="0" t="0" r="0" b="0"/>
              <a:pathLst>
                <a:path w="183872" h="4178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845" y="45482"/>
                  </a:lnTo>
                  <a:lnTo>
                    <a:pt x="21048" y="88182"/>
                  </a:lnTo>
                  <a:lnTo>
                    <a:pt x="26026" y="114527"/>
                  </a:lnTo>
                  <a:lnTo>
                    <a:pt x="30756" y="143379"/>
                  </a:lnTo>
                  <a:lnTo>
                    <a:pt x="35321" y="173903"/>
                  </a:lnTo>
                  <a:lnTo>
                    <a:pt x="40480" y="209774"/>
                  </a:lnTo>
                  <a:lnTo>
                    <a:pt x="46037" y="249211"/>
                  </a:lnTo>
                  <a:lnTo>
                    <a:pt x="51858" y="291024"/>
                  </a:lnTo>
                  <a:lnTo>
                    <a:pt x="57855" y="339360"/>
                  </a:lnTo>
                  <a:lnTo>
                    <a:pt x="63970" y="392046"/>
                  </a:lnTo>
                  <a:lnTo>
                    <a:pt x="70163" y="447630"/>
                  </a:lnTo>
                  <a:lnTo>
                    <a:pt x="74998" y="509381"/>
                  </a:lnTo>
                  <a:lnTo>
                    <a:pt x="78926" y="575243"/>
                  </a:lnTo>
                  <a:lnTo>
                    <a:pt x="82251" y="643845"/>
                  </a:lnTo>
                  <a:lnTo>
                    <a:pt x="85878" y="717802"/>
                  </a:lnTo>
                  <a:lnTo>
                    <a:pt x="89708" y="795330"/>
                  </a:lnTo>
                  <a:lnTo>
                    <a:pt x="93672" y="875236"/>
                  </a:lnTo>
                  <a:lnTo>
                    <a:pt x="97020" y="962374"/>
                  </a:lnTo>
                  <a:lnTo>
                    <a:pt x="99958" y="1054333"/>
                  </a:lnTo>
                  <a:lnTo>
                    <a:pt x="102622" y="1149505"/>
                  </a:lnTo>
                  <a:lnTo>
                    <a:pt x="105809" y="1248937"/>
                  </a:lnTo>
                  <a:lnTo>
                    <a:pt x="109345" y="1351208"/>
                  </a:lnTo>
                  <a:lnTo>
                    <a:pt x="113113" y="1455372"/>
                  </a:lnTo>
                  <a:lnTo>
                    <a:pt x="118448" y="1562209"/>
                  </a:lnTo>
                  <a:lnTo>
                    <a:pt x="124826" y="1670828"/>
                  </a:lnTo>
                  <a:lnTo>
                    <a:pt x="131901" y="1780635"/>
                  </a:lnTo>
                  <a:lnTo>
                    <a:pt x="139439" y="1896879"/>
                  </a:lnTo>
                  <a:lnTo>
                    <a:pt x="147288" y="2017414"/>
                  </a:lnTo>
                  <a:lnTo>
                    <a:pt x="155342" y="2140809"/>
                  </a:lnTo>
                  <a:lnTo>
                    <a:pt x="162122" y="2263995"/>
                  </a:lnTo>
                  <a:lnTo>
                    <a:pt x="168054" y="2387041"/>
                  </a:lnTo>
                  <a:lnTo>
                    <a:pt x="173419" y="2509993"/>
                  </a:lnTo>
                  <a:lnTo>
                    <a:pt x="176996" y="2632885"/>
                  </a:lnTo>
                  <a:lnTo>
                    <a:pt x="179381" y="2755734"/>
                  </a:lnTo>
                  <a:lnTo>
                    <a:pt x="180970" y="2878556"/>
                  </a:lnTo>
                  <a:lnTo>
                    <a:pt x="182030" y="2999949"/>
                  </a:lnTo>
                  <a:lnTo>
                    <a:pt x="182737" y="3120388"/>
                  </a:lnTo>
                  <a:lnTo>
                    <a:pt x="183208" y="3240192"/>
                  </a:lnTo>
                  <a:lnTo>
                    <a:pt x="183522" y="3353222"/>
                  </a:lnTo>
                  <a:lnTo>
                    <a:pt x="183731" y="3461737"/>
                  </a:lnTo>
                  <a:lnTo>
                    <a:pt x="183871" y="3567241"/>
                  </a:lnTo>
                  <a:lnTo>
                    <a:pt x="183258" y="3662978"/>
                  </a:lnTo>
                  <a:lnTo>
                    <a:pt x="182144" y="3752201"/>
                  </a:lnTo>
                  <a:lnTo>
                    <a:pt x="180696" y="3837084"/>
                  </a:lnTo>
                  <a:lnTo>
                    <a:pt x="179731" y="3912722"/>
                  </a:lnTo>
                  <a:lnTo>
                    <a:pt x="179087" y="3982198"/>
                  </a:lnTo>
                  <a:lnTo>
                    <a:pt x="178658" y="4047565"/>
                  </a:lnTo>
                  <a:lnTo>
                    <a:pt x="178372" y="4091144"/>
                  </a:lnTo>
                  <a:lnTo>
                    <a:pt x="177800" y="417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988">
              <a:extLst>
                <a:ext uri="{FF2B5EF4-FFF2-40B4-BE49-F238E27FC236}">
                  <a16:creationId xmlns:a16="http://schemas.microsoft.com/office/drawing/2014/main" xmlns="" id="{4837DDB0-820A-4B14-AF08-2DEE9E5D34F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09650" y="2069711"/>
              <a:ext cx="7391401" cy="267090"/>
            </a:xfrm>
            <a:custGeom>
              <a:avLst/>
              <a:gdLst/>
              <a:ahLst/>
              <a:cxnLst/>
              <a:rect l="0" t="0" r="0" b="0"/>
              <a:pathLst>
                <a:path w="7391401" h="267090">
                  <a:moveTo>
                    <a:pt x="0" y="108339"/>
                  </a:moveTo>
                  <a:lnTo>
                    <a:pt x="0" y="108339"/>
                  </a:lnTo>
                  <a:lnTo>
                    <a:pt x="38919" y="117128"/>
                  </a:lnTo>
                  <a:lnTo>
                    <a:pt x="80092" y="122828"/>
                  </a:lnTo>
                  <a:lnTo>
                    <a:pt x="109839" y="124349"/>
                  </a:lnTo>
                  <a:lnTo>
                    <a:pt x="143076" y="125362"/>
                  </a:lnTo>
                  <a:lnTo>
                    <a:pt x="184989" y="124626"/>
                  </a:lnTo>
                  <a:lnTo>
                    <a:pt x="232688" y="122725"/>
                  </a:lnTo>
                  <a:lnTo>
                    <a:pt x="284242" y="120046"/>
                  </a:lnTo>
                  <a:lnTo>
                    <a:pt x="347539" y="115438"/>
                  </a:lnTo>
                  <a:lnTo>
                    <a:pt x="418665" y="109544"/>
                  </a:lnTo>
                  <a:lnTo>
                    <a:pt x="495010" y="102792"/>
                  </a:lnTo>
                  <a:lnTo>
                    <a:pt x="580479" y="96174"/>
                  </a:lnTo>
                  <a:lnTo>
                    <a:pt x="672030" y="89646"/>
                  </a:lnTo>
                  <a:lnTo>
                    <a:pt x="767637" y="83177"/>
                  </a:lnTo>
                  <a:lnTo>
                    <a:pt x="871591" y="76042"/>
                  </a:lnTo>
                  <a:lnTo>
                    <a:pt x="981111" y="68463"/>
                  </a:lnTo>
                  <a:lnTo>
                    <a:pt x="1094340" y="60589"/>
                  </a:lnTo>
                  <a:lnTo>
                    <a:pt x="1219921" y="52516"/>
                  </a:lnTo>
                  <a:lnTo>
                    <a:pt x="1353737" y="44313"/>
                  </a:lnTo>
                  <a:lnTo>
                    <a:pt x="1493041" y="36022"/>
                  </a:lnTo>
                  <a:lnTo>
                    <a:pt x="1640944" y="29083"/>
                  </a:lnTo>
                  <a:lnTo>
                    <a:pt x="1794579" y="23046"/>
                  </a:lnTo>
                  <a:lnTo>
                    <a:pt x="1952036" y="17610"/>
                  </a:lnTo>
                  <a:lnTo>
                    <a:pt x="2114863" y="12575"/>
                  </a:lnTo>
                  <a:lnTo>
                    <a:pt x="2281270" y="7808"/>
                  </a:lnTo>
                  <a:lnTo>
                    <a:pt x="2450063" y="3218"/>
                  </a:lnTo>
                  <a:lnTo>
                    <a:pt x="2628914" y="864"/>
                  </a:lnTo>
                  <a:lnTo>
                    <a:pt x="2814471" y="0"/>
                  </a:lnTo>
                  <a:lnTo>
                    <a:pt x="3004497" y="130"/>
                  </a:lnTo>
                  <a:lnTo>
                    <a:pt x="3196798" y="216"/>
                  </a:lnTo>
                  <a:lnTo>
                    <a:pt x="3390616" y="274"/>
                  </a:lnTo>
                  <a:lnTo>
                    <a:pt x="3585444" y="312"/>
                  </a:lnTo>
                  <a:lnTo>
                    <a:pt x="3782356" y="3160"/>
                  </a:lnTo>
                  <a:lnTo>
                    <a:pt x="3980661" y="7881"/>
                  </a:lnTo>
                  <a:lnTo>
                    <a:pt x="4179889" y="13850"/>
                  </a:lnTo>
                  <a:lnTo>
                    <a:pt x="4379738" y="22063"/>
                  </a:lnTo>
                  <a:lnTo>
                    <a:pt x="4579998" y="31772"/>
                  </a:lnTo>
                  <a:lnTo>
                    <a:pt x="4780531" y="42478"/>
                  </a:lnTo>
                  <a:lnTo>
                    <a:pt x="4981248" y="54554"/>
                  </a:lnTo>
                  <a:lnTo>
                    <a:pt x="5182088" y="67543"/>
                  </a:lnTo>
                  <a:lnTo>
                    <a:pt x="5383009" y="81142"/>
                  </a:lnTo>
                  <a:lnTo>
                    <a:pt x="5575516" y="95852"/>
                  </a:lnTo>
                  <a:lnTo>
                    <a:pt x="5762416" y="111303"/>
                  </a:lnTo>
                  <a:lnTo>
                    <a:pt x="5945577" y="127249"/>
                  </a:lnTo>
                  <a:lnTo>
                    <a:pt x="6116369" y="142817"/>
                  </a:lnTo>
                  <a:lnTo>
                    <a:pt x="6278912" y="158136"/>
                  </a:lnTo>
                  <a:lnTo>
                    <a:pt x="6435958" y="173287"/>
                  </a:lnTo>
                  <a:lnTo>
                    <a:pt x="6582989" y="187621"/>
                  </a:lnTo>
                  <a:lnTo>
                    <a:pt x="6723342" y="201410"/>
                  </a:lnTo>
                  <a:lnTo>
                    <a:pt x="6859245" y="214836"/>
                  </a:lnTo>
                  <a:lnTo>
                    <a:pt x="6978776" y="226609"/>
                  </a:lnTo>
                  <a:lnTo>
                    <a:pt x="7087388" y="237280"/>
                  </a:lnTo>
                  <a:lnTo>
                    <a:pt x="7188726" y="247217"/>
                  </a:lnTo>
                  <a:lnTo>
                    <a:pt x="7256284" y="253841"/>
                  </a:lnTo>
                  <a:lnTo>
                    <a:pt x="7391400" y="267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989">
              <a:extLst>
                <a:ext uri="{FF2B5EF4-FFF2-40B4-BE49-F238E27FC236}">
                  <a16:creationId xmlns:a16="http://schemas.microsoft.com/office/drawing/2014/main" xmlns="" id="{DF8107D0-3C03-468F-934E-DAAC85862DE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09650" y="1390600"/>
              <a:ext cx="7378701" cy="273101"/>
            </a:xfrm>
            <a:custGeom>
              <a:avLst/>
              <a:gdLst/>
              <a:ahLst/>
              <a:cxnLst/>
              <a:rect l="0" t="0" r="0" b="0"/>
              <a:pathLst>
                <a:path w="7378701" h="273101">
                  <a:moveTo>
                    <a:pt x="0" y="215950"/>
                  </a:moveTo>
                  <a:lnTo>
                    <a:pt x="0" y="215950"/>
                  </a:lnTo>
                  <a:lnTo>
                    <a:pt x="6742" y="222692"/>
                  </a:lnTo>
                  <a:lnTo>
                    <a:pt x="34532" y="233627"/>
                  </a:lnTo>
                  <a:lnTo>
                    <a:pt x="75320" y="237917"/>
                  </a:lnTo>
                  <a:lnTo>
                    <a:pt x="101013" y="239062"/>
                  </a:lnTo>
                  <a:lnTo>
                    <a:pt x="135075" y="238413"/>
                  </a:lnTo>
                  <a:lnTo>
                    <a:pt x="174717" y="236570"/>
                  </a:lnTo>
                  <a:lnTo>
                    <a:pt x="218078" y="233930"/>
                  </a:lnTo>
                  <a:lnTo>
                    <a:pt x="272385" y="229348"/>
                  </a:lnTo>
                  <a:lnTo>
                    <a:pt x="333990" y="223471"/>
                  </a:lnTo>
                  <a:lnTo>
                    <a:pt x="400460" y="216730"/>
                  </a:lnTo>
                  <a:lnTo>
                    <a:pt x="479346" y="207298"/>
                  </a:lnTo>
                  <a:lnTo>
                    <a:pt x="566508" y="196071"/>
                  </a:lnTo>
                  <a:lnTo>
                    <a:pt x="659189" y="183647"/>
                  </a:lnTo>
                  <a:lnTo>
                    <a:pt x="759076" y="171132"/>
                  </a:lnTo>
                  <a:lnTo>
                    <a:pt x="863767" y="158554"/>
                  </a:lnTo>
                  <a:lnTo>
                    <a:pt x="971661" y="145936"/>
                  </a:lnTo>
                  <a:lnTo>
                    <a:pt x="1086630" y="133291"/>
                  </a:lnTo>
                  <a:lnTo>
                    <a:pt x="1206314" y="120627"/>
                  </a:lnTo>
                  <a:lnTo>
                    <a:pt x="1329143" y="107951"/>
                  </a:lnTo>
                  <a:lnTo>
                    <a:pt x="1463240" y="95268"/>
                  </a:lnTo>
                  <a:lnTo>
                    <a:pt x="1604849" y="82578"/>
                  </a:lnTo>
                  <a:lnTo>
                    <a:pt x="1751466" y="69886"/>
                  </a:lnTo>
                  <a:lnTo>
                    <a:pt x="1905655" y="58601"/>
                  </a:lnTo>
                  <a:lnTo>
                    <a:pt x="2064892" y="48256"/>
                  </a:lnTo>
                  <a:lnTo>
                    <a:pt x="2227494" y="38538"/>
                  </a:lnTo>
                  <a:lnTo>
                    <a:pt x="2397985" y="29942"/>
                  </a:lnTo>
                  <a:lnTo>
                    <a:pt x="2573735" y="22095"/>
                  </a:lnTo>
                  <a:lnTo>
                    <a:pt x="2752989" y="14746"/>
                  </a:lnTo>
                  <a:lnTo>
                    <a:pt x="2940226" y="9142"/>
                  </a:lnTo>
                  <a:lnTo>
                    <a:pt x="3132784" y="4700"/>
                  </a:lnTo>
                  <a:lnTo>
                    <a:pt x="3328889" y="1033"/>
                  </a:lnTo>
                  <a:lnTo>
                    <a:pt x="3525243" y="0"/>
                  </a:lnTo>
                  <a:lnTo>
                    <a:pt x="3721762" y="722"/>
                  </a:lnTo>
                  <a:lnTo>
                    <a:pt x="3918391" y="2615"/>
                  </a:lnTo>
                  <a:lnTo>
                    <a:pt x="4113683" y="5993"/>
                  </a:lnTo>
                  <a:lnTo>
                    <a:pt x="4308083" y="10362"/>
                  </a:lnTo>
                  <a:lnTo>
                    <a:pt x="4501888" y="15392"/>
                  </a:lnTo>
                  <a:lnTo>
                    <a:pt x="4696003" y="23683"/>
                  </a:lnTo>
                  <a:lnTo>
                    <a:pt x="4890324" y="34150"/>
                  </a:lnTo>
                  <a:lnTo>
                    <a:pt x="5084783" y="46066"/>
                  </a:lnTo>
                  <a:lnTo>
                    <a:pt x="5272278" y="59655"/>
                  </a:lnTo>
                  <a:lnTo>
                    <a:pt x="5455129" y="74359"/>
                  </a:lnTo>
                  <a:lnTo>
                    <a:pt x="5634886" y="89806"/>
                  </a:lnTo>
                  <a:lnTo>
                    <a:pt x="5806229" y="105748"/>
                  </a:lnTo>
                  <a:lnTo>
                    <a:pt x="5971963" y="122021"/>
                  </a:lnTo>
                  <a:lnTo>
                    <a:pt x="6133959" y="138514"/>
                  </a:lnTo>
                  <a:lnTo>
                    <a:pt x="6287112" y="154449"/>
                  </a:lnTo>
                  <a:lnTo>
                    <a:pt x="6434368" y="170010"/>
                  </a:lnTo>
                  <a:lnTo>
                    <a:pt x="6577696" y="185323"/>
                  </a:lnTo>
                  <a:lnTo>
                    <a:pt x="6706408" y="199060"/>
                  </a:lnTo>
                  <a:lnTo>
                    <a:pt x="6825377" y="211746"/>
                  </a:lnTo>
                  <a:lnTo>
                    <a:pt x="6937851" y="223730"/>
                  </a:lnTo>
                  <a:lnTo>
                    <a:pt x="7036823" y="234542"/>
                  </a:lnTo>
                  <a:lnTo>
                    <a:pt x="7126793" y="244573"/>
                  </a:lnTo>
                  <a:lnTo>
                    <a:pt x="7210762" y="254082"/>
                  </a:lnTo>
                  <a:lnTo>
                    <a:pt x="7266742" y="260421"/>
                  </a:lnTo>
                  <a:lnTo>
                    <a:pt x="7378700" y="273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SMARTInkShape-1990">
            <a:extLst>
              <a:ext uri="{FF2B5EF4-FFF2-40B4-BE49-F238E27FC236}">
                <a16:creationId xmlns:a16="http://schemas.microsoft.com/office/drawing/2014/main" xmlns="" id="{FAA5E486-63B9-4FB9-AE0B-A5A1A5782C2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5200" y="3310194"/>
            <a:ext cx="7562851" cy="226757"/>
          </a:xfrm>
          <a:custGeom>
            <a:avLst/>
            <a:gdLst/>
            <a:ahLst/>
            <a:cxnLst/>
            <a:rect l="0" t="0" r="0" b="0"/>
            <a:pathLst>
              <a:path w="7562851" h="226757">
                <a:moveTo>
                  <a:pt x="0" y="144206"/>
                </a:moveTo>
                <a:lnTo>
                  <a:pt x="0" y="144206"/>
                </a:lnTo>
                <a:lnTo>
                  <a:pt x="36628" y="140835"/>
                </a:lnTo>
                <a:lnTo>
                  <a:pt x="66844" y="141062"/>
                </a:lnTo>
                <a:lnTo>
                  <a:pt x="107320" y="142808"/>
                </a:lnTo>
                <a:lnTo>
                  <a:pt x="132930" y="143274"/>
                </a:lnTo>
                <a:lnTo>
                  <a:pt x="160587" y="143585"/>
                </a:lnTo>
                <a:lnTo>
                  <a:pt x="195252" y="143086"/>
                </a:lnTo>
                <a:lnTo>
                  <a:pt x="234590" y="142048"/>
                </a:lnTo>
                <a:lnTo>
                  <a:pt x="277043" y="140651"/>
                </a:lnTo>
                <a:lnTo>
                  <a:pt x="327218" y="137603"/>
                </a:lnTo>
                <a:lnTo>
                  <a:pt x="382540" y="133454"/>
                </a:lnTo>
                <a:lnTo>
                  <a:pt x="441293" y="128571"/>
                </a:lnTo>
                <a:lnTo>
                  <a:pt x="507979" y="122494"/>
                </a:lnTo>
                <a:lnTo>
                  <a:pt x="579953" y="115620"/>
                </a:lnTo>
                <a:lnTo>
                  <a:pt x="655452" y="108215"/>
                </a:lnTo>
                <a:lnTo>
                  <a:pt x="737534" y="100456"/>
                </a:lnTo>
                <a:lnTo>
                  <a:pt x="824006" y="92462"/>
                </a:lnTo>
                <a:lnTo>
                  <a:pt x="913404" y="84310"/>
                </a:lnTo>
                <a:lnTo>
                  <a:pt x="1013220" y="76053"/>
                </a:lnTo>
                <a:lnTo>
                  <a:pt x="1119980" y="67726"/>
                </a:lnTo>
                <a:lnTo>
                  <a:pt x="1231370" y="59353"/>
                </a:lnTo>
                <a:lnTo>
                  <a:pt x="1349374" y="50948"/>
                </a:lnTo>
                <a:lnTo>
                  <a:pt x="1471788" y="42523"/>
                </a:lnTo>
                <a:lnTo>
                  <a:pt x="1597142" y="34084"/>
                </a:lnTo>
                <a:lnTo>
                  <a:pt x="1729395" y="27046"/>
                </a:lnTo>
                <a:lnTo>
                  <a:pt x="1866247" y="20945"/>
                </a:lnTo>
                <a:lnTo>
                  <a:pt x="2006165" y="15465"/>
                </a:lnTo>
                <a:lnTo>
                  <a:pt x="2155887" y="11106"/>
                </a:lnTo>
                <a:lnTo>
                  <a:pt x="2312147" y="7495"/>
                </a:lnTo>
                <a:lnTo>
                  <a:pt x="2472765" y="4382"/>
                </a:lnTo>
                <a:lnTo>
                  <a:pt x="2636288" y="2307"/>
                </a:lnTo>
                <a:lnTo>
                  <a:pt x="2801747" y="923"/>
                </a:lnTo>
                <a:lnTo>
                  <a:pt x="2968498" y="0"/>
                </a:lnTo>
                <a:lnTo>
                  <a:pt x="3138226" y="797"/>
                </a:lnTo>
                <a:lnTo>
                  <a:pt x="3309940" y="2739"/>
                </a:lnTo>
                <a:lnTo>
                  <a:pt x="3482976" y="5444"/>
                </a:lnTo>
                <a:lnTo>
                  <a:pt x="3661834" y="9365"/>
                </a:lnTo>
                <a:lnTo>
                  <a:pt x="3844573" y="14095"/>
                </a:lnTo>
                <a:lnTo>
                  <a:pt x="4029899" y="19365"/>
                </a:lnTo>
                <a:lnTo>
                  <a:pt x="4214833" y="24995"/>
                </a:lnTo>
                <a:lnTo>
                  <a:pt x="4399505" y="30866"/>
                </a:lnTo>
                <a:lnTo>
                  <a:pt x="4584004" y="36896"/>
                </a:lnTo>
                <a:lnTo>
                  <a:pt x="4769091" y="44443"/>
                </a:lnTo>
                <a:lnTo>
                  <a:pt x="4954571" y="53003"/>
                </a:lnTo>
                <a:lnTo>
                  <a:pt x="5140314" y="62237"/>
                </a:lnTo>
                <a:lnTo>
                  <a:pt x="5325526" y="72627"/>
                </a:lnTo>
                <a:lnTo>
                  <a:pt x="5510384" y="83786"/>
                </a:lnTo>
                <a:lnTo>
                  <a:pt x="5695006" y="95460"/>
                </a:lnTo>
                <a:lnTo>
                  <a:pt x="5872415" y="107475"/>
                </a:lnTo>
                <a:lnTo>
                  <a:pt x="6045016" y="119719"/>
                </a:lnTo>
                <a:lnTo>
                  <a:pt x="6214411" y="132114"/>
                </a:lnTo>
                <a:lnTo>
                  <a:pt x="6373201" y="144611"/>
                </a:lnTo>
                <a:lnTo>
                  <a:pt x="6524923" y="157177"/>
                </a:lnTo>
                <a:lnTo>
                  <a:pt x="6671932" y="169787"/>
                </a:lnTo>
                <a:lnTo>
                  <a:pt x="6809449" y="181015"/>
                </a:lnTo>
                <a:lnTo>
                  <a:pt x="6940638" y="191323"/>
                </a:lnTo>
                <a:lnTo>
                  <a:pt x="7067609" y="201017"/>
                </a:lnTo>
                <a:lnTo>
                  <a:pt x="7179067" y="208186"/>
                </a:lnTo>
                <a:lnTo>
                  <a:pt x="7280183" y="213670"/>
                </a:lnTo>
                <a:lnTo>
                  <a:pt x="7374406" y="218032"/>
                </a:lnTo>
                <a:lnTo>
                  <a:pt x="7437220" y="220940"/>
                </a:lnTo>
                <a:lnTo>
                  <a:pt x="7562850" y="226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387">
            <a:extLst>
              <a:ext uri="{FF2B5EF4-FFF2-40B4-BE49-F238E27FC236}">
                <a16:creationId xmlns:a16="http://schemas.microsoft.com/office/drawing/2014/main" xmlns="" id="{2AB6D854-CD45-47D5-A329-054E0E3B3F42}"/>
              </a:ext>
            </a:extLst>
          </p:cNvPr>
          <p:cNvGrpSpPr/>
          <p:nvPr/>
        </p:nvGrpSpPr>
        <p:grpSpPr>
          <a:xfrm>
            <a:off x="2318664" y="852543"/>
            <a:ext cx="881737" cy="417458"/>
            <a:chOff x="2318664" y="852543"/>
            <a:chExt cx="881737" cy="417458"/>
          </a:xfrm>
        </p:grpSpPr>
        <p:sp>
          <p:nvSpPr>
            <p:cNvPr id="237" name="SMARTInkShape-1991">
              <a:extLst>
                <a:ext uri="{FF2B5EF4-FFF2-40B4-BE49-F238E27FC236}">
                  <a16:creationId xmlns:a16="http://schemas.microsoft.com/office/drawing/2014/main" xmlns="" id="{68448B9B-88D9-447E-9C9F-4A8076CB86D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181350" y="11303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2143" y="1945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992">
              <a:extLst>
                <a:ext uri="{FF2B5EF4-FFF2-40B4-BE49-F238E27FC236}">
                  <a16:creationId xmlns:a16="http://schemas.microsoft.com/office/drawing/2014/main" xmlns="" id="{A6F374B9-BA3A-49AC-BC8E-C8E82DFFACE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117850" y="10033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7630" y="4404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993">
              <a:extLst>
                <a:ext uri="{FF2B5EF4-FFF2-40B4-BE49-F238E27FC236}">
                  <a16:creationId xmlns:a16="http://schemas.microsoft.com/office/drawing/2014/main" xmlns="" id="{03D606A1-7E2D-4B1A-898B-16066855DC7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318664" y="852543"/>
              <a:ext cx="151487" cy="395126"/>
            </a:xfrm>
            <a:custGeom>
              <a:avLst/>
              <a:gdLst/>
              <a:ahLst/>
              <a:cxnLst/>
              <a:rect l="0" t="0" r="0" b="0"/>
              <a:pathLst>
                <a:path w="151487" h="395126">
                  <a:moveTo>
                    <a:pt x="138786" y="17407"/>
                  </a:moveTo>
                  <a:lnTo>
                    <a:pt x="138786" y="17407"/>
                  </a:lnTo>
                  <a:lnTo>
                    <a:pt x="103433" y="3101"/>
                  </a:lnTo>
                  <a:lnTo>
                    <a:pt x="66395" y="0"/>
                  </a:lnTo>
                  <a:lnTo>
                    <a:pt x="48521" y="2144"/>
                  </a:lnTo>
                  <a:lnTo>
                    <a:pt x="33052" y="9213"/>
                  </a:lnTo>
                  <a:lnTo>
                    <a:pt x="12443" y="26973"/>
                  </a:lnTo>
                  <a:lnTo>
                    <a:pt x="5874" y="34368"/>
                  </a:lnTo>
                  <a:lnTo>
                    <a:pt x="2200" y="42120"/>
                  </a:lnTo>
                  <a:lnTo>
                    <a:pt x="0" y="58259"/>
                  </a:lnTo>
                  <a:lnTo>
                    <a:pt x="5137" y="72958"/>
                  </a:lnTo>
                  <a:lnTo>
                    <a:pt x="16592" y="87252"/>
                  </a:lnTo>
                  <a:lnTo>
                    <a:pt x="58440" y="121306"/>
                  </a:lnTo>
                  <a:lnTo>
                    <a:pt x="79793" y="141195"/>
                  </a:lnTo>
                  <a:lnTo>
                    <a:pt x="93987" y="161794"/>
                  </a:lnTo>
                  <a:lnTo>
                    <a:pt x="96926" y="170815"/>
                  </a:lnTo>
                  <a:lnTo>
                    <a:pt x="96428" y="186483"/>
                  </a:lnTo>
                  <a:lnTo>
                    <a:pt x="89621" y="200502"/>
                  </a:lnTo>
                  <a:lnTo>
                    <a:pt x="73889" y="218413"/>
                  </a:lnTo>
                  <a:lnTo>
                    <a:pt x="55822" y="230775"/>
                  </a:lnTo>
                  <a:lnTo>
                    <a:pt x="37496" y="241274"/>
                  </a:lnTo>
                  <a:lnTo>
                    <a:pt x="35982" y="242851"/>
                  </a:lnTo>
                  <a:lnTo>
                    <a:pt x="35678" y="243903"/>
                  </a:lnTo>
                  <a:lnTo>
                    <a:pt x="57554" y="273107"/>
                  </a:lnTo>
                  <a:lnTo>
                    <a:pt x="57724" y="297702"/>
                  </a:lnTo>
                  <a:lnTo>
                    <a:pt x="44498" y="342978"/>
                  </a:lnTo>
                  <a:lnTo>
                    <a:pt x="35259" y="377188"/>
                  </a:lnTo>
                  <a:lnTo>
                    <a:pt x="35196" y="382850"/>
                  </a:lnTo>
                  <a:lnTo>
                    <a:pt x="36565" y="387330"/>
                  </a:lnTo>
                  <a:lnTo>
                    <a:pt x="38889" y="391022"/>
                  </a:lnTo>
                  <a:lnTo>
                    <a:pt x="52759" y="395125"/>
                  </a:lnTo>
                  <a:lnTo>
                    <a:pt x="93776" y="393672"/>
                  </a:lnTo>
                  <a:lnTo>
                    <a:pt x="151486" y="3857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994">
              <a:extLst>
                <a:ext uri="{FF2B5EF4-FFF2-40B4-BE49-F238E27FC236}">
                  <a16:creationId xmlns:a16="http://schemas.microsoft.com/office/drawing/2014/main" xmlns="" id="{C2A97030-734E-421D-899D-C1DEC61EC56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637125" y="946150"/>
              <a:ext cx="115642" cy="279401"/>
            </a:xfrm>
            <a:custGeom>
              <a:avLst/>
              <a:gdLst/>
              <a:ahLst/>
              <a:cxnLst/>
              <a:rect l="0" t="0" r="0" b="0"/>
              <a:pathLst>
                <a:path w="115642" h="279401">
                  <a:moveTo>
                    <a:pt x="55275" y="0"/>
                  </a:moveTo>
                  <a:lnTo>
                    <a:pt x="55275" y="0"/>
                  </a:lnTo>
                  <a:lnTo>
                    <a:pt x="54569" y="6481"/>
                  </a:lnTo>
                  <a:lnTo>
                    <a:pt x="43066" y="49458"/>
                  </a:lnTo>
                  <a:lnTo>
                    <a:pt x="35502" y="81248"/>
                  </a:lnTo>
                  <a:lnTo>
                    <a:pt x="26732" y="115838"/>
                  </a:lnTo>
                  <a:lnTo>
                    <a:pt x="15778" y="150026"/>
                  </a:lnTo>
                  <a:lnTo>
                    <a:pt x="4453" y="194265"/>
                  </a:lnTo>
                  <a:lnTo>
                    <a:pt x="0" y="224071"/>
                  </a:lnTo>
                  <a:lnTo>
                    <a:pt x="786" y="229814"/>
                  </a:lnTo>
                  <a:lnTo>
                    <a:pt x="2721" y="233643"/>
                  </a:lnTo>
                  <a:lnTo>
                    <a:pt x="5422" y="236195"/>
                  </a:lnTo>
                  <a:lnTo>
                    <a:pt x="15950" y="237150"/>
                  </a:lnTo>
                  <a:lnTo>
                    <a:pt x="31447" y="233811"/>
                  </a:lnTo>
                  <a:lnTo>
                    <a:pt x="74008" y="216302"/>
                  </a:lnTo>
                  <a:lnTo>
                    <a:pt x="93235" y="206906"/>
                  </a:lnTo>
                  <a:lnTo>
                    <a:pt x="110580" y="191128"/>
                  </a:lnTo>
                  <a:lnTo>
                    <a:pt x="115133" y="184194"/>
                  </a:lnTo>
                  <a:lnTo>
                    <a:pt x="115641" y="181357"/>
                  </a:lnTo>
                  <a:lnTo>
                    <a:pt x="115275" y="178760"/>
                  </a:lnTo>
                  <a:lnTo>
                    <a:pt x="114325" y="176323"/>
                  </a:lnTo>
                  <a:lnTo>
                    <a:pt x="112986" y="175405"/>
                  </a:lnTo>
                  <a:lnTo>
                    <a:pt x="111388" y="175497"/>
                  </a:lnTo>
                  <a:lnTo>
                    <a:pt x="109617" y="176265"/>
                  </a:lnTo>
                  <a:lnTo>
                    <a:pt x="103753" y="184087"/>
                  </a:lnTo>
                  <a:lnTo>
                    <a:pt x="100521" y="209511"/>
                  </a:lnTo>
                  <a:lnTo>
                    <a:pt x="99830" y="246669"/>
                  </a:lnTo>
                  <a:lnTo>
                    <a:pt x="103534" y="259914"/>
                  </a:lnTo>
                  <a:lnTo>
                    <a:pt x="112425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995">
              <a:extLst>
                <a:ext uri="{FF2B5EF4-FFF2-40B4-BE49-F238E27FC236}">
                  <a16:creationId xmlns:a16="http://schemas.microsoft.com/office/drawing/2014/main" xmlns="" id="{5A8B01EA-21B0-4226-9312-FF60295B3FA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06700" y="11874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24512" y="4457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996">
              <a:extLst>
                <a:ext uri="{FF2B5EF4-FFF2-40B4-BE49-F238E27FC236}">
                  <a16:creationId xmlns:a16="http://schemas.microsoft.com/office/drawing/2014/main" xmlns="" id="{A7C01976-8D86-4014-B019-92A2845BAF6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060700" y="980592"/>
              <a:ext cx="6177" cy="168759"/>
            </a:xfrm>
            <a:custGeom>
              <a:avLst/>
              <a:gdLst/>
              <a:ahLst/>
              <a:cxnLst/>
              <a:rect l="0" t="0" r="0" b="0"/>
              <a:pathLst>
                <a:path w="6177" h="168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5467" y="16521"/>
                  </a:lnTo>
                  <a:lnTo>
                    <a:pt x="6176" y="61363"/>
                  </a:lnTo>
                  <a:lnTo>
                    <a:pt x="5593" y="99072"/>
                  </a:lnTo>
                  <a:lnTo>
                    <a:pt x="1314" y="144096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88">
            <a:extLst>
              <a:ext uri="{FF2B5EF4-FFF2-40B4-BE49-F238E27FC236}">
                <a16:creationId xmlns:a16="http://schemas.microsoft.com/office/drawing/2014/main" xmlns="" id="{C1432A30-4013-4FD7-A501-603007116AE7}"/>
              </a:ext>
            </a:extLst>
          </p:cNvPr>
          <p:cNvGrpSpPr/>
          <p:nvPr/>
        </p:nvGrpSpPr>
        <p:grpSpPr>
          <a:xfrm>
            <a:off x="3467100" y="897115"/>
            <a:ext cx="351246" cy="487186"/>
            <a:chOff x="3467100" y="897115"/>
            <a:chExt cx="351246" cy="487186"/>
          </a:xfrm>
        </p:grpSpPr>
        <p:sp>
          <p:nvSpPr>
            <p:cNvPr id="244" name="SMARTInkShape-1997">
              <a:extLst>
                <a:ext uri="{FF2B5EF4-FFF2-40B4-BE49-F238E27FC236}">
                  <a16:creationId xmlns:a16="http://schemas.microsoft.com/office/drawing/2014/main" xmlns="" id="{F01DE052-049F-4212-9523-5B74868246F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689350" y="897115"/>
              <a:ext cx="128996" cy="487186"/>
            </a:xfrm>
            <a:custGeom>
              <a:avLst/>
              <a:gdLst/>
              <a:ahLst/>
              <a:cxnLst/>
              <a:rect l="0" t="0" r="0" b="0"/>
              <a:pathLst>
                <a:path w="128996" h="487186">
                  <a:moveTo>
                    <a:pt x="25400" y="10935"/>
                  </a:moveTo>
                  <a:lnTo>
                    <a:pt x="25400" y="10935"/>
                  </a:lnTo>
                  <a:lnTo>
                    <a:pt x="25400" y="4193"/>
                  </a:lnTo>
                  <a:lnTo>
                    <a:pt x="28222" y="2207"/>
                  </a:lnTo>
                  <a:lnTo>
                    <a:pt x="38884" y="0"/>
                  </a:lnTo>
                  <a:lnTo>
                    <a:pt x="67495" y="2129"/>
                  </a:lnTo>
                  <a:lnTo>
                    <a:pt x="99413" y="13970"/>
                  </a:lnTo>
                  <a:lnTo>
                    <a:pt x="114974" y="28747"/>
                  </a:lnTo>
                  <a:lnTo>
                    <a:pt x="121100" y="37626"/>
                  </a:lnTo>
                  <a:lnTo>
                    <a:pt x="126024" y="58781"/>
                  </a:lnTo>
                  <a:lnTo>
                    <a:pt x="122948" y="94491"/>
                  </a:lnTo>
                  <a:lnTo>
                    <a:pt x="115321" y="117921"/>
                  </a:lnTo>
                  <a:lnTo>
                    <a:pt x="89311" y="157840"/>
                  </a:lnTo>
                  <a:lnTo>
                    <a:pt x="70323" y="196116"/>
                  </a:lnTo>
                  <a:lnTo>
                    <a:pt x="68414" y="211771"/>
                  </a:lnTo>
                  <a:lnTo>
                    <a:pt x="70623" y="225784"/>
                  </a:lnTo>
                  <a:lnTo>
                    <a:pt x="87443" y="258447"/>
                  </a:lnTo>
                  <a:lnTo>
                    <a:pt x="111181" y="292198"/>
                  </a:lnTo>
                  <a:lnTo>
                    <a:pt x="124473" y="337983"/>
                  </a:lnTo>
                  <a:lnTo>
                    <a:pt x="128995" y="368972"/>
                  </a:lnTo>
                  <a:lnTo>
                    <a:pt x="125299" y="389961"/>
                  </a:lnTo>
                  <a:lnTo>
                    <a:pt x="105172" y="421610"/>
                  </a:lnTo>
                  <a:lnTo>
                    <a:pt x="73496" y="449960"/>
                  </a:lnTo>
                  <a:lnTo>
                    <a:pt x="30557" y="472863"/>
                  </a:lnTo>
                  <a:lnTo>
                    <a:pt x="0" y="487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998">
              <a:extLst>
                <a:ext uri="{FF2B5EF4-FFF2-40B4-BE49-F238E27FC236}">
                  <a16:creationId xmlns:a16="http://schemas.microsoft.com/office/drawing/2014/main" xmlns="" id="{304651BE-689D-4C0C-8BC9-4A1EC5B646B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467100" y="988666"/>
              <a:ext cx="158751" cy="266327"/>
            </a:xfrm>
            <a:custGeom>
              <a:avLst/>
              <a:gdLst/>
              <a:ahLst/>
              <a:cxnLst/>
              <a:rect l="0" t="0" r="0" b="0"/>
              <a:pathLst>
                <a:path w="158751" h="266327">
                  <a:moveTo>
                    <a:pt x="0" y="40034"/>
                  </a:moveTo>
                  <a:lnTo>
                    <a:pt x="0" y="40034"/>
                  </a:lnTo>
                  <a:lnTo>
                    <a:pt x="0" y="33292"/>
                  </a:lnTo>
                  <a:lnTo>
                    <a:pt x="1881" y="28100"/>
                  </a:lnTo>
                  <a:lnTo>
                    <a:pt x="3371" y="25728"/>
                  </a:lnTo>
                  <a:lnTo>
                    <a:pt x="15580" y="15648"/>
                  </a:lnTo>
                  <a:lnTo>
                    <a:pt x="45150" y="4669"/>
                  </a:lnTo>
                  <a:lnTo>
                    <a:pt x="76172" y="0"/>
                  </a:lnTo>
                  <a:lnTo>
                    <a:pt x="92415" y="3662"/>
                  </a:lnTo>
                  <a:lnTo>
                    <a:pt x="104809" y="15637"/>
                  </a:lnTo>
                  <a:lnTo>
                    <a:pt x="110089" y="23769"/>
                  </a:lnTo>
                  <a:lnTo>
                    <a:pt x="117520" y="62183"/>
                  </a:lnTo>
                  <a:lnTo>
                    <a:pt x="117378" y="96915"/>
                  </a:lnTo>
                  <a:lnTo>
                    <a:pt x="114257" y="135870"/>
                  </a:lnTo>
                  <a:lnTo>
                    <a:pt x="108166" y="176702"/>
                  </a:lnTo>
                  <a:lnTo>
                    <a:pt x="100755" y="210842"/>
                  </a:lnTo>
                  <a:lnTo>
                    <a:pt x="91242" y="257140"/>
                  </a:lnTo>
                  <a:lnTo>
                    <a:pt x="89594" y="266326"/>
                  </a:lnTo>
                  <a:lnTo>
                    <a:pt x="68676" y="221516"/>
                  </a:lnTo>
                  <a:lnTo>
                    <a:pt x="55313" y="201286"/>
                  </a:lnTo>
                  <a:lnTo>
                    <a:pt x="41918" y="187414"/>
                  </a:lnTo>
                  <a:lnTo>
                    <a:pt x="40645" y="184854"/>
                  </a:lnTo>
                  <a:lnTo>
                    <a:pt x="42619" y="182442"/>
                  </a:lnTo>
                  <a:lnTo>
                    <a:pt x="52338" y="177880"/>
                  </a:lnTo>
                  <a:lnTo>
                    <a:pt x="97487" y="169203"/>
                  </a:lnTo>
                  <a:lnTo>
                    <a:pt x="158750" y="160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389">
            <a:extLst>
              <a:ext uri="{FF2B5EF4-FFF2-40B4-BE49-F238E27FC236}">
                <a16:creationId xmlns:a16="http://schemas.microsoft.com/office/drawing/2014/main" xmlns="" id="{82C621F7-7F48-4F2D-947E-1909C5E2D523}"/>
              </a:ext>
            </a:extLst>
          </p:cNvPr>
          <p:cNvGrpSpPr/>
          <p:nvPr/>
        </p:nvGrpSpPr>
        <p:grpSpPr>
          <a:xfrm>
            <a:off x="2446450" y="1609830"/>
            <a:ext cx="1465319" cy="409471"/>
            <a:chOff x="2446450" y="1609830"/>
            <a:chExt cx="1465319" cy="409471"/>
          </a:xfrm>
        </p:grpSpPr>
        <p:sp>
          <p:nvSpPr>
            <p:cNvPr id="247" name="SMARTInkShape-1999">
              <a:extLst>
                <a:ext uri="{FF2B5EF4-FFF2-40B4-BE49-F238E27FC236}">
                  <a16:creationId xmlns:a16="http://schemas.microsoft.com/office/drawing/2014/main" xmlns="" id="{F391A0C9-8CED-4715-A0CC-FFCAF009412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822700" y="1636332"/>
              <a:ext cx="89069" cy="382969"/>
            </a:xfrm>
            <a:custGeom>
              <a:avLst/>
              <a:gdLst/>
              <a:ahLst/>
              <a:cxnLst/>
              <a:rect l="0" t="0" r="0" b="0"/>
              <a:pathLst>
                <a:path w="89069" h="382969">
                  <a:moveTo>
                    <a:pt x="63500" y="21018"/>
                  </a:moveTo>
                  <a:lnTo>
                    <a:pt x="63500" y="21018"/>
                  </a:lnTo>
                  <a:lnTo>
                    <a:pt x="56758" y="10905"/>
                  </a:lnTo>
                  <a:lnTo>
                    <a:pt x="55477" y="7220"/>
                  </a:lnTo>
                  <a:lnTo>
                    <a:pt x="55330" y="4058"/>
                  </a:lnTo>
                  <a:lnTo>
                    <a:pt x="55936" y="1245"/>
                  </a:lnTo>
                  <a:lnTo>
                    <a:pt x="57752" y="75"/>
                  </a:lnTo>
                  <a:lnTo>
                    <a:pt x="60373" y="0"/>
                  </a:lnTo>
                  <a:lnTo>
                    <a:pt x="63532" y="656"/>
                  </a:lnTo>
                  <a:lnTo>
                    <a:pt x="78091" y="11692"/>
                  </a:lnTo>
                  <a:lnTo>
                    <a:pt x="85977" y="24399"/>
                  </a:lnTo>
                  <a:lnTo>
                    <a:pt x="89068" y="31739"/>
                  </a:lnTo>
                  <a:lnTo>
                    <a:pt x="86858" y="51183"/>
                  </a:lnTo>
                  <a:lnTo>
                    <a:pt x="64821" y="98159"/>
                  </a:lnTo>
                  <a:lnTo>
                    <a:pt x="41471" y="135597"/>
                  </a:lnTo>
                  <a:lnTo>
                    <a:pt x="19141" y="176034"/>
                  </a:lnTo>
                  <a:lnTo>
                    <a:pt x="12505" y="193866"/>
                  </a:lnTo>
                  <a:lnTo>
                    <a:pt x="11864" y="201161"/>
                  </a:lnTo>
                  <a:lnTo>
                    <a:pt x="14916" y="213030"/>
                  </a:lnTo>
                  <a:lnTo>
                    <a:pt x="22857" y="223008"/>
                  </a:lnTo>
                  <a:lnTo>
                    <a:pt x="68588" y="259448"/>
                  </a:lnTo>
                  <a:lnTo>
                    <a:pt x="75874" y="273272"/>
                  </a:lnTo>
                  <a:lnTo>
                    <a:pt x="75820" y="290705"/>
                  </a:lnTo>
                  <a:lnTo>
                    <a:pt x="64287" y="327270"/>
                  </a:lnTo>
                  <a:lnTo>
                    <a:pt x="45780" y="349767"/>
                  </a:lnTo>
                  <a:lnTo>
                    <a:pt x="0" y="382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000">
              <a:extLst>
                <a:ext uri="{FF2B5EF4-FFF2-40B4-BE49-F238E27FC236}">
                  <a16:creationId xmlns:a16="http://schemas.microsoft.com/office/drawing/2014/main" xmlns="" id="{9045827E-3372-4C51-890F-AC36FA29D2A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49620" y="1690506"/>
              <a:ext cx="124897" cy="226194"/>
            </a:xfrm>
            <a:custGeom>
              <a:avLst/>
              <a:gdLst/>
              <a:ahLst/>
              <a:cxnLst/>
              <a:rect l="0" t="0" r="0" b="0"/>
              <a:pathLst>
                <a:path w="124897" h="226194">
                  <a:moveTo>
                    <a:pt x="88930" y="17644"/>
                  </a:moveTo>
                  <a:lnTo>
                    <a:pt x="88930" y="17644"/>
                  </a:lnTo>
                  <a:lnTo>
                    <a:pt x="88930" y="3338"/>
                  </a:lnTo>
                  <a:lnTo>
                    <a:pt x="86813" y="1757"/>
                  </a:lnTo>
                  <a:lnTo>
                    <a:pt x="78817" y="0"/>
                  </a:lnTo>
                  <a:lnTo>
                    <a:pt x="40778" y="7556"/>
                  </a:lnTo>
                  <a:lnTo>
                    <a:pt x="19864" y="20299"/>
                  </a:lnTo>
                  <a:lnTo>
                    <a:pt x="3633" y="37481"/>
                  </a:lnTo>
                  <a:lnTo>
                    <a:pt x="1021" y="43568"/>
                  </a:lnTo>
                  <a:lnTo>
                    <a:pt x="0" y="55977"/>
                  </a:lnTo>
                  <a:lnTo>
                    <a:pt x="7543" y="70429"/>
                  </a:lnTo>
                  <a:lnTo>
                    <a:pt x="22419" y="86260"/>
                  </a:lnTo>
                  <a:lnTo>
                    <a:pt x="58561" y="111039"/>
                  </a:lnTo>
                  <a:lnTo>
                    <a:pt x="97727" y="136960"/>
                  </a:lnTo>
                  <a:lnTo>
                    <a:pt x="116123" y="156516"/>
                  </a:lnTo>
                  <a:lnTo>
                    <a:pt x="123829" y="175085"/>
                  </a:lnTo>
                  <a:lnTo>
                    <a:pt x="124896" y="183988"/>
                  </a:lnTo>
                  <a:lnTo>
                    <a:pt x="118555" y="201406"/>
                  </a:lnTo>
                  <a:lnTo>
                    <a:pt x="112913" y="210002"/>
                  </a:lnTo>
                  <a:lnTo>
                    <a:pt x="95356" y="221435"/>
                  </a:lnTo>
                  <a:lnTo>
                    <a:pt x="84747" y="225471"/>
                  </a:lnTo>
                  <a:lnTo>
                    <a:pt x="65435" y="226193"/>
                  </a:lnTo>
                  <a:lnTo>
                    <a:pt x="48854" y="221105"/>
                  </a:lnTo>
                  <a:lnTo>
                    <a:pt x="36782" y="211787"/>
                  </a:lnTo>
                  <a:lnTo>
                    <a:pt x="34409" y="204928"/>
                  </a:lnTo>
                  <a:lnTo>
                    <a:pt x="35535" y="187900"/>
                  </a:lnTo>
                  <a:lnTo>
                    <a:pt x="50845" y="158480"/>
                  </a:lnTo>
                  <a:lnTo>
                    <a:pt x="85666" y="116933"/>
                  </a:lnTo>
                  <a:lnTo>
                    <a:pt x="116690" y="76637"/>
                  </a:lnTo>
                  <a:lnTo>
                    <a:pt x="122254" y="67556"/>
                  </a:lnTo>
                  <a:lnTo>
                    <a:pt x="124551" y="59385"/>
                  </a:lnTo>
                  <a:lnTo>
                    <a:pt x="123341" y="44663"/>
                  </a:lnTo>
                  <a:lnTo>
                    <a:pt x="119632" y="39184"/>
                  </a:lnTo>
                  <a:lnTo>
                    <a:pt x="82580" y="17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01">
              <a:extLst>
                <a:ext uri="{FF2B5EF4-FFF2-40B4-BE49-F238E27FC236}">
                  <a16:creationId xmlns:a16="http://schemas.microsoft.com/office/drawing/2014/main" xmlns="" id="{B128072E-A6BC-4DEC-862B-4DECA09A4C5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238500" y="1905000"/>
              <a:ext cx="82551" cy="76201"/>
            </a:xfrm>
            <a:custGeom>
              <a:avLst/>
              <a:gdLst/>
              <a:ahLst/>
              <a:cxnLst/>
              <a:rect l="0" t="0" r="0" b="0"/>
              <a:pathLst>
                <a:path w="82551" h="76201">
                  <a:moveTo>
                    <a:pt x="82550" y="0"/>
                  </a:moveTo>
                  <a:lnTo>
                    <a:pt x="82550" y="0"/>
                  </a:lnTo>
                  <a:lnTo>
                    <a:pt x="71000" y="19573"/>
                  </a:lnTo>
                  <a:lnTo>
                    <a:pt x="23921" y="564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002">
              <a:extLst>
                <a:ext uri="{FF2B5EF4-FFF2-40B4-BE49-F238E27FC236}">
                  <a16:creationId xmlns:a16="http://schemas.microsoft.com/office/drawing/2014/main" xmlns="" id="{F2CF6BE8-933E-4DEA-8D4D-CFA9799E588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098800" y="1716194"/>
              <a:ext cx="106623" cy="214207"/>
            </a:xfrm>
            <a:custGeom>
              <a:avLst/>
              <a:gdLst/>
              <a:ahLst/>
              <a:cxnLst/>
              <a:rect l="0" t="0" r="0" b="0"/>
              <a:pathLst>
                <a:path w="106623" h="214207">
                  <a:moveTo>
                    <a:pt x="0" y="23706"/>
                  </a:moveTo>
                  <a:lnTo>
                    <a:pt x="0" y="23706"/>
                  </a:lnTo>
                  <a:lnTo>
                    <a:pt x="12209" y="11496"/>
                  </a:lnTo>
                  <a:lnTo>
                    <a:pt x="33878" y="3312"/>
                  </a:lnTo>
                  <a:lnTo>
                    <a:pt x="71394" y="0"/>
                  </a:lnTo>
                  <a:lnTo>
                    <a:pt x="86764" y="2116"/>
                  </a:lnTo>
                  <a:lnTo>
                    <a:pt x="91710" y="6491"/>
                  </a:lnTo>
                  <a:lnTo>
                    <a:pt x="97204" y="20758"/>
                  </a:lnTo>
                  <a:lnTo>
                    <a:pt x="94001" y="38859"/>
                  </a:lnTo>
                  <a:lnTo>
                    <a:pt x="90184" y="48625"/>
                  </a:lnTo>
                  <a:lnTo>
                    <a:pt x="76536" y="65120"/>
                  </a:lnTo>
                  <a:lnTo>
                    <a:pt x="30156" y="102231"/>
                  </a:lnTo>
                  <a:lnTo>
                    <a:pt x="27514" y="104467"/>
                  </a:lnTo>
                  <a:lnTo>
                    <a:pt x="28220" y="105063"/>
                  </a:lnTo>
                  <a:lnTo>
                    <a:pt x="66909" y="108068"/>
                  </a:lnTo>
                  <a:lnTo>
                    <a:pt x="76356" y="109580"/>
                  </a:lnTo>
                  <a:lnTo>
                    <a:pt x="92497" y="118787"/>
                  </a:lnTo>
                  <a:lnTo>
                    <a:pt x="99765" y="125193"/>
                  </a:lnTo>
                  <a:lnTo>
                    <a:pt x="103904" y="132287"/>
                  </a:lnTo>
                  <a:lnTo>
                    <a:pt x="106622" y="147693"/>
                  </a:lnTo>
                  <a:lnTo>
                    <a:pt x="99834" y="163949"/>
                  </a:lnTo>
                  <a:lnTo>
                    <a:pt x="86704" y="179875"/>
                  </a:lnTo>
                  <a:lnTo>
                    <a:pt x="44450" y="214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003">
              <a:extLst>
                <a:ext uri="{FF2B5EF4-FFF2-40B4-BE49-F238E27FC236}">
                  <a16:creationId xmlns:a16="http://schemas.microsoft.com/office/drawing/2014/main" xmlns="" id="{C20C6823-EEC4-4196-B635-E3A4AF2EE07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51150" y="190500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23023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04">
              <a:extLst>
                <a:ext uri="{FF2B5EF4-FFF2-40B4-BE49-F238E27FC236}">
                  <a16:creationId xmlns:a16="http://schemas.microsoft.com/office/drawing/2014/main" xmlns="" id="{320D2C18-6E75-4412-95FD-CD3CA55C27D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655261" y="1719040"/>
              <a:ext cx="145090" cy="209443"/>
            </a:xfrm>
            <a:custGeom>
              <a:avLst/>
              <a:gdLst/>
              <a:ahLst/>
              <a:cxnLst/>
              <a:rect l="0" t="0" r="0" b="0"/>
              <a:pathLst>
                <a:path w="145090" h="209443">
                  <a:moveTo>
                    <a:pt x="11739" y="33560"/>
                  </a:moveTo>
                  <a:lnTo>
                    <a:pt x="11739" y="33560"/>
                  </a:lnTo>
                  <a:lnTo>
                    <a:pt x="8368" y="33560"/>
                  </a:lnTo>
                  <a:lnTo>
                    <a:pt x="7375" y="32149"/>
                  </a:lnTo>
                  <a:lnTo>
                    <a:pt x="6272" y="26818"/>
                  </a:lnTo>
                  <a:lnTo>
                    <a:pt x="9021" y="15883"/>
                  </a:lnTo>
                  <a:lnTo>
                    <a:pt x="18057" y="9711"/>
                  </a:lnTo>
                  <a:lnTo>
                    <a:pt x="46854" y="0"/>
                  </a:lnTo>
                  <a:lnTo>
                    <a:pt x="64975" y="1240"/>
                  </a:lnTo>
                  <a:lnTo>
                    <a:pt x="74746" y="3547"/>
                  </a:lnTo>
                  <a:lnTo>
                    <a:pt x="82671" y="8612"/>
                  </a:lnTo>
                  <a:lnTo>
                    <a:pt x="95240" y="23648"/>
                  </a:lnTo>
                  <a:lnTo>
                    <a:pt x="98005" y="45853"/>
                  </a:lnTo>
                  <a:lnTo>
                    <a:pt x="92413" y="72184"/>
                  </a:lnTo>
                  <a:lnTo>
                    <a:pt x="69430" y="114070"/>
                  </a:lnTo>
                  <a:lnTo>
                    <a:pt x="41690" y="152195"/>
                  </a:lnTo>
                  <a:lnTo>
                    <a:pt x="2261" y="197850"/>
                  </a:lnTo>
                  <a:lnTo>
                    <a:pt x="481" y="201648"/>
                  </a:lnTo>
                  <a:lnTo>
                    <a:pt x="0" y="204885"/>
                  </a:lnTo>
                  <a:lnTo>
                    <a:pt x="1091" y="207044"/>
                  </a:lnTo>
                  <a:lnTo>
                    <a:pt x="3229" y="208482"/>
                  </a:lnTo>
                  <a:lnTo>
                    <a:pt x="6066" y="209442"/>
                  </a:lnTo>
                  <a:lnTo>
                    <a:pt x="41741" y="205206"/>
                  </a:lnTo>
                  <a:lnTo>
                    <a:pt x="82169" y="196053"/>
                  </a:lnTo>
                  <a:lnTo>
                    <a:pt x="123937" y="189264"/>
                  </a:lnTo>
                  <a:lnTo>
                    <a:pt x="145089" y="185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005">
              <a:extLst>
                <a:ext uri="{FF2B5EF4-FFF2-40B4-BE49-F238E27FC236}">
                  <a16:creationId xmlns:a16="http://schemas.microsoft.com/office/drawing/2014/main" xmlns="" id="{CE25648A-40EB-4EE6-8741-FAC7A9E2F5C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446450" y="1609830"/>
              <a:ext cx="118951" cy="365021"/>
            </a:xfrm>
            <a:custGeom>
              <a:avLst/>
              <a:gdLst/>
              <a:ahLst/>
              <a:cxnLst/>
              <a:rect l="0" t="0" r="0" b="0"/>
              <a:pathLst>
                <a:path w="118951" h="365021">
                  <a:moveTo>
                    <a:pt x="68150" y="9420"/>
                  </a:moveTo>
                  <a:lnTo>
                    <a:pt x="68150" y="9420"/>
                  </a:lnTo>
                  <a:lnTo>
                    <a:pt x="68150" y="6049"/>
                  </a:lnTo>
                  <a:lnTo>
                    <a:pt x="66268" y="2513"/>
                  </a:lnTo>
                  <a:lnTo>
                    <a:pt x="64779" y="582"/>
                  </a:lnTo>
                  <a:lnTo>
                    <a:pt x="61669" y="0"/>
                  </a:lnTo>
                  <a:lnTo>
                    <a:pt x="52570" y="1235"/>
                  </a:lnTo>
                  <a:lnTo>
                    <a:pt x="41470" y="9780"/>
                  </a:lnTo>
                  <a:lnTo>
                    <a:pt x="17097" y="41633"/>
                  </a:lnTo>
                  <a:lnTo>
                    <a:pt x="1596" y="71568"/>
                  </a:lnTo>
                  <a:lnTo>
                    <a:pt x="0" y="90428"/>
                  </a:lnTo>
                  <a:lnTo>
                    <a:pt x="3995" y="106807"/>
                  </a:lnTo>
                  <a:lnTo>
                    <a:pt x="10473" y="118790"/>
                  </a:lnTo>
                  <a:lnTo>
                    <a:pt x="42960" y="151778"/>
                  </a:lnTo>
                  <a:lnTo>
                    <a:pt x="46371" y="163001"/>
                  </a:lnTo>
                  <a:lnTo>
                    <a:pt x="44920" y="181220"/>
                  </a:lnTo>
                  <a:lnTo>
                    <a:pt x="25893" y="224776"/>
                  </a:lnTo>
                  <a:lnTo>
                    <a:pt x="23828" y="258292"/>
                  </a:lnTo>
                  <a:lnTo>
                    <a:pt x="26861" y="283955"/>
                  </a:lnTo>
                  <a:lnTo>
                    <a:pt x="20874" y="303842"/>
                  </a:lnTo>
                  <a:lnTo>
                    <a:pt x="12950" y="329103"/>
                  </a:lnTo>
                  <a:lnTo>
                    <a:pt x="14949" y="346617"/>
                  </a:lnTo>
                  <a:lnTo>
                    <a:pt x="20046" y="355195"/>
                  </a:lnTo>
                  <a:lnTo>
                    <a:pt x="23380" y="358470"/>
                  </a:lnTo>
                  <a:lnTo>
                    <a:pt x="51671" y="363079"/>
                  </a:lnTo>
                  <a:lnTo>
                    <a:pt x="91332" y="364445"/>
                  </a:lnTo>
                  <a:lnTo>
                    <a:pt x="118950" y="365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90">
            <a:extLst>
              <a:ext uri="{FF2B5EF4-FFF2-40B4-BE49-F238E27FC236}">
                <a16:creationId xmlns:a16="http://schemas.microsoft.com/office/drawing/2014/main" xmlns="" id="{6740A104-4906-447D-AB02-26F0B63BC14F}"/>
              </a:ext>
            </a:extLst>
          </p:cNvPr>
          <p:cNvGrpSpPr/>
          <p:nvPr/>
        </p:nvGrpSpPr>
        <p:grpSpPr>
          <a:xfrm>
            <a:off x="2426958" y="2806700"/>
            <a:ext cx="570243" cy="1348584"/>
            <a:chOff x="2426958" y="2806700"/>
            <a:chExt cx="570243" cy="1348584"/>
          </a:xfrm>
        </p:grpSpPr>
        <p:sp>
          <p:nvSpPr>
            <p:cNvPr id="255" name="SMARTInkShape-2006">
              <a:extLst>
                <a:ext uri="{FF2B5EF4-FFF2-40B4-BE49-F238E27FC236}">
                  <a16:creationId xmlns:a16="http://schemas.microsoft.com/office/drawing/2014/main" xmlns="" id="{C3FACDB6-054E-4BCE-8A15-BCE81829946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693544" y="3798886"/>
              <a:ext cx="240845" cy="322265"/>
            </a:xfrm>
            <a:custGeom>
              <a:avLst/>
              <a:gdLst/>
              <a:ahLst/>
              <a:cxnLst/>
              <a:rect l="0" t="0" r="0" b="0"/>
              <a:pathLst>
                <a:path w="240845" h="322265">
                  <a:moveTo>
                    <a:pt x="11556" y="42864"/>
                  </a:moveTo>
                  <a:lnTo>
                    <a:pt x="11556" y="42864"/>
                  </a:lnTo>
                  <a:lnTo>
                    <a:pt x="8185" y="42864"/>
                  </a:lnTo>
                  <a:lnTo>
                    <a:pt x="4648" y="40982"/>
                  </a:lnTo>
                  <a:lnTo>
                    <a:pt x="0" y="37397"/>
                  </a:lnTo>
                  <a:lnTo>
                    <a:pt x="324" y="36397"/>
                  </a:lnTo>
                  <a:lnTo>
                    <a:pt x="2566" y="33404"/>
                  </a:lnTo>
                  <a:lnTo>
                    <a:pt x="36251" y="16775"/>
                  </a:lnTo>
                  <a:lnTo>
                    <a:pt x="79150" y="3766"/>
                  </a:lnTo>
                  <a:lnTo>
                    <a:pt x="100885" y="0"/>
                  </a:lnTo>
                  <a:lnTo>
                    <a:pt x="105681" y="882"/>
                  </a:lnTo>
                  <a:lnTo>
                    <a:pt x="112891" y="5626"/>
                  </a:lnTo>
                  <a:lnTo>
                    <a:pt x="116566" y="18082"/>
                  </a:lnTo>
                  <a:lnTo>
                    <a:pt x="115554" y="61566"/>
                  </a:lnTo>
                  <a:lnTo>
                    <a:pt x="110459" y="94684"/>
                  </a:lnTo>
                  <a:lnTo>
                    <a:pt x="104196" y="131512"/>
                  </a:lnTo>
                  <a:lnTo>
                    <a:pt x="99061" y="166694"/>
                  </a:lnTo>
                  <a:lnTo>
                    <a:pt x="94427" y="199265"/>
                  </a:lnTo>
                  <a:lnTo>
                    <a:pt x="91614" y="239723"/>
                  </a:lnTo>
                  <a:lnTo>
                    <a:pt x="93614" y="265194"/>
                  </a:lnTo>
                  <a:lnTo>
                    <a:pt x="92367" y="265167"/>
                  </a:lnTo>
                  <a:lnTo>
                    <a:pt x="49607" y="220027"/>
                  </a:lnTo>
                  <a:lnTo>
                    <a:pt x="48212" y="217417"/>
                  </a:lnTo>
                  <a:lnTo>
                    <a:pt x="47988" y="214972"/>
                  </a:lnTo>
                  <a:lnTo>
                    <a:pt x="48544" y="212636"/>
                  </a:lnTo>
                  <a:lnTo>
                    <a:pt x="54806" y="208159"/>
                  </a:lnTo>
                  <a:lnTo>
                    <a:pt x="92929" y="193042"/>
                  </a:lnTo>
                  <a:lnTo>
                    <a:pt x="128800" y="186689"/>
                  </a:lnTo>
                  <a:lnTo>
                    <a:pt x="172432" y="187941"/>
                  </a:lnTo>
                  <a:lnTo>
                    <a:pt x="216091" y="190603"/>
                  </a:lnTo>
                  <a:lnTo>
                    <a:pt x="230166" y="194603"/>
                  </a:lnTo>
                  <a:lnTo>
                    <a:pt x="238773" y="201085"/>
                  </a:lnTo>
                  <a:lnTo>
                    <a:pt x="240645" y="206200"/>
                  </a:lnTo>
                  <a:lnTo>
                    <a:pt x="240844" y="219409"/>
                  </a:lnTo>
                  <a:lnTo>
                    <a:pt x="233618" y="239342"/>
                  </a:lnTo>
                  <a:lnTo>
                    <a:pt x="204852" y="286619"/>
                  </a:lnTo>
                  <a:lnTo>
                    <a:pt x="189356" y="3222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007">
              <a:extLst>
                <a:ext uri="{FF2B5EF4-FFF2-40B4-BE49-F238E27FC236}">
                  <a16:creationId xmlns:a16="http://schemas.microsoft.com/office/drawing/2014/main" xmlns="" id="{AD3D2A50-CC25-414A-9039-2981DB3A080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426958" y="3667341"/>
              <a:ext cx="144793" cy="487943"/>
            </a:xfrm>
            <a:custGeom>
              <a:avLst/>
              <a:gdLst/>
              <a:ahLst/>
              <a:cxnLst/>
              <a:rect l="0" t="0" r="0" b="0"/>
              <a:pathLst>
                <a:path w="144793" h="487943">
                  <a:moveTo>
                    <a:pt x="138442" y="104559"/>
                  </a:moveTo>
                  <a:lnTo>
                    <a:pt x="138442" y="104559"/>
                  </a:lnTo>
                  <a:lnTo>
                    <a:pt x="141813" y="56997"/>
                  </a:lnTo>
                  <a:lnTo>
                    <a:pt x="140538" y="27829"/>
                  </a:lnTo>
                  <a:lnTo>
                    <a:pt x="135611" y="13777"/>
                  </a:lnTo>
                  <a:lnTo>
                    <a:pt x="132321" y="8054"/>
                  </a:lnTo>
                  <a:lnTo>
                    <a:pt x="127306" y="4239"/>
                  </a:lnTo>
                  <a:lnTo>
                    <a:pt x="114207" y="0"/>
                  </a:lnTo>
                  <a:lnTo>
                    <a:pt x="95215" y="5642"/>
                  </a:lnTo>
                  <a:lnTo>
                    <a:pt x="72663" y="19673"/>
                  </a:lnTo>
                  <a:lnTo>
                    <a:pt x="37578" y="56046"/>
                  </a:lnTo>
                  <a:lnTo>
                    <a:pt x="10797" y="101552"/>
                  </a:lnTo>
                  <a:lnTo>
                    <a:pt x="1043" y="131680"/>
                  </a:lnTo>
                  <a:lnTo>
                    <a:pt x="0" y="157770"/>
                  </a:lnTo>
                  <a:lnTo>
                    <a:pt x="5651" y="181125"/>
                  </a:lnTo>
                  <a:lnTo>
                    <a:pt x="32275" y="222982"/>
                  </a:lnTo>
                  <a:lnTo>
                    <a:pt x="57969" y="255265"/>
                  </a:lnTo>
                  <a:lnTo>
                    <a:pt x="61989" y="270787"/>
                  </a:lnTo>
                  <a:lnTo>
                    <a:pt x="62073" y="278878"/>
                  </a:lnTo>
                  <a:lnTo>
                    <a:pt x="56522" y="295393"/>
                  </a:lnTo>
                  <a:lnTo>
                    <a:pt x="47000" y="310730"/>
                  </a:lnTo>
                  <a:lnTo>
                    <a:pt x="35712" y="322250"/>
                  </a:lnTo>
                  <a:lnTo>
                    <a:pt x="25521" y="328310"/>
                  </a:lnTo>
                  <a:lnTo>
                    <a:pt x="17699" y="331709"/>
                  </a:lnTo>
                  <a:lnTo>
                    <a:pt x="14223" y="335572"/>
                  </a:lnTo>
                  <a:lnTo>
                    <a:pt x="14001" y="337590"/>
                  </a:lnTo>
                  <a:lnTo>
                    <a:pt x="15637" y="341713"/>
                  </a:lnTo>
                  <a:lnTo>
                    <a:pt x="31908" y="357704"/>
                  </a:lnTo>
                  <a:lnTo>
                    <a:pt x="32768" y="369233"/>
                  </a:lnTo>
                  <a:lnTo>
                    <a:pt x="21358" y="412880"/>
                  </a:lnTo>
                  <a:lnTo>
                    <a:pt x="12887" y="457835"/>
                  </a:lnTo>
                  <a:lnTo>
                    <a:pt x="15847" y="471826"/>
                  </a:lnTo>
                  <a:lnTo>
                    <a:pt x="18612" y="478521"/>
                  </a:lnTo>
                  <a:lnTo>
                    <a:pt x="23983" y="482984"/>
                  </a:lnTo>
                  <a:lnTo>
                    <a:pt x="39359" y="487942"/>
                  </a:lnTo>
                  <a:lnTo>
                    <a:pt x="74590" y="483991"/>
                  </a:lnTo>
                  <a:lnTo>
                    <a:pt x="116308" y="477255"/>
                  </a:lnTo>
                  <a:lnTo>
                    <a:pt x="144792" y="472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008">
              <a:extLst>
                <a:ext uri="{FF2B5EF4-FFF2-40B4-BE49-F238E27FC236}">
                  <a16:creationId xmlns:a16="http://schemas.microsoft.com/office/drawing/2014/main" xmlns="" id="{6D4721D0-12AE-4F41-87FF-7F8255BB7C2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82900" y="3384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009">
              <a:extLst>
                <a:ext uri="{FF2B5EF4-FFF2-40B4-BE49-F238E27FC236}">
                  <a16:creationId xmlns:a16="http://schemas.microsoft.com/office/drawing/2014/main" xmlns="" id="{C2C59479-024A-4953-A5CD-D1AB19DE2CA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990850" y="28067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986" y="3985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391">
            <a:extLst>
              <a:ext uri="{FF2B5EF4-FFF2-40B4-BE49-F238E27FC236}">
                <a16:creationId xmlns:a16="http://schemas.microsoft.com/office/drawing/2014/main" xmlns="" id="{106FFF94-BE4D-427A-B94B-1263807AF0C1}"/>
              </a:ext>
            </a:extLst>
          </p:cNvPr>
          <p:cNvGrpSpPr/>
          <p:nvPr/>
        </p:nvGrpSpPr>
        <p:grpSpPr>
          <a:xfrm>
            <a:off x="3232150" y="3749050"/>
            <a:ext cx="734602" cy="429251"/>
            <a:chOff x="3232150" y="3749050"/>
            <a:chExt cx="734602" cy="429251"/>
          </a:xfrm>
        </p:grpSpPr>
        <p:sp>
          <p:nvSpPr>
            <p:cNvPr id="260" name="SMARTInkShape-2010">
              <a:extLst>
                <a:ext uri="{FF2B5EF4-FFF2-40B4-BE49-F238E27FC236}">
                  <a16:creationId xmlns:a16="http://schemas.microsoft.com/office/drawing/2014/main" xmlns="" id="{65A4F395-184E-489D-A7CE-468E6AF595F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835400" y="3749050"/>
              <a:ext cx="131352" cy="429251"/>
            </a:xfrm>
            <a:custGeom>
              <a:avLst/>
              <a:gdLst/>
              <a:ahLst/>
              <a:cxnLst/>
              <a:rect l="0" t="0" r="0" b="0"/>
              <a:pathLst>
                <a:path w="131352" h="429251">
                  <a:moveTo>
                    <a:pt x="50800" y="29200"/>
                  </a:moveTo>
                  <a:lnTo>
                    <a:pt x="50800" y="29200"/>
                  </a:lnTo>
                  <a:lnTo>
                    <a:pt x="50800" y="19087"/>
                  </a:lnTo>
                  <a:lnTo>
                    <a:pt x="54563" y="10359"/>
                  </a:lnTo>
                  <a:lnTo>
                    <a:pt x="57542" y="6056"/>
                  </a:lnTo>
                  <a:lnTo>
                    <a:pt x="62350" y="3187"/>
                  </a:lnTo>
                  <a:lnTo>
                    <a:pt x="75219" y="0"/>
                  </a:lnTo>
                  <a:lnTo>
                    <a:pt x="101701" y="4948"/>
                  </a:lnTo>
                  <a:lnTo>
                    <a:pt x="117873" y="19127"/>
                  </a:lnTo>
                  <a:lnTo>
                    <a:pt x="125149" y="28835"/>
                  </a:lnTo>
                  <a:lnTo>
                    <a:pt x="131351" y="49029"/>
                  </a:lnTo>
                  <a:lnTo>
                    <a:pt x="130345" y="71174"/>
                  </a:lnTo>
                  <a:lnTo>
                    <a:pt x="117173" y="109997"/>
                  </a:lnTo>
                  <a:lnTo>
                    <a:pt x="89677" y="153554"/>
                  </a:lnTo>
                  <a:lnTo>
                    <a:pt x="70395" y="186173"/>
                  </a:lnTo>
                  <a:lnTo>
                    <a:pt x="65543" y="203103"/>
                  </a:lnTo>
                  <a:lnTo>
                    <a:pt x="68171" y="214440"/>
                  </a:lnTo>
                  <a:lnTo>
                    <a:pt x="77584" y="230842"/>
                  </a:lnTo>
                  <a:lnTo>
                    <a:pt x="93407" y="255767"/>
                  </a:lnTo>
                  <a:lnTo>
                    <a:pt x="107428" y="298071"/>
                  </a:lnTo>
                  <a:lnTo>
                    <a:pt x="109835" y="317326"/>
                  </a:lnTo>
                  <a:lnTo>
                    <a:pt x="102550" y="344738"/>
                  </a:lnTo>
                  <a:lnTo>
                    <a:pt x="92850" y="364643"/>
                  </a:lnTo>
                  <a:lnTo>
                    <a:pt x="68747" y="388940"/>
                  </a:lnTo>
                  <a:lnTo>
                    <a:pt x="22389" y="418846"/>
                  </a:lnTo>
                  <a:lnTo>
                    <a:pt x="0" y="42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011">
              <a:extLst>
                <a:ext uri="{FF2B5EF4-FFF2-40B4-BE49-F238E27FC236}">
                  <a16:creationId xmlns:a16="http://schemas.microsoft.com/office/drawing/2014/main" xmlns="" id="{D83A73A9-C63A-46CD-89CE-2F67EE4C6CC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660716" y="3822617"/>
              <a:ext cx="92135" cy="273134"/>
            </a:xfrm>
            <a:custGeom>
              <a:avLst/>
              <a:gdLst/>
              <a:ahLst/>
              <a:cxnLst/>
              <a:rect l="0" t="0" r="0" b="0"/>
              <a:pathLst>
                <a:path w="92135" h="273134">
                  <a:moveTo>
                    <a:pt x="60384" y="108033"/>
                  </a:moveTo>
                  <a:lnTo>
                    <a:pt x="60384" y="108033"/>
                  </a:lnTo>
                  <a:lnTo>
                    <a:pt x="73249" y="65675"/>
                  </a:lnTo>
                  <a:lnTo>
                    <a:pt x="75980" y="47579"/>
                  </a:lnTo>
                  <a:lnTo>
                    <a:pt x="74841" y="30130"/>
                  </a:lnTo>
                  <a:lnTo>
                    <a:pt x="68220" y="16730"/>
                  </a:lnTo>
                  <a:lnTo>
                    <a:pt x="58222" y="6776"/>
                  </a:lnTo>
                  <a:lnTo>
                    <a:pt x="46723" y="0"/>
                  </a:lnTo>
                  <a:lnTo>
                    <a:pt x="39988" y="28"/>
                  </a:lnTo>
                  <a:lnTo>
                    <a:pt x="24978" y="5703"/>
                  </a:lnTo>
                  <a:lnTo>
                    <a:pt x="7403" y="20798"/>
                  </a:lnTo>
                  <a:lnTo>
                    <a:pt x="1559" y="30691"/>
                  </a:lnTo>
                  <a:lnTo>
                    <a:pt x="0" y="35305"/>
                  </a:lnTo>
                  <a:lnTo>
                    <a:pt x="373" y="39087"/>
                  </a:lnTo>
                  <a:lnTo>
                    <a:pt x="2032" y="42313"/>
                  </a:lnTo>
                  <a:lnTo>
                    <a:pt x="4549" y="45170"/>
                  </a:lnTo>
                  <a:lnTo>
                    <a:pt x="12991" y="48343"/>
                  </a:lnTo>
                  <a:lnTo>
                    <a:pt x="24503" y="49049"/>
                  </a:lnTo>
                  <a:lnTo>
                    <a:pt x="56330" y="45267"/>
                  </a:lnTo>
                  <a:lnTo>
                    <a:pt x="61210" y="48550"/>
                  </a:lnTo>
                  <a:lnTo>
                    <a:pt x="70393" y="61605"/>
                  </a:lnTo>
                  <a:lnTo>
                    <a:pt x="82718" y="105918"/>
                  </a:lnTo>
                  <a:lnTo>
                    <a:pt x="87478" y="138137"/>
                  </a:lnTo>
                  <a:lnTo>
                    <a:pt x="90755" y="185235"/>
                  </a:lnTo>
                  <a:lnTo>
                    <a:pt x="91725" y="223727"/>
                  </a:lnTo>
                  <a:lnTo>
                    <a:pt x="92134" y="273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012">
              <a:extLst>
                <a:ext uri="{FF2B5EF4-FFF2-40B4-BE49-F238E27FC236}">
                  <a16:creationId xmlns:a16="http://schemas.microsoft.com/office/drawing/2014/main" xmlns="" id="{D497E391-3F9E-4134-A2E0-C02B47F2A53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365500" y="40576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63500" y="6742"/>
                  </a:lnTo>
                  <a:lnTo>
                    <a:pt x="59737" y="13815"/>
                  </a:lnTo>
                  <a:lnTo>
                    <a:pt x="23955" y="5013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013">
              <a:extLst>
                <a:ext uri="{FF2B5EF4-FFF2-40B4-BE49-F238E27FC236}">
                  <a16:creationId xmlns:a16="http://schemas.microsoft.com/office/drawing/2014/main" xmlns="" id="{F17A3DAD-80A9-442A-B38F-49A7A606A70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89300" y="3842663"/>
              <a:ext cx="19051" cy="164188"/>
            </a:xfrm>
            <a:custGeom>
              <a:avLst/>
              <a:gdLst/>
              <a:ahLst/>
              <a:cxnLst/>
              <a:rect l="0" t="0" r="0" b="0"/>
              <a:pathLst>
                <a:path w="19051" h="164188">
                  <a:moveTo>
                    <a:pt x="0" y="68937"/>
                  </a:moveTo>
                  <a:lnTo>
                    <a:pt x="0" y="68937"/>
                  </a:lnTo>
                  <a:lnTo>
                    <a:pt x="11933" y="23084"/>
                  </a:lnTo>
                  <a:lnTo>
                    <a:pt x="17644" y="456"/>
                  </a:lnTo>
                  <a:lnTo>
                    <a:pt x="18113" y="0"/>
                  </a:lnTo>
                  <a:lnTo>
                    <a:pt x="18926" y="36784"/>
                  </a:lnTo>
                  <a:lnTo>
                    <a:pt x="15642" y="81910"/>
                  </a:lnTo>
                  <a:lnTo>
                    <a:pt x="15889" y="114449"/>
                  </a:lnTo>
                  <a:lnTo>
                    <a:pt x="19050" y="164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014">
              <a:extLst>
                <a:ext uri="{FF2B5EF4-FFF2-40B4-BE49-F238E27FC236}">
                  <a16:creationId xmlns:a16="http://schemas.microsoft.com/office/drawing/2014/main" xmlns="" id="{234D8897-A3D4-48C6-BB1B-92C23665BE9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232150" y="384810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0" y="0"/>
                  </a:moveTo>
                  <a:lnTo>
                    <a:pt x="0" y="0"/>
                  </a:lnTo>
                  <a:lnTo>
                    <a:pt x="3371" y="34532"/>
                  </a:lnTo>
                  <a:lnTo>
                    <a:pt x="5467" y="77416"/>
                  </a:lnTo>
                  <a:lnTo>
                    <a:pt x="5958" y="109431"/>
                  </a:lnTo>
                  <a:lnTo>
                    <a:pt x="6234" y="151663"/>
                  </a:lnTo>
                  <a:lnTo>
                    <a:pt x="7709" y="171122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392">
            <a:extLst>
              <a:ext uri="{FF2B5EF4-FFF2-40B4-BE49-F238E27FC236}">
                <a16:creationId xmlns:a16="http://schemas.microsoft.com/office/drawing/2014/main" xmlns="" id="{2E962870-E63E-4F77-A551-5E5952BABBCE}"/>
              </a:ext>
            </a:extLst>
          </p:cNvPr>
          <p:cNvGrpSpPr/>
          <p:nvPr/>
        </p:nvGrpSpPr>
        <p:grpSpPr>
          <a:xfrm>
            <a:off x="5500865" y="303904"/>
            <a:ext cx="468136" cy="292997"/>
            <a:chOff x="5500865" y="303904"/>
            <a:chExt cx="468136" cy="292997"/>
          </a:xfrm>
        </p:grpSpPr>
        <p:sp>
          <p:nvSpPr>
            <p:cNvPr id="266" name="SMARTInkShape-2015">
              <a:extLst>
                <a:ext uri="{FF2B5EF4-FFF2-40B4-BE49-F238E27FC236}">
                  <a16:creationId xmlns:a16="http://schemas.microsoft.com/office/drawing/2014/main" xmlns="" id="{94B2F11A-701E-4A21-8D55-6911A0D30B3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500865" y="303904"/>
              <a:ext cx="468136" cy="256479"/>
            </a:xfrm>
            <a:custGeom>
              <a:avLst/>
              <a:gdLst/>
              <a:ahLst/>
              <a:cxnLst/>
              <a:rect l="0" t="0" r="0" b="0"/>
              <a:pathLst>
                <a:path w="468136" h="256479">
                  <a:moveTo>
                    <a:pt x="10935" y="146946"/>
                  </a:moveTo>
                  <a:lnTo>
                    <a:pt x="10935" y="146946"/>
                  </a:lnTo>
                  <a:lnTo>
                    <a:pt x="4193" y="146946"/>
                  </a:lnTo>
                  <a:lnTo>
                    <a:pt x="2207" y="146240"/>
                  </a:lnTo>
                  <a:lnTo>
                    <a:pt x="883" y="145065"/>
                  </a:lnTo>
                  <a:lnTo>
                    <a:pt x="0" y="143575"/>
                  </a:lnTo>
                  <a:lnTo>
                    <a:pt x="6545" y="136276"/>
                  </a:lnTo>
                  <a:lnTo>
                    <a:pt x="47227" y="110972"/>
                  </a:lnTo>
                  <a:lnTo>
                    <a:pt x="79276" y="93328"/>
                  </a:lnTo>
                  <a:lnTo>
                    <a:pt x="113981" y="73727"/>
                  </a:lnTo>
                  <a:lnTo>
                    <a:pt x="148220" y="53256"/>
                  </a:lnTo>
                  <a:lnTo>
                    <a:pt x="192488" y="28640"/>
                  </a:lnTo>
                  <a:lnTo>
                    <a:pt x="237480" y="7134"/>
                  </a:lnTo>
                  <a:lnTo>
                    <a:pt x="248735" y="611"/>
                  </a:lnTo>
                  <a:lnTo>
                    <a:pt x="252018" y="0"/>
                  </a:lnTo>
                  <a:lnTo>
                    <a:pt x="254207" y="1005"/>
                  </a:lnTo>
                  <a:lnTo>
                    <a:pt x="255666" y="3085"/>
                  </a:lnTo>
                  <a:lnTo>
                    <a:pt x="257720" y="19497"/>
                  </a:lnTo>
                  <a:lnTo>
                    <a:pt x="254050" y="56102"/>
                  </a:lnTo>
                  <a:lnTo>
                    <a:pt x="253478" y="91807"/>
                  </a:lnTo>
                  <a:lnTo>
                    <a:pt x="256053" y="133352"/>
                  </a:lnTo>
                  <a:lnTo>
                    <a:pt x="253680" y="175531"/>
                  </a:lnTo>
                  <a:lnTo>
                    <a:pt x="252425" y="222921"/>
                  </a:lnTo>
                  <a:lnTo>
                    <a:pt x="251656" y="227229"/>
                  </a:lnTo>
                  <a:lnTo>
                    <a:pt x="250438" y="230101"/>
                  </a:lnTo>
                  <a:lnTo>
                    <a:pt x="248920" y="232016"/>
                  </a:lnTo>
                  <a:lnTo>
                    <a:pt x="247909" y="231882"/>
                  </a:lnTo>
                  <a:lnTo>
                    <a:pt x="247234" y="230381"/>
                  </a:lnTo>
                  <a:lnTo>
                    <a:pt x="246785" y="227969"/>
                  </a:lnTo>
                  <a:lnTo>
                    <a:pt x="254802" y="191587"/>
                  </a:lnTo>
                  <a:lnTo>
                    <a:pt x="260666" y="182544"/>
                  </a:lnTo>
                  <a:lnTo>
                    <a:pt x="264206" y="179145"/>
                  </a:lnTo>
                  <a:lnTo>
                    <a:pt x="267977" y="177584"/>
                  </a:lnTo>
                  <a:lnTo>
                    <a:pt x="275929" y="177731"/>
                  </a:lnTo>
                  <a:lnTo>
                    <a:pt x="284167" y="183912"/>
                  </a:lnTo>
                  <a:lnTo>
                    <a:pt x="291828" y="193714"/>
                  </a:lnTo>
                  <a:lnTo>
                    <a:pt x="309225" y="239126"/>
                  </a:lnTo>
                  <a:lnTo>
                    <a:pt x="311394" y="244383"/>
                  </a:lnTo>
                  <a:lnTo>
                    <a:pt x="319450" y="252105"/>
                  </a:lnTo>
                  <a:lnTo>
                    <a:pt x="324561" y="255152"/>
                  </a:lnTo>
                  <a:lnTo>
                    <a:pt x="329380" y="256478"/>
                  </a:lnTo>
                  <a:lnTo>
                    <a:pt x="338498" y="256069"/>
                  </a:lnTo>
                  <a:lnTo>
                    <a:pt x="364577" y="213735"/>
                  </a:lnTo>
                  <a:lnTo>
                    <a:pt x="385911" y="176986"/>
                  </a:lnTo>
                  <a:lnTo>
                    <a:pt x="386507" y="173323"/>
                  </a:lnTo>
                  <a:lnTo>
                    <a:pt x="385494" y="170881"/>
                  </a:lnTo>
                  <a:lnTo>
                    <a:pt x="383408" y="169252"/>
                  </a:lnTo>
                  <a:lnTo>
                    <a:pt x="379900" y="169578"/>
                  </a:lnTo>
                  <a:lnTo>
                    <a:pt x="370358" y="173703"/>
                  </a:lnTo>
                  <a:lnTo>
                    <a:pt x="362825" y="182121"/>
                  </a:lnTo>
                  <a:lnTo>
                    <a:pt x="352239" y="208144"/>
                  </a:lnTo>
                  <a:lnTo>
                    <a:pt x="351479" y="222123"/>
                  </a:lnTo>
                  <a:lnTo>
                    <a:pt x="356741" y="244973"/>
                  </a:lnTo>
                  <a:lnTo>
                    <a:pt x="362122" y="248281"/>
                  </a:lnTo>
                  <a:lnTo>
                    <a:pt x="379390" y="251956"/>
                  </a:lnTo>
                  <a:lnTo>
                    <a:pt x="416284" y="250654"/>
                  </a:lnTo>
                  <a:lnTo>
                    <a:pt x="468135" y="2358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16">
              <a:extLst>
                <a:ext uri="{FF2B5EF4-FFF2-40B4-BE49-F238E27FC236}">
                  <a16:creationId xmlns:a16="http://schemas.microsoft.com/office/drawing/2014/main" xmlns="" id="{0514C5BA-976F-4C9F-A4DA-D26FC7DAC12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38800" y="352530"/>
              <a:ext cx="25401" cy="244371"/>
            </a:xfrm>
            <a:custGeom>
              <a:avLst/>
              <a:gdLst/>
              <a:ahLst/>
              <a:cxnLst/>
              <a:rect l="0" t="0" r="0" b="0"/>
              <a:pathLst>
                <a:path w="25401" h="244371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5762" y="0"/>
                  </a:lnTo>
                  <a:lnTo>
                    <a:pt x="5958" y="318"/>
                  </a:lnTo>
                  <a:lnTo>
                    <a:pt x="6088" y="1235"/>
                  </a:lnTo>
                  <a:lnTo>
                    <a:pt x="18249" y="27314"/>
                  </a:lnTo>
                  <a:lnTo>
                    <a:pt x="23280" y="61053"/>
                  </a:lnTo>
                  <a:lnTo>
                    <a:pt x="24772" y="106798"/>
                  </a:lnTo>
                  <a:lnTo>
                    <a:pt x="25121" y="139483"/>
                  </a:lnTo>
                  <a:lnTo>
                    <a:pt x="25317" y="186795"/>
                  </a:lnTo>
                  <a:lnTo>
                    <a:pt x="25389" y="231945"/>
                  </a:lnTo>
                  <a:lnTo>
                    <a:pt x="25400" y="2443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393">
            <a:extLst>
              <a:ext uri="{FF2B5EF4-FFF2-40B4-BE49-F238E27FC236}">
                <a16:creationId xmlns:a16="http://schemas.microsoft.com/office/drawing/2014/main" xmlns="" id="{996BAE67-EBBB-4104-8456-05620702DAB9}"/>
              </a:ext>
            </a:extLst>
          </p:cNvPr>
          <p:cNvGrpSpPr/>
          <p:nvPr/>
        </p:nvGrpSpPr>
        <p:grpSpPr>
          <a:xfrm>
            <a:off x="6339065" y="338315"/>
            <a:ext cx="449086" cy="280920"/>
            <a:chOff x="6339065" y="338315"/>
            <a:chExt cx="449086" cy="280920"/>
          </a:xfrm>
        </p:grpSpPr>
        <p:sp>
          <p:nvSpPr>
            <p:cNvPr id="269" name="SMARTInkShape-2017">
              <a:extLst>
                <a:ext uri="{FF2B5EF4-FFF2-40B4-BE49-F238E27FC236}">
                  <a16:creationId xmlns:a16="http://schemas.microsoft.com/office/drawing/2014/main" xmlns="" id="{CCA02CE5-12C0-4C08-95AF-32A211099CD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372338" y="338315"/>
              <a:ext cx="72913" cy="280920"/>
            </a:xfrm>
            <a:custGeom>
              <a:avLst/>
              <a:gdLst/>
              <a:ahLst/>
              <a:cxnLst/>
              <a:rect l="0" t="0" r="0" b="0"/>
              <a:pathLst>
                <a:path w="72913" h="280920">
                  <a:moveTo>
                    <a:pt x="28462" y="10935"/>
                  </a:moveTo>
                  <a:lnTo>
                    <a:pt x="28462" y="10935"/>
                  </a:lnTo>
                  <a:lnTo>
                    <a:pt x="28462" y="0"/>
                  </a:lnTo>
                  <a:lnTo>
                    <a:pt x="28462" y="2129"/>
                  </a:lnTo>
                  <a:lnTo>
                    <a:pt x="23436" y="23721"/>
                  </a:lnTo>
                  <a:lnTo>
                    <a:pt x="15630" y="67632"/>
                  </a:lnTo>
                  <a:lnTo>
                    <a:pt x="11255" y="112793"/>
                  </a:lnTo>
                  <a:lnTo>
                    <a:pt x="8350" y="145340"/>
                  </a:lnTo>
                  <a:lnTo>
                    <a:pt x="5411" y="178621"/>
                  </a:lnTo>
                  <a:lnTo>
                    <a:pt x="4107" y="212227"/>
                  </a:lnTo>
                  <a:lnTo>
                    <a:pt x="0" y="252767"/>
                  </a:lnTo>
                  <a:lnTo>
                    <a:pt x="55" y="268464"/>
                  </a:lnTo>
                  <a:lnTo>
                    <a:pt x="1057" y="273638"/>
                  </a:lnTo>
                  <a:lnTo>
                    <a:pt x="3136" y="277087"/>
                  </a:lnTo>
                  <a:lnTo>
                    <a:pt x="5934" y="279386"/>
                  </a:lnTo>
                  <a:lnTo>
                    <a:pt x="9209" y="280919"/>
                  </a:lnTo>
                  <a:lnTo>
                    <a:pt x="20376" y="276978"/>
                  </a:lnTo>
                  <a:lnTo>
                    <a:pt x="34040" y="267465"/>
                  </a:lnTo>
                  <a:lnTo>
                    <a:pt x="72912" y="220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018">
              <a:extLst>
                <a:ext uri="{FF2B5EF4-FFF2-40B4-BE49-F238E27FC236}">
                  <a16:creationId xmlns:a16="http://schemas.microsoft.com/office/drawing/2014/main" xmlns="" id="{32BE4428-4BB6-48B7-84DC-844C0271076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339065" y="463944"/>
              <a:ext cx="195086" cy="109416"/>
            </a:xfrm>
            <a:custGeom>
              <a:avLst/>
              <a:gdLst/>
              <a:ahLst/>
              <a:cxnLst/>
              <a:rect l="0" t="0" r="0" b="0"/>
              <a:pathLst>
                <a:path w="195086" h="109416">
                  <a:moveTo>
                    <a:pt x="10935" y="37706"/>
                  </a:moveTo>
                  <a:lnTo>
                    <a:pt x="10935" y="37706"/>
                  </a:lnTo>
                  <a:lnTo>
                    <a:pt x="0" y="37706"/>
                  </a:lnTo>
                  <a:lnTo>
                    <a:pt x="117" y="37000"/>
                  </a:lnTo>
                  <a:lnTo>
                    <a:pt x="2129" y="34335"/>
                  </a:lnTo>
                  <a:lnTo>
                    <a:pt x="43094" y="19408"/>
                  </a:lnTo>
                  <a:lnTo>
                    <a:pt x="86613" y="4091"/>
                  </a:lnTo>
                  <a:lnTo>
                    <a:pt x="107511" y="0"/>
                  </a:lnTo>
                  <a:lnTo>
                    <a:pt x="112183" y="1662"/>
                  </a:lnTo>
                  <a:lnTo>
                    <a:pt x="114417" y="3094"/>
                  </a:lnTo>
                  <a:lnTo>
                    <a:pt x="115906" y="5459"/>
                  </a:lnTo>
                  <a:lnTo>
                    <a:pt x="117561" y="11850"/>
                  </a:lnTo>
                  <a:lnTo>
                    <a:pt x="123942" y="19394"/>
                  </a:lnTo>
                  <a:lnTo>
                    <a:pt x="128606" y="23381"/>
                  </a:lnTo>
                  <a:lnTo>
                    <a:pt x="135670" y="35338"/>
                  </a:lnTo>
                  <a:lnTo>
                    <a:pt x="152619" y="82017"/>
                  </a:lnTo>
                  <a:lnTo>
                    <a:pt x="152664" y="87708"/>
                  </a:lnTo>
                  <a:lnTo>
                    <a:pt x="148950" y="97794"/>
                  </a:lnTo>
                  <a:lnTo>
                    <a:pt x="142296" y="108035"/>
                  </a:lnTo>
                  <a:lnTo>
                    <a:pt x="140843" y="109286"/>
                  </a:lnTo>
                  <a:lnTo>
                    <a:pt x="139872" y="109415"/>
                  </a:lnTo>
                  <a:lnTo>
                    <a:pt x="139227" y="108795"/>
                  </a:lnTo>
                  <a:lnTo>
                    <a:pt x="138318" y="101181"/>
                  </a:lnTo>
                  <a:lnTo>
                    <a:pt x="141419" y="79875"/>
                  </a:lnTo>
                  <a:lnTo>
                    <a:pt x="148655" y="64915"/>
                  </a:lnTo>
                  <a:lnTo>
                    <a:pt x="164629" y="46473"/>
                  </a:lnTo>
                  <a:lnTo>
                    <a:pt x="195085" y="18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019">
              <a:extLst>
                <a:ext uri="{FF2B5EF4-FFF2-40B4-BE49-F238E27FC236}">
                  <a16:creationId xmlns:a16="http://schemas.microsoft.com/office/drawing/2014/main" xmlns="" id="{D0F2CD76-98F2-4626-9100-ED666581E49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560308" y="461790"/>
              <a:ext cx="227843" cy="100494"/>
            </a:xfrm>
            <a:custGeom>
              <a:avLst/>
              <a:gdLst/>
              <a:ahLst/>
              <a:cxnLst/>
              <a:rect l="0" t="0" r="0" b="0"/>
              <a:pathLst>
                <a:path w="227843" h="100494">
                  <a:moveTo>
                    <a:pt x="5592" y="14460"/>
                  </a:moveTo>
                  <a:lnTo>
                    <a:pt x="5592" y="14460"/>
                  </a:lnTo>
                  <a:lnTo>
                    <a:pt x="5590" y="17831"/>
                  </a:lnTo>
                  <a:lnTo>
                    <a:pt x="124" y="41596"/>
                  </a:lnTo>
                  <a:lnTo>
                    <a:pt x="0" y="83706"/>
                  </a:lnTo>
                  <a:lnTo>
                    <a:pt x="2636" y="93684"/>
                  </a:lnTo>
                  <a:lnTo>
                    <a:pt x="5032" y="96909"/>
                  </a:lnTo>
                  <a:lnTo>
                    <a:pt x="11458" y="100493"/>
                  </a:lnTo>
                  <a:lnTo>
                    <a:pt x="15853" y="99332"/>
                  </a:lnTo>
                  <a:lnTo>
                    <a:pt x="26380" y="92398"/>
                  </a:lnTo>
                  <a:lnTo>
                    <a:pt x="48974" y="66335"/>
                  </a:lnTo>
                  <a:lnTo>
                    <a:pt x="67630" y="30082"/>
                  </a:lnTo>
                  <a:lnTo>
                    <a:pt x="67412" y="29814"/>
                  </a:lnTo>
                  <a:lnTo>
                    <a:pt x="65288" y="31397"/>
                  </a:lnTo>
                  <a:lnTo>
                    <a:pt x="65145" y="33512"/>
                  </a:lnTo>
                  <a:lnTo>
                    <a:pt x="66904" y="43937"/>
                  </a:lnTo>
                  <a:lnTo>
                    <a:pt x="65063" y="54372"/>
                  </a:lnTo>
                  <a:lnTo>
                    <a:pt x="65699" y="59412"/>
                  </a:lnTo>
                  <a:lnTo>
                    <a:pt x="70171" y="68776"/>
                  </a:lnTo>
                  <a:lnTo>
                    <a:pt x="80622" y="78610"/>
                  </a:lnTo>
                  <a:lnTo>
                    <a:pt x="84540" y="79804"/>
                  </a:lnTo>
                  <a:lnTo>
                    <a:pt x="92655" y="79250"/>
                  </a:lnTo>
                  <a:lnTo>
                    <a:pt x="108530" y="68229"/>
                  </a:lnTo>
                  <a:lnTo>
                    <a:pt x="150309" y="23304"/>
                  </a:lnTo>
                  <a:lnTo>
                    <a:pt x="157635" y="12276"/>
                  </a:lnTo>
                  <a:lnTo>
                    <a:pt x="159165" y="8065"/>
                  </a:lnTo>
                  <a:lnTo>
                    <a:pt x="159480" y="4552"/>
                  </a:lnTo>
                  <a:lnTo>
                    <a:pt x="158984" y="1505"/>
                  </a:lnTo>
                  <a:lnTo>
                    <a:pt x="157242" y="179"/>
                  </a:lnTo>
                  <a:lnTo>
                    <a:pt x="154670" y="0"/>
                  </a:lnTo>
                  <a:lnTo>
                    <a:pt x="151544" y="587"/>
                  </a:lnTo>
                  <a:lnTo>
                    <a:pt x="140402" y="8154"/>
                  </a:lnTo>
                  <a:lnTo>
                    <a:pt x="131535" y="22705"/>
                  </a:lnTo>
                  <a:lnTo>
                    <a:pt x="124440" y="43792"/>
                  </a:lnTo>
                  <a:lnTo>
                    <a:pt x="125676" y="57836"/>
                  </a:lnTo>
                  <a:lnTo>
                    <a:pt x="134597" y="80727"/>
                  </a:lnTo>
                  <a:lnTo>
                    <a:pt x="144537" y="88127"/>
                  </a:lnTo>
                  <a:lnTo>
                    <a:pt x="151138" y="91088"/>
                  </a:lnTo>
                  <a:lnTo>
                    <a:pt x="180656" y="91884"/>
                  </a:lnTo>
                  <a:lnTo>
                    <a:pt x="227842" y="84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394">
            <a:extLst>
              <a:ext uri="{FF2B5EF4-FFF2-40B4-BE49-F238E27FC236}">
                <a16:creationId xmlns:a16="http://schemas.microsoft.com/office/drawing/2014/main" xmlns="" id="{AF08073D-7D4D-4A0A-B543-66F0A8CA42F5}"/>
              </a:ext>
            </a:extLst>
          </p:cNvPr>
          <p:cNvGrpSpPr/>
          <p:nvPr/>
        </p:nvGrpSpPr>
        <p:grpSpPr>
          <a:xfrm>
            <a:off x="7169150" y="330200"/>
            <a:ext cx="469901" cy="272245"/>
            <a:chOff x="7169150" y="330200"/>
            <a:chExt cx="469901" cy="272245"/>
          </a:xfrm>
        </p:grpSpPr>
        <p:sp>
          <p:nvSpPr>
            <p:cNvPr id="273" name="SMARTInkShape-2020">
              <a:extLst>
                <a:ext uri="{FF2B5EF4-FFF2-40B4-BE49-F238E27FC236}">
                  <a16:creationId xmlns:a16="http://schemas.microsoft.com/office/drawing/2014/main" xmlns="" id="{B3FC6316-2674-4609-B683-50C117ECA7F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01017" y="463550"/>
              <a:ext cx="138034" cy="44451"/>
            </a:xfrm>
            <a:custGeom>
              <a:avLst/>
              <a:gdLst/>
              <a:ahLst/>
              <a:cxnLst/>
              <a:rect l="0" t="0" r="0" b="0"/>
              <a:pathLst>
                <a:path w="138034" h="44451">
                  <a:moveTo>
                    <a:pt x="23733" y="44450"/>
                  </a:moveTo>
                  <a:lnTo>
                    <a:pt x="23733" y="44450"/>
                  </a:lnTo>
                  <a:lnTo>
                    <a:pt x="0" y="44450"/>
                  </a:lnTo>
                  <a:lnTo>
                    <a:pt x="15282" y="43039"/>
                  </a:lnTo>
                  <a:lnTo>
                    <a:pt x="52690" y="28754"/>
                  </a:lnTo>
                  <a:lnTo>
                    <a:pt x="92050" y="13694"/>
                  </a:lnTo>
                  <a:lnTo>
                    <a:pt x="1380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021">
              <a:extLst>
                <a:ext uri="{FF2B5EF4-FFF2-40B4-BE49-F238E27FC236}">
                  <a16:creationId xmlns:a16="http://schemas.microsoft.com/office/drawing/2014/main" xmlns="" id="{6F948023-7841-4763-A76F-29225EA29C6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19323" y="348087"/>
              <a:ext cx="249878" cy="244922"/>
            </a:xfrm>
            <a:custGeom>
              <a:avLst/>
              <a:gdLst/>
              <a:ahLst/>
              <a:cxnLst/>
              <a:rect l="0" t="0" r="0" b="0"/>
              <a:pathLst>
                <a:path w="249878" h="244922">
                  <a:moveTo>
                    <a:pt x="14927" y="166263"/>
                  </a:moveTo>
                  <a:lnTo>
                    <a:pt x="14927" y="166263"/>
                  </a:lnTo>
                  <a:lnTo>
                    <a:pt x="11556" y="169634"/>
                  </a:lnTo>
                  <a:lnTo>
                    <a:pt x="0" y="198866"/>
                  </a:lnTo>
                  <a:lnTo>
                    <a:pt x="36" y="204226"/>
                  </a:lnTo>
                  <a:lnTo>
                    <a:pt x="10544" y="227350"/>
                  </a:lnTo>
                  <a:lnTo>
                    <a:pt x="14860" y="232218"/>
                  </a:lnTo>
                  <a:lnTo>
                    <a:pt x="17000" y="233516"/>
                  </a:lnTo>
                  <a:lnTo>
                    <a:pt x="25020" y="233077"/>
                  </a:lnTo>
                  <a:lnTo>
                    <a:pt x="30122" y="231973"/>
                  </a:lnTo>
                  <a:lnTo>
                    <a:pt x="47416" y="220305"/>
                  </a:lnTo>
                  <a:lnTo>
                    <a:pt x="84007" y="179792"/>
                  </a:lnTo>
                  <a:lnTo>
                    <a:pt x="84709" y="205551"/>
                  </a:lnTo>
                  <a:lnTo>
                    <a:pt x="86848" y="210799"/>
                  </a:lnTo>
                  <a:lnTo>
                    <a:pt x="94869" y="220394"/>
                  </a:lnTo>
                  <a:lnTo>
                    <a:pt x="107914" y="230358"/>
                  </a:lnTo>
                  <a:lnTo>
                    <a:pt x="112196" y="231571"/>
                  </a:lnTo>
                  <a:lnTo>
                    <a:pt x="120717" y="231037"/>
                  </a:lnTo>
                  <a:lnTo>
                    <a:pt x="140189" y="216656"/>
                  </a:lnTo>
                  <a:lnTo>
                    <a:pt x="172054" y="179327"/>
                  </a:lnTo>
                  <a:lnTo>
                    <a:pt x="195695" y="135013"/>
                  </a:lnTo>
                  <a:lnTo>
                    <a:pt x="207217" y="100163"/>
                  </a:lnTo>
                  <a:lnTo>
                    <a:pt x="217041" y="65389"/>
                  </a:lnTo>
                  <a:lnTo>
                    <a:pt x="226742" y="23486"/>
                  </a:lnTo>
                  <a:lnTo>
                    <a:pt x="228305" y="7556"/>
                  </a:lnTo>
                  <a:lnTo>
                    <a:pt x="227735" y="3309"/>
                  </a:lnTo>
                  <a:lnTo>
                    <a:pt x="226649" y="477"/>
                  </a:lnTo>
                  <a:lnTo>
                    <a:pt x="225219" y="0"/>
                  </a:lnTo>
                  <a:lnTo>
                    <a:pt x="223561" y="1093"/>
                  </a:lnTo>
                  <a:lnTo>
                    <a:pt x="221750" y="3233"/>
                  </a:lnTo>
                  <a:lnTo>
                    <a:pt x="209410" y="42860"/>
                  </a:lnTo>
                  <a:lnTo>
                    <a:pt x="201040" y="88855"/>
                  </a:lnTo>
                  <a:lnTo>
                    <a:pt x="193835" y="124098"/>
                  </a:lnTo>
                  <a:lnTo>
                    <a:pt x="187809" y="157166"/>
                  </a:lnTo>
                  <a:lnTo>
                    <a:pt x="184214" y="199786"/>
                  </a:lnTo>
                  <a:lnTo>
                    <a:pt x="187533" y="221379"/>
                  </a:lnTo>
                  <a:lnTo>
                    <a:pt x="196062" y="235679"/>
                  </a:lnTo>
                  <a:lnTo>
                    <a:pt x="203147" y="242976"/>
                  </a:lnTo>
                  <a:lnTo>
                    <a:pt x="206024" y="244921"/>
                  </a:lnTo>
                  <a:lnTo>
                    <a:pt x="216745" y="243321"/>
                  </a:lnTo>
                  <a:lnTo>
                    <a:pt x="223556" y="240918"/>
                  </a:lnTo>
                  <a:lnTo>
                    <a:pt x="234886" y="230723"/>
                  </a:lnTo>
                  <a:lnTo>
                    <a:pt x="249877" y="210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022">
              <a:extLst>
                <a:ext uri="{FF2B5EF4-FFF2-40B4-BE49-F238E27FC236}">
                  <a16:creationId xmlns:a16="http://schemas.microsoft.com/office/drawing/2014/main" xmlns="" id="{514EE995-F132-4E5E-99C4-C1E0A2F89D1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69150" y="330200"/>
              <a:ext cx="109746" cy="272245"/>
            </a:xfrm>
            <a:custGeom>
              <a:avLst/>
              <a:gdLst/>
              <a:ahLst/>
              <a:cxnLst/>
              <a:rect l="0" t="0" r="0" b="0"/>
              <a:pathLst>
                <a:path w="109746" h="272245">
                  <a:moveTo>
                    <a:pt x="0" y="0"/>
                  </a:moveTo>
                  <a:lnTo>
                    <a:pt x="0" y="0"/>
                  </a:lnTo>
                  <a:lnTo>
                    <a:pt x="5069" y="39693"/>
                  </a:lnTo>
                  <a:lnTo>
                    <a:pt x="10831" y="86079"/>
                  </a:lnTo>
                  <a:lnTo>
                    <a:pt x="14927" y="119161"/>
                  </a:lnTo>
                  <a:lnTo>
                    <a:pt x="17218" y="154561"/>
                  </a:lnTo>
                  <a:lnTo>
                    <a:pt x="18235" y="189344"/>
                  </a:lnTo>
                  <a:lnTo>
                    <a:pt x="17397" y="230609"/>
                  </a:lnTo>
                  <a:lnTo>
                    <a:pt x="8083" y="261529"/>
                  </a:lnTo>
                  <a:lnTo>
                    <a:pt x="7505" y="260431"/>
                  </a:lnTo>
                  <a:lnTo>
                    <a:pt x="7398" y="244695"/>
                  </a:lnTo>
                  <a:lnTo>
                    <a:pt x="12933" y="218709"/>
                  </a:lnTo>
                  <a:lnTo>
                    <a:pt x="35596" y="179145"/>
                  </a:lnTo>
                  <a:lnTo>
                    <a:pt x="51939" y="162520"/>
                  </a:lnTo>
                  <a:lnTo>
                    <a:pt x="57204" y="159852"/>
                  </a:lnTo>
                  <a:lnTo>
                    <a:pt x="66817" y="158769"/>
                  </a:lnTo>
                  <a:lnTo>
                    <a:pt x="83532" y="165498"/>
                  </a:lnTo>
                  <a:lnTo>
                    <a:pt x="93804" y="176330"/>
                  </a:lnTo>
                  <a:lnTo>
                    <a:pt x="105641" y="198296"/>
                  </a:lnTo>
                  <a:lnTo>
                    <a:pt x="109745" y="214426"/>
                  </a:lnTo>
                  <a:lnTo>
                    <a:pt x="109218" y="231002"/>
                  </a:lnTo>
                  <a:lnTo>
                    <a:pt x="102869" y="244014"/>
                  </a:lnTo>
                  <a:lnTo>
                    <a:pt x="92286" y="254501"/>
                  </a:lnTo>
                  <a:lnTo>
                    <a:pt x="78175" y="263865"/>
                  </a:lnTo>
                  <a:lnTo>
                    <a:pt x="54365" y="270329"/>
                  </a:lnTo>
                  <a:lnTo>
                    <a:pt x="36178" y="272244"/>
                  </a:lnTo>
                  <a:lnTo>
                    <a:pt x="28308" y="270810"/>
                  </a:lnTo>
                  <a:lnTo>
                    <a:pt x="25222" y="269440"/>
                  </a:lnTo>
                  <a:lnTo>
                    <a:pt x="23870" y="267116"/>
                  </a:lnTo>
                  <a:lnTo>
                    <a:pt x="23674" y="264155"/>
                  </a:lnTo>
                  <a:lnTo>
                    <a:pt x="24249" y="260770"/>
                  </a:lnTo>
                  <a:lnTo>
                    <a:pt x="30533" y="253246"/>
                  </a:lnTo>
                  <a:lnTo>
                    <a:pt x="4445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395">
            <a:extLst>
              <a:ext uri="{FF2B5EF4-FFF2-40B4-BE49-F238E27FC236}">
                <a16:creationId xmlns:a16="http://schemas.microsoft.com/office/drawing/2014/main" xmlns="" id="{57F25A2C-DE72-474B-8729-BC5532B47F8B}"/>
              </a:ext>
            </a:extLst>
          </p:cNvPr>
          <p:cNvGrpSpPr/>
          <p:nvPr/>
        </p:nvGrpSpPr>
        <p:grpSpPr>
          <a:xfrm>
            <a:off x="7862661" y="325615"/>
            <a:ext cx="1005896" cy="303036"/>
            <a:chOff x="7862661" y="325615"/>
            <a:chExt cx="1005896" cy="303036"/>
          </a:xfrm>
        </p:grpSpPr>
        <p:sp>
          <p:nvSpPr>
            <p:cNvPr id="277" name="SMARTInkShape-2023">
              <a:extLst>
                <a:ext uri="{FF2B5EF4-FFF2-40B4-BE49-F238E27FC236}">
                  <a16:creationId xmlns:a16="http://schemas.microsoft.com/office/drawing/2014/main" xmlns="" id="{A002967E-45A9-40CB-843A-0E615F1D89A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769893" y="511534"/>
              <a:ext cx="98664" cy="110767"/>
            </a:xfrm>
            <a:custGeom>
              <a:avLst/>
              <a:gdLst/>
              <a:ahLst/>
              <a:cxnLst/>
              <a:rect l="0" t="0" r="0" b="0"/>
              <a:pathLst>
                <a:path w="98664" h="110767">
                  <a:moveTo>
                    <a:pt x="18507" y="15516"/>
                  </a:moveTo>
                  <a:lnTo>
                    <a:pt x="18507" y="15516"/>
                  </a:lnTo>
                  <a:lnTo>
                    <a:pt x="17802" y="21997"/>
                  </a:lnTo>
                  <a:lnTo>
                    <a:pt x="8786" y="65371"/>
                  </a:lnTo>
                  <a:lnTo>
                    <a:pt x="2220" y="83205"/>
                  </a:lnTo>
                  <a:lnTo>
                    <a:pt x="0" y="95130"/>
                  </a:lnTo>
                  <a:lnTo>
                    <a:pt x="526" y="95403"/>
                  </a:lnTo>
                  <a:lnTo>
                    <a:pt x="2989" y="93825"/>
                  </a:lnTo>
                  <a:lnTo>
                    <a:pt x="15390" y="75513"/>
                  </a:lnTo>
                  <a:lnTo>
                    <a:pt x="35587" y="29314"/>
                  </a:lnTo>
                  <a:lnTo>
                    <a:pt x="51555" y="8394"/>
                  </a:lnTo>
                  <a:lnTo>
                    <a:pt x="61652" y="1767"/>
                  </a:lnTo>
                  <a:lnTo>
                    <a:pt x="66320" y="0"/>
                  </a:lnTo>
                  <a:lnTo>
                    <a:pt x="70843" y="233"/>
                  </a:lnTo>
                  <a:lnTo>
                    <a:pt x="79632" y="4255"/>
                  </a:lnTo>
                  <a:lnTo>
                    <a:pt x="92514" y="17824"/>
                  </a:lnTo>
                  <a:lnTo>
                    <a:pt x="97260" y="31123"/>
                  </a:lnTo>
                  <a:lnTo>
                    <a:pt x="98663" y="46441"/>
                  </a:lnTo>
                  <a:lnTo>
                    <a:pt x="90782" y="93946"/>
                  </a:lnTo>
                  <a:lnTo>
                    <a:pt x="88357" y="110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024">
              <a:extLst>
                <a:ext uri="{FF2B5EF4-FFF2-40B4-BE49-F238E27FC236}">
                  <a16:creationId xmlns:a16="http://schemas.microsoft.com/office/drawing/2014/main" xmlns="" id="{2E52F503-5BF7-4D7D-A4B3-FEDFC05DAA5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588179" y="501650"/>
              <a:ext cx="149422" cy="100258"/>
            </a:xfrm>
            <a:custGeom>
              <a:avLst/>
              <a:gdLst/>
              <a:ahLst/>
              <a:cxnLst/>
              <a:rect l="0" t="0" r="0" b="0"/>
              <a:pathLst>
                <a:path w="149422" h="100258">
                  <a:moveTo>
                    <a:pt x="3371" y="0"/>
                  </a:moveTo>
                  <a:lnTo>
                    <a:pt x="3371" y="0"/>
                  </a:lnTo>
                  <a:lnTo>
                    <a:pt x="0" y="41442"/>
                  </a:lnTo>
                  <a:lnTo>
                    <a:pt x="1275" y="62609"/>
                  </a:lnTo>
                  <a:lnTo>
                    <a:pt x="6120" y="78915"/>
                  </a:lnTo>
                  <a:lnTo>
                    <a:pt x="13766" y="86344"/>
                  </a:lnTo>
                  <a:lnTo>
                    <a:pt x="18768" y="89312"/>
                  </a:lnTo>
                  <a:lnTo>
                    <a:pt x="29969" y="90730"/>
                  </a:lnTo>
                  <a:lnTo>
                    <a:pt x="35920" y="90120"/>
                  </a:lnTo>
                  <a:lnTo>
                    <a:pt x="48175" y="81916"/>
                  </a:lnTo>
                  <a:lnTo>
                    <a:pt x="63214" y="68957"/>
                  </a:lnTo>
                  <a:lnTo>
                    <a:pt x="68067" y="65925"/>
                  </a:lnTo>
                  <a:lnTo>
                    <a:pt x="68374" y="65117"/>
                  </a:lnTo>
                  <a:lnTo>
                    <a:pt x="67872" y="64578"/>
                  </a:lnTo>
                  <a:lnTo>
                    <a:pt x="72030" y="77457"/>
                  </a:lnTo>
                  <a:lnTo>
                    <a:pt x="73397" y="84520"/>
                  </a:lnTo>
                  <a:lnTo>
                    <a:pt x="76356" y="90011"/>
                  </a:lnTo>
                  <a:lnTo>
                    <a:pt x="85361" y="97069"/>
                  </a:lnTo>
                  <a:lnTo>
                    <a:pt x="96965" y="100257"/>
                  </a:lnTo>
                  <a:lnTo>
                    <a:pt x="105176" y="99122"/>
                  </a:lnTo>
                  <a:lnTo>
                    <a:pt x="119614" y="92634"/>
                  </a:lnTo>
                  <a:lnTo>
                    <a:pt x="125316" y="89273"/>
                  </a:lnTo>
                  <a:lnTo>
                    <a:pt x="133531" y="79893"/>
                  </a:lnTo>
                  <a:lnTo>
                    <a:pt x="136712" y="74429"/>
                  </a:lnTo>
                  <a:lnTo>
                    <a:pt x="138362" y="62713"/>
                  </a:lnTo>
                  <a:lnTo>
                    <a:pt x="138156" y="50450"/>
                  </a:lnTo>
                  <a:lnTo>
                    <a:pt x="140594" y="33057"/>
                  </a:lnTo>
                  <a:lnTo>
                    <a:pt x="138913" y="25746"/>
                  </a:lnTo>
                  <a:lnTo>
                    <a:pt x="139593" y="23514"/>
                  </a:lnTo>
                  <a:lnTo>
                    <a:pt x="141456" y="22026"/>
                  </a:lnTo>
                  <a:lnTo>
                    <a:pt x="149421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025">
              <a:extLst>
                <a:ext uri="{FF2B5EF4-FFF2-40B4-BE49-F238E27FC236}">
                  <a16:creationId xmlns:a16="http://schemas.microsoft.com/office/drawing/2014/main" xmlns="" id="{9826C6E2-4252-4FC8-BDF7-013C99C5B06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456648" y="512529"/>
              <a:ext cx="84394" cy="100687"/>
            </a:xfrm>
            <a:custGeom>
              <a:avLst/>
              <a:gdLst/>
              <a:ahLst/>
              <a:cxnLst/>
              <a:rect l="0" t="0" r="0" b="0"/>
              <a:pathLst>
                <a:path w="84394" h="100687">
                  <a:moveTo>
                    <a:pt x="52352" y="8171"/>
                  </a:moveTo>
                  <a:lnTo>
                    <a:pt x="52352" y="8171"/>
                  </a:lnTo>
                  <a:lnTo>
                    <a:pt x="52350" y="1429"/>
                  </a:lnTo>
                  <a:lnTo>
                    <a:pt x="50940" y="149"/>
                  </a:lnTo>
                  <a:lnTo>
                    <a:pt x="48589" y="0"/>
                  </a:lnTo>
                  <a:lnTo>
                    <a:pt x="41508" y="2423"/>
                  </a:lnTo>
                  <a:lnTo>
                    <a:pt x="25620" y="13131"/>
                  </a:lnTo>
                  <a:lnTo>
                    <a:pt x="13659" y="26133"/>
                  </a:lnTo>
                  <a:lnTo>
                    <a:pt x="1768" y="52691"/>
                  </a:lnTo>
                  <a:lnTo>
                    <a:pt x="0" y="68880"/>
                  </a:lnTo>
                  <a:lnTo>
                    <a:pt x="518" y="76160"/>
                  </a:lnTo>
                  <a:lnTo>
                    <a:pt x="6738" y="88012"/>
                  </a:lnTo>
                  <a:lnTo>
                    <a:pt x="11358" y="93149"/>
                  </a:lnTo>
                  <a:lnTo>
                    <a:pt x="22138" y="98855"/>
                  </a:lnTo>
                  <a:lnTo>
                    <a:pt x="34690" y="100686"/>
                  </a:lnTo>
                  <a:lnTo>
                    <a:pt x="49675" y="99148"/>
                  </a:lnTo>
                  <a:lnTo>
                    <a:pt x="61981" y="92350"/>
                  </a:lnTo>
                  <a:lnTo>
                    <a:pt x="81379" y="74109"/>
                  </a:lnTo>
                  <a:lnTo>
                    <a:pt x="83697" y="69063"/>
                  </a:lnTo>
                  <a:lnTo>
                    <a:pt x="84393" y="57812"/>
                  </a:lnTo>
                  <a:lnTo>
                    <a:pt x="77446" y="36207"/>
                  </a:lnTo>
                  <a:lnTo>
                    <a:pt x="66562" y="23924"/>
                  </a:lnTo>
                  <a:lnTo>
                    <a:pt x="46002" y="8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026">
              <a:extLst>
                <a:ext uri="{FF2B5EF4-FFF2-40B4-BE49-F238E27FC236}">
                  <a16:creationId xmlns:a16="http://schemas.microsoft.com/office/drawing/2014/main" xmlns="" id="{C0ABC9EA-F0E4-43C9-ADBF-C7D843916D8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331577" y="493051"/>
              <a:ext cx="73441" cy="118123"/>
            </a:xfrm>
            <a:custGeom>
              <a:avLst/>
              <a:gdLst/>
              <a:ahLst/>
              <a:cxnLst/>
              <a:rect l="0" t="0" r="0" b="0"/>
              <a:pathLst>
                <a:path w="73441" h="118123">
                  <a:moveTo>
                    <a:pt x="18673" y="14949"/>
                  </a:moveTo>
                  <a:lnTo>
                    <a:pt x="18673" y="14949"/>
                  </a:lnTo>
                  <a:lnTo>
                    <a:pt x="19378" y="21430"/>
                  </a:lnTo>
                  <a:lnTo>
                    <a:pt x="22043" y="30529"/>
                  </a:lnTo>
                  <a:lnTo>
                    <a:pt x="12697" y="73593"/>
                  </a:lnTo>
                  <a:lnTo>
                    <a:pt x="473" y="117850"/>
                  </a:lnTo>
                  <a:lnTo>
                    <a:pt x="190" y="118122"/>
                  </a:lnTo>
                  <a:lnTo>
                    <a:pt x="0" y="117598"/>
                  </a:lnTo>
                  <a:lnTo>
                    <a:pt x="19431" y="72450"/>
                  </a:lnTo>
                  <a:lnTo>
                    <a:pt x="42079" y="24922"/>
                  </a:lnTo>
                  <a:lnTo>
                    <a:pt x="53517" y="5126"/>
                  </a:lnTo>
                  <a:lnTo>
                    <a:pt x="61440" y="0"/>
                  </a:lnTo>
                  <a:lnTo>
                    <a:pt x="64824" y="44"/>
                  </a:lnTo>
                  <a:lnTo>
                    <a:pt x="67784" y="1484"/>
                  </a:lnTo>
                  <a:lnTo>
                    <a:pt x="70464" y="3856"/>
                  </a:lnTo>
                  <a:lnTo>
                    <a:pt x="73440" y="14017"/>
                  </a:lnTo>
                  <a:lnTo>
                    <a:pt x="73236" y="37486"/>
                  </a:lnTo>
                  <a:lnTo>
                    <a:pt x="69262" y="82305"/>
                  </a:lnTo>
                  <a:lnTo>
                    <a:pt x="63123" y="11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027">
              <a:extLst>
                <a:ext uri="{FF2B5EF4-FFF2-40B4-BE49-F238E27FC236}">
                  <a16:creationId xmlns:a16="http://schemas.microsoft.com/office/drawing/2014/main" xmlns="" id="{77309ADF-9829-4143-B817-F84B92AC6B1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179787" y="325615"/>
              <a:ext cx="87914" cy="303036"/>
            </a:xfrm>
            <a:custGeom>
              <a:avLst/>
              <a:gdLst/>
              <a:ahLst/>
              <a:cxnLst/>
              <a:rect l="0" t="0" r="0" b="0"/>
              <a:pathLst>
                <a:path w="87914" h="303036">
                  <a:moveTo>
                    <a:pt x="37113" y="10935"/>
                  </a:moveTo>
                  <a:lnTo>
                    <a:pt x="37113" y="10935"/>
                  </a:lnTo>
                  <a:lnTo>
                    <a:pt x="42580" y="0"/>
                  </a:lnTo>
                  <a:lnTo>
                    <a:pt x="46572" y="12242"/>
                  </a:lnTo>
                  <a:lnTo>
                    <a:pt x="45481" y="47227"/>
                  </a:lnTo>
                  <a:lnTo>
                    <a:pt x="44061" y="93341"/>
                  </a:lnTo>
                  <a:lnTo>
                    <a:pt x="39967" y="129875"/>
                  </a:lnTo>
                  <a:lnTo>
                    <a:pt x="33442" y="168219"/>
                  </a:lnTo>
                  <a:lnTo>
                    <a:pt x="25839" y="204076"/>
                  </a:lnTo>
                  <a:lnTo>
                    <a:pt x="15874" y="238827"/>
                  </a:lnTo>
                  <a:lnTo>
                    <a:pt x="2344" y="283532"/>
                  </a:lnTo>
                  <a:lnTo>
                    <a:pt x="0" y="292788"/>
                  </a:lnTo>
                  <a:lnTo>
                    <a:pt x="11308" y="254248"/>
                  </a:lnTo>
                  <a:lnTo>
                    <a:pt x="29546" y="212458"/>
                  </a:lnTo>
                  <a:lnTo>
                    <a:pt x="49452" y="171070"/>
                  </a:lnTo>
                  <a:lnTo>
                    <a:pt x="68755" y="145479"/>
                  </a:lnTo>
                  <a:lnTo>
                    <a:pt x="74436" y="141553"/>
                  </a:lnTo>
                  <a:lnTo>
                    <a:pt x="79634" y="139642"/>
                  </a:lnTo>
                  <a:lnTo>
                    <a:pt x="84511" y="139073"/>
                  </a:lnTo>
                  <a:lnTo>
                    <a:pt x="86350" y="140105"/>
                  </a:lnTo>
                  <a:lnTo>
                    <a:pt x="86166" y="142204"/>
                  </a:lnTo>
                  <a:lnTo>
                    <a:pt x="84632" y="145014"/>
                  </a:lnTo>
                  <a:lnTo>
                    <a:pt x="84809" y="153781"/>
                  </a:lnTo>
                  <a:lnTo>
                    <a:pt x="85843" y="159083"/>
                  </a:lnTo>
                  <a:lnTo>
                    <a:pt x="84417" y="164733"/>
                  </a:lnTo>
                  <a:lnTo>
                    <a:pt x="67958" y="188527"/>
                  </a:lnTo>
                  <a:lnTo>
                    <a:pt x="57385" y="196513"/>
                  </a:lnTo>
                  <a:lnTo>
                    <a:pt x="46944" y="201168"/>
                  </a:lnTo>
                  <a:lnTo>
                    <a:pt x="45784" y="202668"/>
                  </a:lnTo>
                  <a:lnTo>
                    <a:pt x="45010" y="204374"/>
                  </a:lnTo>
                  <a:lnTo>
                    <a:pt x="45201" y="206216"/>
                  </a:lnTo>
                  <a:lnTo>
                    <a:pt x="48132" y="212886"/>
                  </a:lnTo>
                  <a:lnTo>
                    <a:pt x="49592" y="231461"/>
                  </a:lnTo>
                  <a:lnTo>
                    <a:pt x="51076" y="234858"/>
                  </a:lnTo>
                  <a:lnTo>
                    <a:pt x="61717" y="249142"/>
                  </a:lnTo>
                  <a:lnTo>
                    <a:pt x="70509" y="264019"/>
                  </a:lnTo>
                  <a:lnTo>
                    <a:pt x="74193" y="268557"/>
                  </a:lnTo>
                  <a:lnTo>
                    <a:pt x="75943" y="272994"/>
                  </a:lnTo>
                  <a:lnTo>
                    <a:pt x="77154" y="285981"/>
                  </a:lnTo>
                  <a:lnTo>
                    <a:pt x="87913" y="303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028">
              <a:extLst>
                <a:ext uri="{FF2B5EF4-FFF2-40B4-BE49-F238E27FC236}">
                  <a16:creationId xmlns:a16="http://schemas.microsoft.com/office/drawing/2014/main" xmlns="" id="{4A0D5AEA-A144-44B1-990A-B75D7E13B6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62661" y="476250"/>
              <a:ext cx="265340" cy="136658"/>
            </a:xfrm>
            <a:custGeom>
              <a:avLst/>
              <a:gdLst/>
              <a:ahLst/>
              <a:cxnLst/>
              <a:rect l="0" t="0" r="0" b="0"/>
              <a:pathLst>
                <a:path w="265340" h="136658">
                  <a:moveTo>
                    <a:pt x="17689" y="0"/>
                  </a:moveTo>
                  <a:lnTo>
                    <a:pt x="17689" y="0"/>
                  </a:lnTo>
                  <a:lnTo>
                    <a:pt x="8850" y="0"/>
                  </a:lnTo>
                  <a:lnTo>
                    <a:pt x="7563" y="706"/>
                  </a:lnTo>
                  <a:lnTo>
                    <a:pt x="6705" y="1881"/>
                  </a:lnTo>
                  <a:lnTo>
                    <a:pt x="1957" y="18951"/>
                  </a:lnTo>
                  <a:lnTo>
                    <a:pt x="0" y="58934"/>
                  </a:lnTo>
                  <a:lnTo>
                    <a:pt x="7563" y="105397"/>
                  </a:lnTo>
                  <a:lnTo>
                    <a:pt x="13591" y="126244"/>
                  </a:lnTo>
                  <a:lnTo>
                    <a:pt x="16367" y="130024"/>
                  </a:lnTo>
                  <a:lnTo>
                    <a:pt x="19630" y="131838"/>
                  </a:lnTo>
                  <a:lnTo>
                    <a:pt x="23216" y="132342"/>
                  </a:lnTo>
                  <a:lnTo>
                    <a:pt x="32845" y="127257"/>
                  </a:lnTo>
                  <a:lnTo>
                    <a:pt x="56274" y="106747"/>
                  </a:lnTo>
                  <a:lnTo>
                    <a:pt x="64940" y="90952"/>
                  </a:lnTo>
                  <a:lnTo>
                    <a:pt x="84022" y="43925"/>
                  </a:lnTo>
                  <a:lnTo>
                    <a:pt x="85195" y="39866"/>
                  </a:lnTo>
                  <a:lnTo>
                    <a:pt x="85976" y="38572"/>
                  </a:lnTo>
                  <a:lnTo>
                    <a:pt x="86497" y="39120"/>
                  </a:lnTo>
                  <a:lnTo>
                    <a:pt x="86843" y="40897"/>
                  </a:lnTo>
                  <a:lnTo>
                    <a:pt x="76543" y="79491"/>
                  </a:lnTo>
                  <a:lnTo>
                    <a:pt x="78715" y="100694"/>
                  </a:lnTo>
                  <a:lnTo>
                    <a:pt x="83852" y="112016"/>
                  </a:lnTo>
                  <a:lnTo>
                    <a:pt x="87198" y="117010"/>
                  </a:lnTo>
                  <a:lnTo>
                    <a:pt x="92250" y="119635"/>
                  </a:lnTo>
                  <a:lnTo>
                    <a:pt x="105390" y="120669"/>
                  </a:lnTo>
                  <a:lnTo>
                    <a:pt x="125283" y="113914"/>
                  </a:lnTo>
                  <a:lnTo>
                    <a:pt x="147955" y="99604"/>
                  </a:lnTo>
                  <a:lnTo>
                    <a:pt x="165805" y="75217"/>
                  </a:lnTo>
                  <a:lnTo>
                    <a:pt x="184343" y="38963"/>
                  </a:lnTo>
                  <a:lnTo>
                    <a:pt x="185942" y="37264"/>
                  </a:lnTo>
                  <a:lnTo>
                    <a:pt x="187008" y="36837"/>
                  </a:lnTo>
                  <a:lnTo>
                    <a:pt x="187717" y="37258"/>
                  </a:lnTo>
                  <a:lnTo>
                    <a:pt x="186626" y="41489"/>
                  </a:lnTo>
                  <a:lnTo>
                    <a:pt x="184494" y="49484"/>
                  </a:lnTo>
                  <a:lnTo>
                    <a:pt x="179643" y="88979"/>
                  </a:lnTo>
                  <a:lnTo>
                    <a:pt x="170606" y="135135"/>
                  </a:lnTo>
                  <a:lnTo>
                    <a:pt x="170433" y="136657"/>
                  </a:lnTo>
                  <a:lnTo>
                    <a:pt x="177041" y="116695"/>
                  </a:lnTo>
                  <a:lnTo>
                    <a:pt x="191767" y="79260"/>
                  </a:lnTo>
                  <a:lnTo>
                    <a:pt x="214351" y="37581"/>
                  </a:lnTo>
                  <a:lnTo>
                    <a:pt x="228673" y="16544"/>
                  </a:lnTo>
                  <a:lnTo>
                    <a:pt x="237519" y="10881"/>
                  </a:lnTo>
                  <a:lnTo>
                    <a:pt x="241854" y="11487"/>
                  </a:lnTo>
                  <a:lnTo>
                    <a:pt x="250433" y="17805"/>
                  </a:lnTo>
                  <a:lnTo>
                    <a:pt x="259825" y="36634"/>
                  </a:lnTo>
                  <a:lnTo>
                    <a:pt x="264855" y="81539"/>
                  </a:lnTo>
                  <a:lnTo>
                    <a:pt x="261585" y="101270"/>
                  </a:lnTo>
                  <a:lnTo>
                    <a:pt x="262131" y="103496"/>
                  </a:lnTo>
                  <a:lnTo>
                    <a:pt x="265339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396">
            <a:extLst>
              <a:ext uri="{FF2B5EF4-FFF2-40B4-BE49-F238E27FC236}">
                <a16:creationId xmlns:a16="http://schemas.microsoft.com/office/drawing/2014/main" xmlns="" id="{8CA454D3-42ED-47D9-8135-C4F0CBF4DB0D}"/>
              </a:ext>
            </a:extLst>
          </p:cNvPr>
          <p:cNvGrpSpPr/>
          <p:nvPr/>
        </p:nvGrpSpPr>
        <p:grpSpPr>
          <a:xfrm>
            <a:off x="6028843" y="834085"/>
            <a:ext cx="1093349" cy="427419"/>
            <a:chOff x="6028843" y="834085"/>
            <a:chExt cx="1093349" cy="427419"/>
          </a:xfrm>
        </p:grpSpPr>
        <p:sp>
          <p:nvSpPr>
            <p:cNvPr id="284" name="SMARTInkShape-2029">
              <a:extLst>
                <a:ext uri="{FF2B5EF4-FFF2-40B4-BE49-F238E27FC236}">
                  <a16:creationId xmlns:a16="http://schemas.microsoft.com/office/drawing/2014/main" xmlns="" id="{E3AA0CCD-CFD1-4110-8D45-03BE7DB30A0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061200" y="1030682"/>
              <a:ext cx="60992" cy="230822"/>
            </a:xfrm>
            <a:custGeom>
              <a:avLst/>
              <a:gdLst/>
              <a:ahLst/>
              <a:cxnLst/>
              <a:rect l="0" t="0" r="0" b="0"/>
              <a:pathLst>
                <a:path w="60992" h="230822">
                  <a:moveTo>
                    <a:pt x="19050" y="74218"/>
                  </a:moveTo>
                  <a:lnTo>
                    <a:pt x="19050" y="74218"/>
                  </a:lnTo>
                  <a:lnTo>
                    <a:pt x="54370" y="35526"/>
                  </a:lnTo>
                  <a:lnTo>
                    <a:pt x="59442" y="23155"/>
                  </a:lnTo>
                  <a:lnTo>
                    <a:pt x="60991" y="12012"/>
                  </a:lnTo>
                  <a:lnTo>
                    <a:pt x="59327" y="4708"/>
                  </a:lnTo>
                  <a:lnTo>
                    <a:pt x="56484" y="2478"/>
                  </a:lnTo>
                  <a:lnTo>
                    <a:pt x="47682" y="0"/>
                  </a:lnTo>
                  <a:lnTo>
                    <a:pt x="43783" y="751"/>
                  </a:lnTo>
                  <a:lnTo>
                    <a:pt x="37567" y="5347"/>
                  </a:lnTo>
                  <a:lnTo>
                    <a:pt x="34336" y="12094"/>
                  </a:lnTo>
                  <a:lnTo>
                    <a:pt x="32261" y="24552"/>
                  </a:lnTo>
                  <a:lnTo>
                    <a:pt x="33857" y="29331"/>
                  </a:lnTo>
                  <a:lnTo>
                    <a:pt x="35271" y="31594"/>
                  </a:lnTo>
                  <a:lnTo>
                    <a:pt x="36920" y="33102"/>
                  </a:lnTo>
                  <a:lnTo>
                    <a:pt x="50061" y="39092"/>
                  </a:lnTo>
                  <a:lnTo>
                    <a:pt x="52423" y="41628"/>
                  </a:lnTo>
                  <a:lnTo>
                    <a:pt x="55049" y="48210"/>
                  </a:lnTo>
                  <a:lnTo>
                    <a:pt x="56966" y="93281"/>
                  </a:lnTo>
                  <a:lnTo>
                    <a:pt x="60770" y="134611"/>
                  </a:lnTo>
                  <a:lnTo>
                    <a:pt x="57125" y="169018"/>
                  </a:lnTo>
                  <a:lnTo>
                    <a:pt x="39655" y="212047"/>
                  </a:lnTo>
                  <a:lnTo>
                    <a:pt x="27350" y="225672"/>
                  </a:lnTo>
                  <a:lnTo>
                    <a:pt x="18977" y="229725"/>
                  </a:lnTo>
                  <a:lnTo>
                    <a:pt x="14767" y="230806"/>
                  </a:lnTo>
                  <a:lnTo>
                    <a:pt x="11256" y="230821"/>
                  </a:lnTo>
                  <a:lnTo>
                    <a:pt x="5473" y="228956"/>
                  </a:lnTo>
                  <a:lnTo>
                    <a:pt x="2432" y="218250"/>
                  </a:lnTo>
                  <a:lnTo>
                    <a:pt x="0" y="194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030">
              <a:extLst>
                <a:ext uri="{FF2B5EF4-FFF2-40B4-BE49-F238E27FC236}">
                  <a16:creationId xmlns:a16="http://schemas.microsoft.com/office/drawing/2014/main" xmlns="" id="{D6B6E278-B712-4F4B-999B-73C62C80309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40550" y="958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031">
              <a:extLst>
                <a:ext uri="{FF2B5EF4-FFF2-40B4-BE49-F238E27FC236}">
                  <a16:creationId xmlns:a16="http://schemas.microsoft.com/office/drawing/2014/main" xmlns="" id="{BF93C0FF-E43A-4651-BFC7-D7B9041E083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965956" y="1027318"/>
              <a:ext cx="69845" cy="75016"/>
            </a:xfrm>
            <a:custGeom>
              <a:avLst/>
              <a:gdLst/>
              <a:ahLst/>
              <a:cxnLst/>
              <a:rect l="0" t="0" r="0" b="0"/>
              <a:pathLst>
                <a:path w="69845" h="75016">
                  <a:moveTo>
                    <a:pt x="6344" y="20432"/>
                  </a:moveTo>
                  <a:lnTo>
                    <a:pt x="6344" y="20432"/>
                  </a:lnTo>
                  <a:lnTo>
                    <a:pt x="2973" y="27174"/>
                  </a:lnTo>
                  <a:lnTo>
                    <a:pt x="109" y="64588"/>
                  </a:lnTo>
                  <a:lnTo>
                    <a:pt x="16" y="75015"/>
                  </a:lnTo>
                  <a:lnTo>
                    <a:pt x="0" y="70079"/>
                  </a:lnTo>
                  <a:lnTo>
                    <a:pt x="21657" y="28329"/>
                  </a:lnTo>
                  <a:lnTo>
                    <a:pt x="39021" y="1978"/>
                  </a:lnTo>
                  <a:lnTo>
                    <a:pt x="41534" y="368"/>
                  </a:lnTo>
                  <a:lnTo>
                    <a:pt x="43915" y="0"/>
                  </a:lnTo>
                  <a:lnTo>
                    <a:pt x="46207" y="461"/>
                  </a:lnTo>
                  <a:lnTo>
                    <a:pt x="50637" y="4736"/>
                  </a:lnTo>
                  <a:lnTo>
                    <a:pt x="57097" y="16957"/>
                  </a:lnTo>
                  <a:lnTo>
                    <a:pt x="69844" y="521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032">
              <a:extLst>
                <a:ext uri="{FF2B5EF4-FFF2-40B4-BE49-F238E27FC236}">
                  <a16:creationId xmlns:a16="http://schemas.microsoft.com/office/drawing/2014/main" xmlns="" id="{CBBEFBD8-558C-42DB-83B0-710B1AC5A83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908800" y="1054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4469" y="3263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033">
              <a:extLst>
                <a:ext uri="{FF2B5EF4-FFF2-40B4-BE49-F238E27FC236}">
                  <a16:creationId xmlns:a16="http://schemas.microsoft.com/office/drawing/2014/main" xmlns="" id="{5206CE03-3273-4B22-9DB9-D18D6052DB7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88150" y="1011415"/>
              <a:ext cx="63220" cy="208911"/>
            </a:xfrm>
            <a:custGeom>
              <a:avLst/>
              <a:gdLst/>
              <a:ahLst/>
              <a:cxnLst/>
              <a:rect l="0" t="0" r="0" b="0"/>
              <a:pathLst>
                <a:path w="63220" h="208911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4363" y="117"/>
                  </a:lnTo>
                  <a:lnTo>
                    <a:pt x="5026" y="901"/>
                  </a:lnTo>
                  <a:lnTo>
                    <a:pt x="5467" y="2129"/>
                  </a:lnTo>
                  <a:lnTo>
                    <a:pt x="1242" y="36229"/>
                  </a:lnTo>
                  <a:lnTo>
                    <a:pt x="3609" y="45930"/>
                  </a:lnTo>
                  <a:lnTo>
                    <a:pt x="8894" y="53065"/>
                  </a:lnTo>
                  <a:lnTo>
                    <a:pt x="12280" y="55955"/>
                  </a:lnTo>
                  <a:lnTo>
                    <a:pt x="15947" y="56470"/>
                  </a:lnTo>
                  <a:lnTo>
                    <a:pt x="23786" y="53280"/>
                  </a:lnTo>
                  <a:lnTo>
                    <a:pt x="56411" y="30434"/>
                  </a:lnTo>
                  <a:lnTo>
                    <a:pt x="60302" y="40231"/>
                  </a:lnTo>
                  <a:lnTo>
                    <a:pt x="63219" y="84890"/>
                  </a:lnTo>
                  <a:lnTo>
                    <a:pt x="62739" y="127326"/>
                  </a:lnTo>
                  <a:lnTo>
                    <a:pt x="56581" y="169680"/>
                  </a:lnTo>
                  <a:lnTo>
                    <a:pt x="51958" y="188027"/>
                  </a:lnTo>
                  <a:lnTo>
                    <a:pt x="45200" y="198533"/>
                  </a:lnTo>
                  <a:lnTo>
                    <a:pt x="33463" y="208415"/>
                  </a:lnTo>
                  <a:lnTo>
                    <a:pt x="29363" y="208910"/>
                  </a:lnTo>
                  <a:lnTo>
                    <a:pt x="21045" y="205698"/>
                  </a:lnTo>
                  <a:lnTo>
                    <a:pt x="11802" y="199327"/>
                  </a:lnTo>
                  <a:lnTo>
                    <a:pt x="8772" y="189445"/>
                  </a:lnTo>
                  <a:lnTo>
                    <a:pt x="6350" y="1696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034">
              <a:extLst>
                <a:ext uri="{FF2B5EF4-FFF2-40B4-BE49-F238E27FC236}">
                  <a16:creationId xmlns:a16="http://schemas.microsoft.com/office/drawing/2014/main" xmlns="" id="{CCC54A44-3D84-4B92-ADCD-C661FA16797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731000" y="863600"/>
              <a:ext cx="31751" cy="234951"/>
            </a:xfrm>
            <a:custGeom>
              <a:avLst/>
              <a:gdLst/>
              <a:ahLst/>
              <a:cxnLst/>
              <a:rect l="0" t="0" r="0" b="0"/>
              <a:pathLst>
                <a:path w="31751" h="234951">
                  <a:moveTo>
                    <a:pt x="31750" y="0"/>
                  </a:moveTo>
                  <a:lnTo>
                    <a:pt x="31750" y="0"/>
                  </a:lnTo>
                  <a:lnTo>
                    <a:pt x="31750" y="44258"/>
                  </a:lnTo>
                  <a:lnTo>
                    <a:pt x="27987" y="88138"/>
                  </a:lnTo>
                  <a:lnTo>
                    <a:pt x="21611" y="122428"/>
                  </a:lnTo>
                  <a:lnTo>
                    <a:pt x="14074" y="156483"/>
                  </a:lnTo>
                  <a:lnTo>
                    <a:pt x="5267" y="20401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035">
              <a:extLst>
                <a:ext uri="{FF2B5EF4-FFF2-40B4-BE49-F238E27FC236}">
                  <a16:creationId xmlns:a16="http://schemas.microsoft.com/office/drawing/2014/main" xmlns="" id="{1298C4D0-013C-496E-ACC7-94397F6E3A7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593991" y="958850"/>
              <a:ext cx="98910" cy="137616"/>
            </a:xfrm>
            <a:custGeom>
              <a:avLst/>
              <a:gdLst/>
              <a:ahLst/>
              <a:cxnLst/>
              <a:rect l="0" t="0" r="0" b="0"/>
              <a:pathLst>
                <a:path w="98910" h="137616">
                  <a:moveTo>
                    <a:pt x="3659" y="63500"/>
                  </a:moveTo>
                  <a:lnTo>
                    <a:pt x="3659" y="63500"/>
                  </a:lnTo>
                  <a:lnTo>
                    <a:pt x="288" y="60129"/>
                  </a:lnTo>
                  <a:lnTo>
                    <a:pt x="0" y="57725"/>
                  </a:lnTo>
                  <a:lnTo>
                    <a:pt x="3475" y="41680"/>
                  </a:lnTo>
                  <a:lnTo>
                    <a:pt x="4240" y="41192"/>
                  </a:lnTo>
                  <a:lnTo>
                    <a:pt x="5459" y="41572"/>
                  </a:lnTo>
                  <a:lnTo>
                    <a:pt x="30790" y="56491"/>
                  </a:lnTo>
                  <a:lnTo>
                    <a:pt x="45250" y="74907"/>
                  </a:lnTo>
                  <a:lnTo>
                    <a:pt x="55101" y="98238"/>
                  </a:lnTo>
                  <a:lnTo>
                    <a:pt x="56391" y="112806"/>
                  </a:lnTo>
                  <a:lnTo>
                    <a:pt x="54612" y="124925"/>
                  </a:lnTo>
                  <a:lnTo>
                    <a:pt x="51468" y="132663"/>
                  </a:lnTo>
                  <a:lnTo>
                    <a:pt x="49643" y="135009"/>
                  </a:lnTo>
                  <a:lnTo>
                    <a:pt x="45733" y="137615"/>
                  </a:lnTo>
                  <a:lnTo>
                    <a:pt x="43702" y="136899"/>
                  </a:lnTo>
                  <a:lnTo>
                    <a:pt x="39565" y="132340"/>
                  </a:lnTo>
                  <a:lnTo>
                    <a:pt x="39137" y="121848"/>
                  </a:lnTo>
                  <a:lnTo>
                    <a:pt x="47983" y="85374"/>
                  </a:lnTo>
                  <a:lnTo>
                    <a:pt x="69092" y="42473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036">
              <a:extLst>
                <a:ext uri="{FF2B5EF4-FFF2-40B4-BE49-F238E27FC236}">
                  <a16:creationId xmlns:a16="http://schemas.microsoft.com/office/drawing/2014/main" xmlns="" id="{F6F3FCA9-E0A4-4078-B249-CA83BE0FA22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23392" y="834085"/>
              <a:ext cx="242509" cy="270691"/>
            </a:xfrm>
            <a:custGeom>
              <a:avLst/>
              <a:gdLst/>
              <a:ahLst/>
              <a:cxnLst/>
              <a:rect l="0" t="0" r="0" b="0"/>
              <a:pathLst>
                <a:path w="242509" h="270691">
                  <a:moveTo>
                    <a:pt x="64708" y="188265"/>
                  </a:moveTo>
                  <a:lnTo>
                    <a:pt x="64708" y="188265"/>
                  </a:lnTo>
                  <a:lnTo>
                    <a:pt x="57801" y="171306"/>
                  </a:lnTo>
                  <a:lnTo>
                    <a:pt x="55869" y="168492"/>
                  </a:lnTo>
                  <a:lnTo>
                    <a:pt x="53171" y="166616"/>
                  </a:lnTo>
                  <a:lnTo>
                    <a:pt x="46410" y="164532"/>
                  </a:lnTo>
                  <a:lnTo>
                    <a:pt x="27927" y="166730"/>
                  </a:lnTo>
                  <a:lnTo>
                    <a:pt x="21844" y="170381"/>
                  </a:lnTo>
                  <a:lnTo>
                    <a:pt x="11320" y="181963"/>
                  </a:lnTo>
                  <a:lnTo>
                    <a:pt x="833" y="207721"/>
                  </a:lnTo>
                  <a:lnTo>
                    <a:pt x="0" y="237696"/>
                  </a:lnTo>
                  <a:lnTo>
                    <a:pt x="4433" y="252803"/>
                  </a:lnTo>
                  <a:lnTo>
                    <a:pt x="7592" y="258807"/>
                  </a:lnTo>
                  <a:lnTo>
                    <a:pt x="16745" y="267359"/>
                  </a:lnTo>
                  <a:lnTo>
                    <a:pt x="22149" y="270628"/>
                  </a:lnTo>
                  <a:lnTo>
                    <a:pt x="27163" y="270690"/>
                  </a:lnTo>
                  <a:lnTo>
                    <a:pt x="31918" y="268615"/>
                  </a:lnTo>
                  <a:lnTo>
                    <a:pt x="41667" y="259254"/>
                  </a:lnTo>
                  <a:lnTo>
                    <a:pt x="58351" y="232739"/>
                  </a:lnTo>
                  <a:lnTo>
                    <a:pt x="72546" y="193524"/>
                  </a:lnTo>
                  <a:lnTo>
                    <a:pt x="81362" y="162615"/>
                  </a:lnTo>
                  <a:lnTo>
                    <a:pt x="88103" y="124419"/>
                  </a:lnTo>
                  <a:lnTo>
                    <a:pt x="92745" y="82983"/>
                  </a:lnTo>
                  <a:lnTo>
                    <a:pt x="94807" y="43401"/>
                  </a:lnTo>
                  <a:lnTo>
                    <a:pt x="92598" y="9013"/>
                  </a:lnTo>
                  <a:lnTo>
                    <a:pt x="91061" y="3853"/>
                  </a:lnTo>
                  <a:lnTo>
                    <a:pt x="89334" y="1118"/>
                  </a:lnTo>
                  <a:lnTo>
                    <a:pt x="87474" y="0"/>
                  </a:lnTo>
                  <a:lnTo>
                    <a:pt x="83529" y="10047"/>
                  </a:lnTo>
                  <a:lnTo>
                    <a:pt x="79221" y="45149"/>
                  </a:lnTo>
                  <a:lnTo>
                    <a:pt x="78213" y="78091"/>
                  </a:lnTo>
                  <a:lnTo>
                    <a:pt x="77766" y="113899"/>
                  </a:lnTo>
                  <a:lnTo>
                    <a:pt x="81330" y="147217"/>
                  </a:lnTo>
                  <a:lnTo>
                    <a:pt x="91270" y="188097"/>
                  </a:lnTo>
                  <a:lnTo>
                    <a:pt x="103153" y="214321"/>
                  </a:lnTo>
                  <a:lnTo>
                    <a:pt x="110722" y="223834"/>
                  </a:lnTo>
                  <a:lnTo>
                    <a:pt x="113727" y="225383"/>
                  </a:lnTo>
                  <a:lnTo>
                    <a:pt x="116438" y="225711"/>
                  </a:lnTo>
                  <a:lnTo>
                    <a:pt x="130364" y="222800"/>
                  </a:lnTo>
                  <a:lnTo>
                    <a:pt x="161030" y="202583"/>
                  </a:lnTo>
                  <a:lnTo>
                    <a:pt x="189313" y="168799"/>
                  </a:lnTo>
                  <a:lnTo>
                    <a:pt x="195467" y="156784"/>
                  </a:lnTo>
                  <a:lnTo>
                    <a:pt x="194919" y="153872"/>
                  </a:lnTo>
                  <a:lnTo>
                    <a:pt x="190548" y="148755"/>
                  </a:lnTo>
                  <a:lnTo>
                    <a:pt x="186701" y="147814"/>
                  </a:lnTo>
                  <a:lnTo>
                    <a:pt x="176783" y="148650"/>
                  </a:lnTo>
                  <a:lnTo>
                    <a:pt x="167199" y="153254"/>
                  </a:lnTo>
                  <a:lnTo>
                    <a:pt x="162670" y="156458"/>
                  </a:lnTo>
                  <a:lnTo>
                    <a:pt x="155754" y="169425"/>
                  </a:lnTo>
                  <a:lnTo>
                    <a:pt x="145564" y="206494"/>
                  </a:lnTo>
                  <a:lnTo>
                    <a:pt x="145660" y="233961"/>
                  </a:lnTo>
                  <a:lnTo>
                    <a:pt x="152192" y="249497"/>
                  </a:lnTo>
                  <a:lnTo>
                    <a:pt x="156897" y="256603"/>
                  </a:lnTo>
                  <a:lnTo>
                    <a:pt x="167770" y="264498"/>
                  </a:lnTo>
                  <a:lnTo>
                    <a:pt x="173632" y="266604"/>
                  </a:lnTo>
                  <a:lnTo>
                    <a:pt x="189554" y="265180"/>
                  </a:lnTo>
                  <a:lnTo>
                    <a:pt x="242508" y="2454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037">
              <a:extLst>
                <a:ext uri="{FF2B5EF4-FFF2-40B4-BE49-F238E27FC236}">
                  <a16:creationId xmlns:a16="http://schemas.microsoft.com/office/drawing/2014/main" xmlns="" id="{147E5E62-1F14-4357-870A-3DCAE3C5A66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028843" y="978783"/>
              <a:ext cx="257658" cy="127988"/>
            </a:xfrm>
            <a:custGeom>
              <a:avLst/>
              <a:gdLst/>
              <a:ahLst/>
              <a:cxnLst/>
              <a:rect l="0" t="0" r="0" b="0"/>
              <a:pathLst>
                <a:path w="257658" h="127988">
                  <a:moveTo>
                    <a:pt x="3657" y="5467"/>
                  </a:moveTo>
                  <a:lnTo>
                    <a:pt x="3657" y="5467"/>
                  </a:lnTo>
                  <a:lnTo>
                    <a:pt x="3655" y="2096"/>
                  </a:lnTo>
                  <a:lnTo>
                    <a:pt x="2952" y="1103"/>
                  </a:lnTo>
                  <a:lnTo>
                    <a:pt x="1775" y="441"/>
                  </a:lnTo>
                  <a:lnTo>
                    <a:pt x="286" y="0"/>
                  </a:lnTo>
                  <a:lnTo>
                    <a:pt x="0" y="1116"/>
                  </a:lnTo>
                  <a:lnTo>
                    <a:pt x="5262" y="44341"/>
                  </a:lnTo>
                  <a:lnTo>
                    <a:pt x="12441" y="91149"/>
                  </a:lnTo>
                  <a:lnTo>
                    <a:pt x="20259" y="109165"/>
                  </a:lnTo>
                  <a:lnTo>
                    <a:pt x="25310" y="116932"/>
                  </a:lnTo>
                  <a:lnTo>
                    <a:pt x="31498" y="122110"/>
                  </a:lnTo>
                  <a:lnTo>
                    <a:pt x="45899" y="127864"/>
                  </a:lnTo>
                  <a:lnTo>
                    <a:pt x="52279" y="127987"/>
                  </a:lnTo>
                  <a:lnTo>
                    <a:pt x="63132" y="124361"/>
                  </a:lnTo>
                  <a:lnTo>
                    <a:pt x="80546" y="107644"/>
                  </a:lnTo>
                  <a:lnTo>
                    <a:pt x="99618" y="71642"/>
                  </a:lnTo>
                  <a:lnTo>
                    <a:pt x="111098" y="27197"/>
                  </a:lnTo>
                  <a:lnTo>
                    <a:pt x="113469" y="70124"/>
                  </a:lnTo>
                  <a:lnTo>
                    <a:pt x="117373" y="85004"/>
                  </a:lnTo>
                  <a:lnTo>
                    <a:pt x="123812" y="96320"/>
                  </a:lnTo>
                  <a:lnTo>
                    <a:pt x="135371" y="107254"/>
                  </a:lnTo>
                  <a:lnTo>
                    <a:pt x="145451" y="110678"/>
                  </a:lnTo>
                  <a:lnTo>
                    <a:pt x="151104" y="111591"/>
                  </a:lnTo>
                  <a:lnTo>
                    <a:pt x="155578" y="110788"/>
                  </a:lnTo>
                  <a:lnTo>
                    <a:pt x="162429" y="106134"/>
                  </a:lnTo>
                  <a:lnTo>
                    <a:pt x="170253" y="92209"/>
                  </a:lnTo>
                  <a:lnTo>
                    <a:pt x="180584" y="61341"/>
                  </a:lnTo>
                  <a:lnTo>
                    <a:pt x="180876" y="61061"/>
                  </a:lnTo>
                  <a:lnTo>
                    <a:pt x="181069" y="61579"/>
                  </a:lnTo>
                  <a:lnTo>
                    <a:pt x="170910" y="107844"/>
                  </a:lnTo>
                  <a:lnTo>
                    <a:pt x="169395" y="115215"/>
                  </a:lnTo>
                  <a:lnTo>
                    <a:pt x="169182" y="115321"/>
                  </a:lnTo>
                  <a:lnTo>
                    <a:pt x="169041" y="114686"/>
                  </a:lnTo>
                  <a:lnTo>
                    <a:pt x="173820" y="96006"/>
                  </a:lnTo>
                  <a:lnTo>
                    <a:pt x="178489" y="72040"/>
                  </a:lnTo>
                  <a:lnTo>
                    <a:pt x="192355" y="28449"/>
                  </a:lnTo>
                  <a:lnTo>
                    <a:pt x="199470" y="16622"/>
                  </a:lnTo>
                  <a:lnTo>
                    <a:pt x="204049" y="12904"/>
                  </a:lnTo>
                  <a:lnTo>
                    <a:pt x="214781" y="8772"/>
                  </a:lnTo>
                  <a:lnTo>
                    <a:pt x="219195" y="9082"/>
                  </a:lnTo>
                  <a:lnTo>
                    <a:pt x="222842" y="10699"/>
                  </a:lnTo>
                  <a:lnTo>
                    <a:pt x="225981" y="13188"/>
                  </a:lnTo>
                  <a:lnTo>
                    <a:pt x="236087" y="41826"/>
                  </a:lnTo>
                  <a:lnTo>
                    <a:pt x="245496" y="86508"/>
                  </a:lnTo>
                  <a:lnTo>
                    <a:pt x="257657" y="107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397">
            <a:extLst>
              <a:ext uri="{FF2B5EF4-FFF2-40B4-BE49-F238E27FC236}">
                <a16:creationId xmlns:a16="http://schemas.microsoft.com/office/drawing/2014/main" xmlns="" id="{619130AF-E6E8-453D-8F7A-05C7BDA222F3}"/>
              </a:ext>
            </a:extLst>
          </p:cNvPr>
          <p:cNvGrpSpPr/>
          <p:nvPr/>
        </p:nvGrpSpPr>
        <p:grpSpPr>
          <a:xfrm>
            <a:off x="7558821" y="844550"/>
            <a:ext cx="1341620" cy="292813"/>
            <a:chOff x="7558821" y="844550"/>
            <a:chExt cx="1341620" cy="292813"/>
          </a:xfrm>
        </p:grpSpPr>
        <p:sp>
          <p:nvSpPr>
            <p:cNvPr id="294" name="SMARTInkShape-2038">
              <a:extLst>
                <a:ext uri="{FF2B5EF4-FFF2-40B4-BE49-F238E27FC236}">
                  <a16:creationId xmlns:a16="http://schemas.microsoft.com/office/drawing/2014/main" xmlns="" id="{027EA32B-453D-400B-A12C-DC8BBEBEFC0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219591" y="927100"/>
              <a:ext cx="3660" cy="38101"/>
            </a:xfrm>
            <a:custGeom>
              <a:avLst/>
              <a:gdLst/>
              <a:ahLst/>
              <a:cxnLst/>
              <a:rect l="0" t="0" r="0" b="0"/>
              <a:pathLst>
                <a:path w="36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954" y="15574"/>
                  </a:lnTo>
                  <a:lnTo>
                    <a:pt x="0" y="4928"/>
                  </a:lnTo>
                  <a:lnTo>
                    <a:pt x="514" y="3285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039">
              <a:extLst>
                <a:ext uri="{FF2B5EF4-FFF2-40B4-BE49-F238E27FC236}">
                  <a16:creationId xmlns:a16="http://schemas.microsoft.com/office/drawing/2014/main" xmlns="" id="{39C0E328-0081-4603-9713-A95A116160A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58821" y="850972"/>
              <a:ext cx="150080" cy="286391"/>
            </a:xfrm>
            <a:custGeom>
              <a:avLst/>
              <a:gdLst/>
              <a:ahLst/>
              <a:cxnLst/>
              <a:rect l="0" t="0" r="0" b="0"/>
              <a:pathLst>
                <a:path w="150080" h="286391">
                  <a:moveTo>
                    <a:pt x="86579" y="184078"/>
                  </a:moveTo>
                  <a:lnTo>
                    <a:pt x="86579" y="184078"/>
                  </a:lnTo>
                  <a:lnTo>
                    <a:pt x="79837" y="180707"/>
                  </a:lnTo>
                  <a:lnTo>
                    <a:pt x="65531" y="178611"/>
                  </a:lnTo>
                  <a:lnTo>
                    <a:pt x="52059" y="183765"/>
                  </a:lnTo>
                  <a:lnTo>
                    <a:pt x="36664" y="194522"/>
                  </a:lnTo>
                  <a:lnTo>
                    <a:pt x="20415" y="211062"/>
                  </a:lnTo>
                  <a:lnTo>
                    <a:pt x="5513" y="243579"/>
                  </a:lnTo>
                  <a:lnTo>
                    <a:pt x="0" y="269912"/>
                  </a:lnTo>
                  <a:lnTo>
                    <a:pt x="638" y="275873"/>
                  </a:lnTo>
                  <a:lnTo>
                    <a:pt x="2473" y="280552"/>
                  </a:lnTo>
                  <a:lnTo>
                    <a:pt x="5108" y="284377"/>
                  </a:lnTo>
                  <a:lnTo>
                    <a:pt x="9688" y="286222"/>
                  </a:lnTo>
                  <a:lnTo>
                    <a:pt x="22302" y="286390"/>
                  </a:lnTo>
                  <a:lnTo>
                    <a:pt x="52011" y="269034"/>
                  </a:lnTo>
                  <a:lnTo>
                    <a:pt x="84254" y="234807"/>
                  </a:lnTo>
                  <a:lnTo>
                    <a:pt x="101774" y="203802"/>
                  </a:lnTo>
                  <a:lnTo>
                    <a:pt x="115909" y="166739"/>
                  </a:lnTo>
                  <a:lnTo>
                    <a:pt x="126896" y="122044"/>
                  </a:lnTo>
                  <a:lnTo>
                    <a:pt x="128956" y="77720"/>
                  </a:lnTo>
                  <a:lnTo>
                    <a:pt x="125170" y="39441"/>
                  </a:lnTo>
                  <a:lnTo>
                    <a:pt x="115808" y="8108"/>
                  </a:lnTo>
                  <a:lnTo>
                    <a:pt x="110623" y="36"/>
                  </a:lnTo>
                  <a:lnTo>
                    <a:pt x="108253" y="0"/>
                  </a:lnTo>
                  <a:lnTo>
                    <a:pt x="105967" y="2092"/>
                  </a:lnTo>
                  <a:lnTo>
                    <a:pt x="103737" y="5604"/>
                  </a:lnTo>
                  <a:lnTo>
                    <a:pt x="95795" y="48139"/>
                  </a:lnTo>
                  <a:lnTo>
                    <a:pt x="94203" y="80622"/>
                  </a:lnTo>
                  <a:lnTo>
                    <a:pt x="97259" y="116225"/>
                  </a:lnTo>
                  <a:lnTo>
                    <a:pt x="104025" y="151099"/>
                  </a:lnTo>
                  <a:lnTo>
                    <a:pt x="119030" y="193121"/>
                  </a:lnTo>
                  <a:lnTo>
                    <a:pt x="144310" y="239568"/>
                  </a:lnTo>
                  <a:lnTo>
                    <a:pt x="150079" y="247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040">
              <a:extLst>
                <a:ext uri="{FF2B5EF4-FFF2-40B4-BE49-F238E27FC236}">
                  <a16:creationId xmlns:a16="http://schemas.microsoft.com/office/drawing/2014/main" xmlns="" id="{D3B7366C-7E75-4234-B00C-026D184DDD5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85150" y="10223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1986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041">
              <a:extLst>
                <a:ext uri="{FF2B5EF4-FFF2-40B4-BE49-F238E27FC236}">
                  <a16:creationId xmlns:a16="http://schemas.microsoft.com/office/drawing/2014/main" xmlns="" id="{F516E7FB-FEB7-491C-9D2C-8DE5CCC01A8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41882" y="997367"/>
              <a:ext cx="173419" cy="116921"/>
            </a:xfrm>
            <a:custGeom>
              <a:avLst/>
              <a:gdLst/>
              <a:ahLst/>
              <a:cxnLst/>
              <a:rect l="0" t="0" r="0" b="0"/>
              <a:pathLst>
                <a:path w="173419" h="116921">
                  <a:moveTo>
                    <a:pt x="21018" y="24983"/>
                  </a:moveTo>
                  <a:lnTo>
                    <a:pt x="21018" y="24983"/>
                  </a:lnTo>
                  <a:lnTo>
                    <a:pt x="74" y="19221"/>
                  </a:lnTo>
                  <a:lnTo>
                    <a:pt x="0" y="19025"/>
                  </a:lnTo>
                  <a:lnTo>
                    <a:pt x="44275" y="14880"/>
                  </a:lnTo>
                  <a:lnTo>
                    <a:pt x="88240" y="1692"/>
                  </a:lnTo>
                  <a:lnTo>
                    <a:pt x="107283" y="0"/>
                  </a:lnTo>
                  <a:lnTo>
                    <a:pt x="123719" y="3077"/>
                  </a:lnTo>
                  <a:lnTo>
                    <a:pt x="128291" y="6146"/>
                  </a:lnTo>
                  <a:lnTo>
                    <a:pt x="138802" y="21283"/>
                  </a:lnTo>
                  <a:lnTo>
                    <a:pt x="152756" y="53206"/>
                  </a:lnTo>
                  <a:lnTo>
                    <a:pt x="159145" y="89903"/>
                  </a:lnTo>
                  <a:lnTo>
                    <a:pt x="156882" y="109051"/>
                  </a:lnTo>
                  <a:lnTo>
                    <a:pt x="154632" y="112779"/>
                  </a:lnTo>
                  <a:lnTo>
                    <a:pt x="151722" y="115263"/>
                  </a:lnTo>
                  <a:lnTo>
                    <a:pt x="148371" y="116920"/>
                  </a:lnTo>
                  <a:lnTo>
                    <a:pt x="140884" y="116879"/>
                  </a:lnTo>
                  <a:lnTo>
                    <a:pt x="136912" y="115880"/>
                  </a:lnTo>
                  <a:lnTo>
                    <a:pt x="134969" y="113098"/>
                  </a:lnTo>
                  <a:lnTo>
                    <a:pt x="134692" y="104362"/>
                  </a:lnTo>
                  <a:lnTo>
                    <a:pt x="141874" y="80801"/>
                  </a:lnTo>
                  <a:lnTo>
                    <a:pt x="173418" y="37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042">
              <a:extLst>
                <a:ext uri="{FF2B5EF4-FFF2-40B4-BE49-F238E27FC236}">
                  <a16:creationId xmlns:a16="http://schemas.microsoft.com/office/drawing/2014/main" xmlns="" id="{3E783C0A-93C5-42DC-ACA4-706AE8FC9CC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53612" y="952500"/>
              <a:ext cx="13236" cy="146622"/>
            </a:xfrm>
            <a:custGeom>
              <a:avLst/>
              <a:gdLst/>
              <a:ahLst/>
              <a:cxnLst/>
              <a:rect l="0" t="0" r="0" b="0"/>
              <a:pathLst>
                <a:path w="13236" h="146622">
                  <a:moveTo>
                    <a:pt x="6088" y="101600"/>
                  </a:moveTo>
                  <a:lnTo>
                    <a:pt x="6088" y="101600"/>
                  </a:lnTo>
                  <a:lnTo>
                    <a:pt x="0" y="143630"/>
                  </a:lnTo>
                  <a:lnTo>
                    <a:pt x="617" y="145848"/>
                  </a:lnTo>
                  <a:lnTo>
                    <a:pt x="1736" y="146621"/>
                  </a:lnTo>
                  <a:lnTo>
                    <a:pt x="3187" y="146431"/>
                  </a:lnTo>
                  <a:lnTo>
                    <a:pt x="4153" y="144187"/>
                  </a:lnTo>
                  <a:lnTo>
                    <a:pt x="13235" y="102029"/>
                  </a:lnTo>
                  <a:lnTo>
                    <a:pt x="9538" y="63941"/>
                  </a:lnTo>
                  <a:lnTo>
                    <a:pt x="9775" y="20313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043">
              <a:extLst>
                <a:ext uri="{FF2B5EF4-FFF2-40B4-BE49-F238E27FC236}">
                  <a16:creationId xmlns:a16="http://schemas.microsoft.com/office/drawing/2014/main" xmlns="" id="{7F86E246-D901-4A1E-B4EB-255096464FD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14994" y="941206"/>
              <a:ext cx="65545" cy="151809"/>
            </a:xfrm>
            <a:custGeom>
              <a:avLst/>
              <a:gdLst/>
              <a:ahLst/>
              <a:cxnLst/>
              <a:rect l="0" t="0" r="0" b="0"/>
              <a:pathLst>
                <a:path w="65545" h="151809">
                  <a:moveTo>
                    <a:pt x="46306" y="17644"/>
                  </a:moveTo>
                  <a:lnTo>
                    <a:pt x="46306" y="17644"/>
                  </a:lnTo>
                  <a:lnTo>
                    <a:pt x="35462" y="8210"/>
                  </a:lnTo>
                  <a:lnTo>
                    <a:pt x="20279" y="1757"/>
                  </a:lnTo>
                  <a:lnTo>
                    <a:pt x="10984" y="0"/>
                  </a:lnTo>
                  <a:lnTo>
                    <a:pt x="7236" y="942"/>
                  </a:lnTo>
                  <a:lnTo>
                    <a:pt x="1189" y="5752"/>
                  </a:lnTo>
                  <a:lnTo>
                    <a:pt x="0" y="9716"/>
                  </a:lnTo>
                  <a:lnTo>
                    <a:pt x="561" y="19765"/>
                  </a:lnTo>
                  <a:lnTo>
                    <a:pt x="6925" y="31287"/>
                  </a:lnTo>
                  <a:lnTo>
                    <a:pt x="40400" y="73553"/>
                  </a:lnTo>
                  <a:lnTo>
                    <a:pt x="62072" y="99949"/>
                  </a:lnTo>
                  <a:lnTo>
                    <a:pt x="65544" y="114666"/>
                  </a:lnTo>
                  <a:lnTo>
                    <a:pt x="64734" y="128498"/>
                  </a:lnTo>
                  <a:lnTo>
                    <a:pt x="62022" y="136998"/>
                  </a:lnTo>
                  <a:lnTo>
                    <a:pt x="49786" y="149120"/>
                  </a:lnTo>
                  <a:lnTo>
                    <a:pt x="45804" y="151156"/>
                  </a:lnTo>
                  <a:lnTo>
                    <a:pt x="42443" y="151808"/>
                  </a:lnTo>
                  <a:lnTo>
                    <a:pt x="39499" y="151536"/>
                  </a:lnTo>
                  <a:lnTo>
                    <a:pt x="36829" y="149239"/>
                  </a:lnTo>
                  <a:lnTo>
                    <a:pt x="27256" y="131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044">
              <a:extLst>
                <a:ext uri="{FF2B5EF4-FFF2-40B4-BE49-F238E27FC236}">
                  <a16:creationId xmlns:a16="http://schemas.microsoft.com/office/drawing/2014/main" xmlns="" id="{8A423825-0D74-4E8C-BBB2-975A2B2C1DD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59566" y="844550"/>
              <a:ext cx="66835" cy="283608"/>
            </a:xfrm>
            <a:custGeom>
              <a:avLst/>
              <a:gdLst/>
              <a:ahLst/>
              <a:cxnLst/>
              <a:rect l="0" t="0" r="0" b="0"/>
              <a:pathLst>
                <a:path w="66835" h="283608">
                  <a:moveTo>
                    <a:pt x="41434" y="0"/>
                  </a:moveTo>
                  <a:lnTo>
                    <a:pt x="41434" y="0"/>
                  </a:lnTo>
                  <a:lnTo>
                    <a:pt x="38063" y="0"/>
                  </a:lnTo>
                  <a:lnTo>
                    <a:pt x="34526" y="7526"/>
                  </a:lnTo>
                  <a:lnTo>
                    <a:pt x="26507" y="45466"/>
                  </a:lnTo>
                  <a:lnTo>
                    <a:pt x="20234" y="92964"/>
                  </a:lnTo>
                  <a:lnTo>
                    <a:pt x="12257" y="128806"/>
                  </a:lnTo>
                  <a:lnTo>
                    <a:pt x="3771" y="165197"/>
                  </a:lnTo>
                  <a:lnTo>
                    <a:pt x="0" y="200186"/>
                  </a:lnTo>
                  <a:lnTo>
                    <a:pt x="1249" y="244875"/>
                  </a:lnTo>
                  <a:lnTo>
                    <a:pt x="9458" y="274815"/>
                  </a:lnTo>
                  <a:lnTo>
                    <a:pt x="13766" y="279871"/>
                  </a:lnTo>
                  <a:lnTo>
                    <a:pt x="18756" y="282536"/>
                  </a:lnTo>
                  <a:lnTo>
                    <a:pt x="24199" y="283607"/>
                  </a:lnTo>
                  <a:lnTo>
                    <a:pt x="35890" y="281035"/>
                  </a:lnTo>
                  <a:lnTo>
                    <a:pt x="41971" y="278373"/>
                  </a:lnTo>
                  <a:lnTo>
                    <a:pt x="52491" y="267890"/>
                  </a:lnTo>
                  <a:lnTo>
                    <a:pt x="66834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045">
              <a:extLst>
                <a:ext uri="{FF2B5EF4-FFF2-40B4-BE49-F238E27FC236}">
                  <a16:creationId xmlns:a16="http://schemas.microsoft.com/office/drawing/2014/main" xmlns="" id="{0FBE8111-0D22-4836-9B67-8664EEF9AA7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374024" y="879060"/>
              <a:ext cx="331827" cy="238491"/>
            </a:xfrm>
            <a:custGeom>
              <a:avLst/>
              <a:gdLst/>
              <a:ahLst/>
              <a:cxnLst/>
              <a:rect l="0" t="0" r="0" b="0"/>
              <a:pathLst>
                <a:path w="331827" h="238491">
                  <a:moveTo>
                    <a:pt x="33376" y="136940"/>
                  </a:moveTo>
                  <a:lnTo>
                    <a:pt x="33376" y="136940"/>
                  </a:lnTo>
                  <a:lnTo>
                    <a:pt x="13816" y="157910"/>
                  </a:lnTo>
                  <a:lnTo>
                    <a:pt x="4846" y="177020"/>
                  </a:lnTo>
                  <a:lnTo>
                    <a:pt x="0" y="194735"/>
                  </a:lnTo>
                  <a:lnTo>
                    <a:pt x="1138" y="210604"/>
                  </a:lnTo>
                  <a:lnTo>
                    <a:pt x="6626" y="234668"/>
                  </a:lnTo>
                  <a:lnTo>
                    <a:pt x="9898" y="237370"/>
                  </a:lnTo>
                  <a:lnTo>
                    <a:pt x="21059" y="238490"/>
                  </a:lnTo>
                  <a:lnTo>
                    <a:pt x="43210" y="231783"/>
                  </a:lnTo>
                  <a:lnTo>
                    <a:pt x="87296" y="194379"/>
                  </a:lnTo>
                  <a:lnTo>
                    <a:pt x="99374" y="184661"/>
                  </a:lnTo>
                  <a:lnTo>
                    <a:pt x="99247" y="184982"/>
                  </a:lnTo>
                  <a:lnTo>
                    <a:pt x="98457" y="185901"/>
                  </a:lnTo>
                  <a:lnTo>
                    <a:pt x="97188" y="198221"/>
                  </a:lnTo>
                  <a:lnTo>
                    <a:pt x="96917" y="223013"/>
                  </a:lnTo>
                  <a:lnTo>
                    <a:pt x="98315" y="226072"/>
                  </a:lnTo>
                  <a:lnTo>
                    <a:pt x="100656" y="228111"/>
                  </a:lnTo>
                  <a:lnTo>
                    <a:pt x="103630" y="229471"/>
                  </a:lnTo>
                  <a:lnTo>
                    <a:pt x="110696" y="229100"/>
                  </a:lnTo>
                  <a:lnTo>
                    <a:pt x="114556" y="228013"/>
                  </a:lnTo>
                  <a:lnTo>
                    <a:pt x="145744" y="201641"/>
                  </a:lnTo>
                  <a:lnTo>
                    <a:pt x="172503" y="167870"/>
                  </a:lnTo>
                  <a:lnTo>
                    <a:pt x="191166" y="136575"/>
                  </a:lnTo>
                  <a:lnTo>
                    <a:pt x="213570" y="99148"/>
                  </a:lnTo>
                  <a:lnTo>
                    <a:pt x="230114" y="62758"/>
                  </a:lnTo>
                  <a:lnTo>
                    <a:pt x="245479" y="19945"/>
                  </a:lnTo>
                  <a:lnTo>
                    <a:pt x="249705" y="4509"/>
                  </a:lnTo>
                  <a:lnTo>
                    <a:pt x="248857" y="1381"/>
                  </a:lnTo>
                  <a:lnTo>
                    <a:pt x="246879" y="0"/>
                  </a:lnTo>
                  <a:lnTo>
                    <a:pt x="243445" y="2608"/>
                  </a:lnTo>
                  <a:lnTo>
                    <a:pt x="228498" y="25250"/>
                  </a:lnTo>
                  <a:lnTo>
                    <a:pt x="211370" y="67471"/>
                  </a:lnTo>
                  <a:lnTo>
                    <a:pt x="201619" y="101832"/>
                  </a:lnTo>
                  <a:lnTo>
                    <a:pt x="190701" y="134507"/>
                  </a:lnTo>
                  <a:lnTo>
                    <a:pt x="178299" y="176906"/>
                  </a:lnTo>
                  <a:lnTo>
                    <a:pt x="174108" y="212725"/>
                  </a:lnTo>
                  <a:lnTo>
                    <a:pt x="175880" y="217802"/>
                  </a:lnTo>
                  <a:lnTo>
                    <a:pt x="183492" y="225325"/>
                  </a:lnTo>
                  <a:lnTo>
                    <a:pt x="195816" y="227257"/>
                  </a:lnTo>
                  <a:lnTo>
                    <a:pt x="203051" y="226785"/>
                  </a:lnTo>
                  <a:lnTo>
                    <a:pt x="216738" y="220616"/>
                  </a:lnTo>
                  <a:lnTo>
                    <a:pt x="228465" y="210818"/>
                  </a:lnTo>
                  <a:lnTo>
                    <a:pt x="236029" y="199408"/>
                  </a:lnTo>
                  <a:lnTo>
                    <a:pt x="237979" y="187281"/>
                  </a:lnTo>
                  <a:lnTo>
                    <a:pt x="237511" y="181084"/>
                  </a:lnTo>
                  <a:lnTo>
                    <a:pt x="234377" y="175542"/>
                  </a:lnTo>
                  <a:lnTo>
                    <a:pt x="223369" y="165620"/>
                  </a:lnTo>
                  <a:lnTo>
                    <a:pt x="204676" y="155472"/>
                  </a:lnTo>
                  <a:lnTo>
                    <a:pt x="176281" y="149981"/>
                  </a:lnTo>
                  <a:lnTo>
                    <a:pt x="176625" y="149868"/>
                  </a:lnTo>
                  <a:lnTo>
                    <a:pt x="184240" y="147826"/>
                  </a:lnTo>
                  <a:lnTo>
                    <a:pt x="231720" y="134717"/>
                  </a:lnTo>
                  <a:lnTo>
                    <a:pt x="253090" y="135184"/>
                  </a:lnTo>
                  <a:lnTo>
                    <a:pt x="258167" y="138591"/>
                  </a:lnTo>
                  <a:lnTo>
                    <a:pt x="261554" y="143685"/>
                  </a:lnTo>
                  <a:lnTo>
                    <a:pt x="275457" y="175092"/>
                  </a:lnTo>
                  <a:lnTo>
                    <a:pt x="275493" y="187763"/>
                  </a:lnTo>
                  <a:lnTo>
                    <a:pt x="269281" y="213633"/>
                  </a:lnTo>
                  <a:lnTo>
                    <a:pt x="270374" y="214880"/>
                  </a:lnTo>
                  <a:lnTo>
                    <a:pt x="272513" y="215005"/>
                  </a:lnTo>
                  <a:lnTo>
                    <a:pt x="275350" y="214383"/>
                  </a:lnTo>
                  <a:lnTo>
                    <a:pt x="286086" y="206766"/>
                  </a:lnTo>
                  <a:lnTo>
                    <a:pt x="298206" y="188831"/>
                  </a:lnTo>
                  <a:lnTo>
                    <a:pt x="311282" y="151711"/>
                  </a:lnTo>
                  <a:lnTo>
                    <a:pt x="331826" y="105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046">
              <a:extLst>
                <a:ext uri="{FF2B5EF4-FFF2-40B4-BE49-F238E27FC236}">
                  <a16:creationId xmlns:a16="http://schemas.microsoft.com/office/drawing/2014/main" xmlns="" id="{951423BA-62CA-4625-934D-BDBBBE47F26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58632" y="927100"/>
              <a:ext cx="100276" cy="209591"/>
            </a:xfrm>
            <a:custGeom>
              <a:avLst/>
              <a:gdLst/>
              <a:ahLst/>
              <a:cxnLst/>
              <a:rect l="0" t="0" r="0" b="0"/>
              <a:pathLst>
                <a:path w="100276" h="209591">
                  <a:moveTo>
                    <a:pt x="21768" y="0"/>
                  </a:moveTo>
                  <a:lnTo>
                    <a:pt x="21768" y="0"/>
                  </a:lnTo>
                  <a:lnTo>
                    <a:pt x="18397" y="0"/>
                  </a:lnTo>
                  <a:lnTo>
                    <a:pt x="17404" y="1411"/>
                  </a:lnTo>
                  <a:lnTo>
                    <a:pt x="16006" y="12256"/>
                  </a:lnTo>
                  <a:lnTo>
                    <a:pt x="13652" y="50216"/>
                  </a:lnTo>
                  <a:lnTo>
                    <a:pt x="10426" y="90608"/>
                  </a:lnTo>
                  <a:lnTo>
                    <a:pt x="7589" y="133856"/>
                  </a:lnTo>
                  <a:lnTo>
                    <a:pt x="2279" y="174187"/>
                  </a:lnTo>
                  <a:lnTo>
                    <a:pt x="0" y="200954"/>
                  </a:lnTo>
                  <a:lnTo>
                    <a:pt x="1913" y="209590"/>
                  </a:lnTo>
                  <a:lnTo>
                    <a:pt x="2182" y="209577"/>
                  </a:lnTo>
                  <a:lnTo>
                    <a:pt x="23718" y="170828"/>
                  </a:lnTo>
                  <a:lnTo>
                    <a:pt x="54870" y="127739"/>
                  </a:lnTo>
                  <a:lnTo>
                    <a:pt x="69127" y="105112"/>
                  </a:lnTo>
                  <a:lnTo>
                    <a:pt x="80210" y="96576"/>
                  </a:lnTo>
                  <a:lnTo>
                    <a:pt x="84718" y="94723"/>
                  </a:lnTo>
                  <a:lnTo>
                    <a:pt x="88429" y="94193"/>
                  </a:lnTo>
                  <a:lnTo>
                    <a:pt x="91609" y="94545"/>
                  </a:lnTo>
                  <a:lnTo>
                    <a:pt x="94435" y="96897"/>
                  </a:lnTo>
                  <a:lnTo>
                    <a:pt x="99455" y="105154"/>
                  </a:lnTo>
                  <a:lnTo>
                    <a:pt x="100275" y="117761"/>
                  </a:lnTo>
                  <a:lnTo>
                    <a:pt x="94888" y="140726"/>
                  </a:lnTo>
                  <a:lnTo>
                    <a:pt x="77055" y="173769"/>
                  </a:lnTo>
                  <a:lnTo>
                    <a:pt x="59316" y="192285"/>
                  </a:lnTo>
                  <a:lnTo>
                    <a:pt x="37283" y="203337"/>
                  </a:lnTo>
                  <a:lnTo>
                    <a:pt x="30700" y="203997"/>
                  </a:lnTo>
                  <a:lnTo>
                    <a:pt x="19624" y="200967"/>
                  </a:lnTo>
                  <a:lnTo>
                    <a:pt x="16105" y="198184"/>
                  </a:lnTo>
                  <a:lnTo>
                    <a:pt x="9068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047">
              <a:extLst>
                <a:ext uri="{FF2B5EF4-FFF2-40B4-BE49-F238E27FC236}">
                  <a16:creationId xmlns:a16="http://schemas.microsoft.com/office/drawing/2014/main" xmlns="" id="{5DE81BE5-98C1-49B9-B951-CBF4DD2B5E8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09903" y="1016000"/>
              <a:ext cx="190538" cy="101601"/>
            </a:xfrm>
            <a:custGeom>
              <a:avLst/>
              <a:gdLst/>
              <a:ahLst/>
              <a:cxnLst/>
              <a:rect l="0" t="0" r="0" b="0"/>
              <a:pathLst>
                <a:path w="190538" h="101601">
                  <a:moveTo>
                    <a:pt x="53097" y="0"/>
                  </a:moveTo>
                  <a:lnTo>
                    <a:pt x="53097" y="0"/>
                  </a:lnTo>
                  <a:lnTo>
                    <a:pt x="36896" y="0"/>
                  </a:lnTo>
                  <a:lnTo>
                    <a:pt x="20309" y="6742"/>
                  </a:lnTo>
                  <a:lnTo>
                    <a:pt x="11948" y="17578"/>
                  </a:lnTo>
                  <a:lnTo>
                    <a:pt x="831" y="44159"/>
                  </a:lnTo>
                  <a:lnTo>
                    <a:pt x="0" y="57021"/>
                  </a:lnTo>
                  <a:lnTo>
                    <a:pt x="5214" y="79154"/>
                  </a:lnTo>
                  <a:lnTo>
                    <a:pt x="7770" y="82402"/>
                  </a:lnTo>
                  <a:lnTo>
                    <a:pt x="14371" y="86012"/>
                  </a:lnTo>
                  <a:lnTo>
                    <a:pt x="23892" y="85735"/>
                  </a:lnTo>
                  <a:lnTo>
                    <a:pt x="29393" y="84673"/>
                  </a:lnTo>
                  <a:lnTo>
                    <a:pt x="37389" y="79731"/>
                  </a:lnTo>
                  <a:lnTo>
                    <a:pt x="48269" y="65060"/>
                  </a:lnTo>
                  <a:lnTo>
                    <a:pt x="48467" y="60306"/>
                  </a:lnTo>
                  <a:lnTo>
                    <a:pt x="44121" y="44209"/>
                  </a:lnTo>
                  <a:lnTo>
                    <a:pt x="45108" y="34700"/>
                  </a:lnTo>
                  <a:lnTo>
                    <a:pt x="46360" y="31600"/>
                  </a:lnTo>
                  <a:lnTo>
                    <a:pt x="47898" y="29534"/>
                  </a:lnTo>
                  <a:lnTo>
                    <a:pt x="49633" y="28156"/>
                  </a:lnTo>
                  <a:lnTo>
                    <a:pt x="55320" y="26625"/>
                  </a:lnTo>
                  <a:lnTo>
                    <a:pt x="81836" y="23626"/>
                  </a:lnTo>
                  <a:lnTo>
                    <a:pt x="90306" y="20406"/>
                  </a:lnTo>
                  <a:lnTo>
                    <a:pt x="92719" y="19954"/>
                  </a:lnTo>
                  <a:lnTo>
                    <a:pt x="95033" y="20358"/>
                  </a:lnTo>
                  <a:lnTo>
                    <a:pt x="99487" y="22689"/>
                  </a:lnTo>
                  <a:lnTo>
                    <a:pt x="100955" y="24298"/>
                  </a:lnTo>
                  <a:lnTo>
                    <a:pt x="102591" y="27968"/>
                  </a:lnTo>
                  <a:lnTo>
                    <a:pt x="102933" y="46917"/>
                  </a:lnTo>
                  <a:lnTo>
                    <a:pt x="97923" y="91198"/>
                  </a:lnTo>
                  <a:lnTo>
                    <a:pt x="97619" y="99545"/>
                  </a:lnTo>
                  <a:lnTo>
                    <a:pt x="108228" y="80607"/>
                  </a:lnTo>
                  <a:lnTo>
                    <a:pt x="140494" y="39253"/>
                  </a:lnTo>
                  <a:lnTo>
                    <a:pt x="150502" y="27324"/>
                  </a:lnTo>
                  <a:lnTo>
                    <a:pt x="162004" y="19670"/>
                  </a:lnTo>
                  <a:lnTo>
                    <a:pt x="166624" y="18758"/>
                  </a:lnTo>
                  <a:lnTo>
                    <a:pt x="170408" y="19561"/>
                  </a:lnTo>
                  <a:lnTo>
                    <a:pt x="184925" y="30988"/>
                  </a:lnTo>
                  <a:lnTo>
                    <a:pt x="189297" y="42465"/>
                  </a:lnTo>
                  <a:lnTo>
                    <a:pt x="190537" y="56973"/>
                  </a:lnTo>
                  <a:lnTo>
                    <a:pt x="186447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398">
            <a:extLst>
              <a:ext uri="{FF2B5EF4-FFF2-40B4-BE49-F238E27FC236}">
                <a16:creationId xmlns:a16="http://schemas.microsoft.com/office/drawing/2014/main" xmlns="" id="{B598748A-66FF-4A09-ACFA-41BEF19FAE02}"/>
              </a:ext>
            </a:extLst>
          </p:cNvPr>
          <p:cNvGrpSpPr/>
          <p:nvPr/>
        </p:nvGrpSpPr>
        <p:grpSpPr>
          <a:xfrm>
            <a:off x="9207769" y="927100"/>
            <a:ext cx="602982" cy="254001"/>
            <a:chOff x="9207769" y="927100"/>
            <a:chExt cx="602982" cy="254001"/>
          </a:xfrm>
        </p:grpSpPr>
        <p:sp>
          <p:nvSpPr>
            <p:cNvPr id="305" name="SMARTInkShape-2048">
              <a:extLst>
                <a:ext uri="{FF2B5EF4-FFF2-40B4-BE49-F238E27FC236}">
                  <a16:creationId xmlns:a16="http://schemas.microsoft.com/office/drawing/2014/main" xmlns="" id="{F2F18E44-A47B-46F2-A847-F323C0C74F4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642279" y="927100"/>
              <a:ext cx="111322" cy="215901"/>
            </a:xfrm>
            <a:custGeom>
              <a:avLst/>
              <a:gdLst/>
              <a:ahLst/>
              <a:cxnLst/>
              <a:rect l="0" t="0" r="0" b="0"/>
              <a:pathLst>
                <a:path w="111322" h="2159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6481"/>
                  </a:lnTo>
                  <a:lnTo>
                    <a:pt x="18331" y="42716"/>
                  </a:lnTo>
                  <a:lnTo>
                    <a:pt x="39161" y="80939"/>
                  </a:lnTo>
                  <a:lnTo>
                    <a:pt x="59837" y="123543"/>
                  </a:lnTo>
                  <a:lnTo>
                    <a:pt x="82739" y="160705"/>
                  </a:lnTo>
                  <a:lnTo>
                    <a:pt x="108162" y="207332"/>
                  </a:lnTo>
                  <a:lnTo>
                    <a:pt x="111321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049">
              <a:extLst>
                <a:ext uri="{FF2B5EF4-FFF2-40B4-BE49-F238E27FC236}">
                  <a16:creationId xmlns:a16="http://schemas.microsoft.com/office/drawing/2014/main" xmlns="" id="{22DF5676-C5F6-4D02-A7E8-D8203F75D73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281787" y="1017406"/>
              <a:ext cx="70590" cy="114889"/>
            </a:xfrm>
            <a:custGeom>
              <a:avLst/>
              <a:gdLst/>
              <a:ahLst/>
              <a:cxnLst/>
              <a:rect l="0" t="0" r="0" b="0"/>
              <a:pathLst>
                <a:path w="70590" h="114889">
                  <a:moveTo>
                    <a:pt x="33663" y="17644"/>
                  </a:moveTo>
                  <a:lnTo>
                    <a:pt x="33663" y="17644"/>
                  </a:lnTo>
                  <a:lnTo>
                    <a:pt x="33663" y="10902"/>
                  </a:lnTo>
                  <a:lnTo>
                    <a:pt x="32251" y="8210"/>
                  </a:lnTo>
                  <a:lnTo>
                    <a:pt x="26920" y="3338"/>
                  </a:lnTo>
                  <a:lnTo>
                    <a:pt x="19849" y="702"/>
                  </a:lnTo>
                  <a:lnTo>
                    <a:pt x="15986" y="0"/>
                  </a:lnTo>
                  <a:lnTo>
                    <a:pt x="9813" y="1100"/>
                  </a:lnTo>
                  <a:lnTo>
                    <a:pt x="2372" y="5686"/>
                  </a:lnTo>
                  <a:lnTo>
                    <a:pt x="102" y="7556"/>
                  </a:lnTo>
                  <a:lnTo>
                    <a:pt x="0" y="10213"/>
                  </a:lnTo>
                  <a:lnTo>
                    <a:pt x="3652" y="16928"/>
                  </a:lnTo>
                  <a:lnTo>
                    <a:pt x="23266" y="37101"/>
                  </a:lnTo>
                  <a:lnTo>
                    <a:pt x="58390" y="59752"/>
                  </a:lnTo>
                  <a:lnTo>
                    <a:pt x="62848" y="64766"/>
                  </a:lnTo>
                  <a:lnTo>
                    <a:pt x="67800" y="75982"/>
                  </a:lnTo>
                  <a:lnTo>
                    <a:pt x="70589" y="90825"/>
                  </a:lnTo>
                  <a:lnTo>
                    <a:pt x="67451" y="95359"/>
                  </a:lnTo>
                  <a:lnTo>
                    <a:pt x="54559" y="104160"/>
                  </a:lnTo>
                  <a:lnTo>
                    <a:pt x="27468" y="113677"/>
                  </a:lnTo>
                  <a:lnTo>
                    <a:pt x="14917" y="114888"/>
                  </a:lnTo>
                  <a:lnTo>
                    <a:pt x="1913" y="112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050">
              <a:extLst>
                <a:ext uri="{FF2B5EF4-FFF2-40B4-BE49-F238E27FC236}">
                  <a16:creationId xmlns:a16="http://schemas.microsoft.com/office/drawing/2014/main" xmlns="" id="{FAAE055D-9505-4DC4-9452-7F187EA43FE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07769" y="999976"/>
              <a:ext cx="12410" cy="122029"/>
            </a:xfrm>
            <a:custGeom>
              <a:avLst/>
              <a:gdLst/>
              <a:ahLst/>
              <a:cxnLst/>
              <a:rect l="0" t="0" r="0" b="0"/>
              <a:pathLst>
                <a:path w="12410" h="122029">
                  <a:moveTo>
                    <a:pt x="6081" y="66824"/>
                  </a:moveTo>
                  <a:lnTo>
                    <a:pt x="6081" y="66824"/>
                  </a:lnTo>
                  <a:lnTo>
                    <a:pt x="9451" y="73566"/>
                  </a:lnTo>
                  <a:lnTo>
                    <a:pt x="12314" y="114124"/>
                  </a:lnTo>
                  <a:lnTo>
                    <a:pt x="12409" y="122028"/>
                  </a:lnTo>
                  <a:lnTo>
                    <a:pt x="10540" y="119346"/>
                  </a:lnTo>
                  <a:lnTo>
                    <a:pt x="9054" y="116655"/>
                  </a:lnTo>
                  <a:lnTo>
                    <a:pt x="6472" y="73682"/>
                  </a:lnTo>
                  <a:lnTo>
                    <a:pt x="2786" y="29216"/>
                  </a:lnTo>
                  <a:lnTo>
                    <a:pt x="0" y="455"/>
                  </a:lnTo>
                  <a:lnTo>
                    <a:pt x="615" y="0"/>
                  </a:lnTo>
                  <a:lnTo>
                    <a:pt x="1731" y="402"/>
                  </a:lnTo>
                  <a:lnTo>
                    <a:pt x="6081" y="3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051">
              <a:extLst>
                <a:ext uri="{FF2B5EF4-FFF2-40B4-BE49-F238E27FC236}">
                  <a16:creationId xmlns:a16="http://schemas.microsoft.com/office/drawing/2014/main" xmlns="" id="{EC3D45B8-90A0-4091-B8A1-641715CD0C7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601200" y="952500"/>
              <a:ext cx="209551" cy="228601"/>
            </a:xfrm>
            <a:custGeom>
              <a:avLst/>
              <a:gdLst/>
              <a:ahLst/>
              <a:cxnLst/>
              <a:rect l="0" t="0" r="0" b="0"/>
              <a:pathLst>
                <a:path w="209551" h="228601">
                  <a:moveTo>
                    <a:pt x="209550" y="0"/>
                  </a:moveTo>
                  <a:lnTo>
                    <a:pt x="209550" y="0"/>
                  </a:lnTo>
                  <a:lnTo>
                    <a:pt x="197294" y="7892"/>
                  </a:lnTo>
                  <a:lnTo>
                    <a:pt x="159334" y="46140"/>
                  </a:lnTo>
                  <a:lnTo>
                    <a:pt x="115178" y="89401"/>
                  </a:lnTo>
                  <a:lnTo>
                    <a:pt x="81529" y="118756"/>
                  </a:lnTo>
                  <a:lnTo>
                    <a:pt x="37640" y="161638"/>
                  </a:lnTo>
                  <a:lnTo>
                    <a:pt x="12095" y="19590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399">
            <a:extLst>
              <a:ext uri="{FF2B5EF4-FFF2-40B4-BE49-F238E27FC236}">
                <a16:creationId xmlns:a16="http://schemas.microsoft.com/office/drawing/2014/main" xmlns="" id="{7E9D919F-0812-49D5-AC8E-35DE71D53B3B}"/>
              </a:ext>
            </a:extLst>
          </p:cNvPr>
          <p:cNvGrpSpPr/>
          <p:nvPr/>
        </p:nvGrpSpPr>
        <p:grpSpPr>
          <a:xfrm>
            <a:off x="2266922" y="5145265"/>
            <a:ext cx="558829" cy="582436"/>
            <a:chOff x="2266922" y="5145265"/>
            <a:chExt cx="558829" cy="582436"/>
          </a:xfrm>
        </p:grpSpPr>
        <p:sp>
          <p:nvSpPr>
            <p:cNvPr id="310" name="SMARTInkShape-2052">
              <a:extLst>
                <a:ext uri="{FF2B5EF4-FFF2-40B4-BE49-F238E27FC236}">
                  <a16:creationId xmlns:a16="http://schemas.microsoft.com/office/drawing/2014/main" xmlns="" id="{82DEEA4C-EFAE-4D7B-B644-C8A7B549964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730500" y="5537200"/>
              <a:ext cx="1" cy="133351"/>
            </a:xfrm>
            <a:custGeom>
              <a:avLst/>
              <a:gdLst/>
              <a:ahLst/>
              <a:cxnLst/>
              <a:rect l="0" t="0" r="0" b="0"/>
              <a:pathLst>
                <a:path w="1" h="133351">
                  <a:moveTo>
                    <a:pt x="0" y="0"/>
                  </a:moveTo>
                  <a:lnTo>
                    <a:pt x="0" y="0"/>
                  </a:lnTo>
                  <a:lnTo>
                    <a:pt x="0" y="40494"/>
                  </a:lnTo>
                  <a:lnTo>
                    <a:pt x="0" y="8090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053">
              <a:extLst>
                <a:ext uri="{FF2B5EF4-FFF2-40B4-BE49-F238E27FC236}">
                  <a16:creationId xmlns:a16="http://schemas.microsoft.com/office/drawing/2014/main" xmlns="" id="{1097B5F2-4850-47F9-A9A0-2A8CD33D006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503664" y="5325168"/>
              <a:ext cx="163337" cy="262833"/>
            </a:xfrm>
            <a:custGeom>
              <a:avLst/>
              <a:gdLst/>
              <a:ahLst/>
              <a:cxnLst/>
              <a:rect l="0" t="0" r="0" b="0"/>
              <a:pathLst>
                <a:path w="163337" h="262833">
                  <a:moveTo>
                    <a:pt x="163336" y="15182"/>
                  </a:moveTo>
                  <a:lnTo>
                    <a:pt x="163336" y="15182"/>
                  </a:lnTo>
                  <a:lnTo>
                    <a:pt x="159965" y="8440"/>
                  </a:lnTo>
                  <a:lnTo>
                    <a:pt x="159678" y="5748"/>
                  </a:lnTo>
                  <a:lnTo>
                    <a:pt x="161233" y="0"/>
                  </a:lnTo>
                  <a:lnTo>
                    <a:pt x="160523" y="122"/>
                  </a:lnTo>
                  <a:lnTo>
                    <a:pt x="159344" y="908"/>
                  </a:lnTo>
                  <a:lnTo>
                    <a:pt x="134692" y="40575"/>
                  </a:lnTo>
                  <a:lnTo>
                    <a:pt x="105931" y="84324"/>
                  </a:lnTo>
                  <a:lnTo>
                    <a:pt x="79967" y="118585"/>
                  </a:lnTo>
                  <a:lnTo>
                    <a:pt x="51965" y="152626"/>
                  </a:lnTo>
                  <a:lnTo>
                    <a:pt x="18546" y="200152"/>
                  </a:lnTo>
                  <a:lnTo>
                    <a:pt x="883" y="235402"/>
                  </a:lnTo>
                  <a:lnTo>
                    <a:pt x="0" y="243134"/>
                  </a:lnTo>
                  <a:lnTo>
                    <a:pt x="1529" y="248994"/>
                  </a:lnTo>
                  <a:lnTo>
                    <a:pt x="10936" y="26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054">
              <a:extLst>
                <a:ext uri="{FF2B5EF4-FFF2-40B4-BE49-F238E27FC236}">
                  <a16:creationId xmlns:a16="http://schemas.microsoft.com/office/drawing/2014/main" xmlns="" id="{345A7AA0-A5FE-415B-9BFD-9B57B1A9FE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51100" y="5318818"/>
              <a:ext cx="228601" cy="256483"/>
            </a:xfrm>
            <a:custGeom>
              <a:avLst/>
              <a:gdLst/>
              <a:ahLst/>
              <a:cxnLst/>
              <a:rect l="0" t="0" r="0" b="0"/>
              <a:pathLst>
                <a:path w="228601" h="25648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2" y="3249"/>
                  </a:lnTo>
                  <a:lnTo>
                    <a:pt x="3371" y="876"/>
                  </a:lnTo>
                  <a:lnTo>
                    <a:pt x="5775" y="0"/>
                  </a:lnTo>
                  <a:lnTo>
                    <a:pt x="12209" y="908"/>
                  </a:lnTo>
                  <a:lnTo>
                    <a:pt x="33878" y="12129"/>
                  </a:lnTo>
                  <a:lnTo>
                    <a:pt x="74216" y="52208"/>
                  </a:lnTo>
                  <a:lnTo>
                    <a:pt x="100248" y="83850"/>
                  </a:lnTo>
                  <a:lnTo>
                    <a:pt x="126399" y="119078"/>
                  </a:lnTo>
                  <a:lnTo>
                    <a:pt x="151427" y="153786"/>
                  </a:lnTo>
                  <a:lnTo>
                    <a:pt x="183940" y="196420"/>
                  </a:lnTo>
                  <a:lnTo>
                    <a:pt x="218015" y="243591"/>
                  </a:lnTo>
                  <a:lnTo>
                    <a:pt x="228600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055">
              <a:extLst>
                <a:ext uri="{FF2B5EF4-FFF2-40B4-BE49-F238E27FC236}">
                  <a16:creationId xmlns:a16="http://schemas.microsoft.com/office/drawing/2014/main" xmlns="" id="{7099731C-0FAF-46D1-A3A2-1BEEBE06506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266922" y="5145265"/>
              <a:ext cx="165129" cy="468968"/>
            </a:xfrm>
            <a:custGeom>
              <a:avLst/>
              <a:gdLst/>
              <a:ahLst/>
              <a:cxnLst/>
              <a:rect l="0" t="0" r="0" b="0"/>
              <a:pathLst>
                <a:path w="165129" h="468968">
                  <a:moveTo>
                    <a:pt x="165128" y="10935"/>
                  </a:moveTo>
                  <a:lnTo>
                    <a:pt x="165128" y="10935"/>
                  </a:lnTo>
                  <a:lnTo>
                    <a:pt x="155015" y="4193"/>
                  </a:lnTo>
                  <a:lnTo>
                    <a:pt x="135242" y="0"/>
                  </a:lnTo>
                  <a:lnTo>
                    <a:pt x="99992" y="348"/>
                  </a:lnTo>
                  <a:lnTo>
                    <a:pt x="92071" y="1762"/>
                  </a:lnTo>
                  <a:lnTo>
                    <a:pt x="48803" y="29961"/>
                  </a:lnTo>
                  <a:lnTo>
                    <a:pt x="22241" y="50910"/>
                  </a:lnTo>
                  <a:lnTo>
                    <a:pt x="4728" y="73109"/>
                  </a:lnTo>
                  <a:lnTo>
                    <a:pt x="1045" y="79901"/>
                  </a:lnTo>
                  <a:lnTo>
                    <a:pt x="0" y="86546"/>
                  </a:lnTo>
                  <a:lnTo>
                    <a:pt x="2603" y="99573"/>
                  </a:lnTo>
                  <a:lnTo>
                    <a:pt x="15372" y="122179"/>
                  </a:lnTo>
                  <a:lnTo>
                    <a:pt x="56760" y="163490"/>
                  </a:lnTo>
                  <a:lnTo>
                    <a:pt x="90962" y="200603"/>
                  </a:lnTo>
                  <a:lnTo>
                    <a:pt x="100415" y="222937"/>
                  </a:lnTo>
                  <a:lnTo>
                    <a:pt x="103206" y="245563"/>
                  </a:lnTo>
                  <a:lnTo>
                    <a:pt x="99742" y="265027"/>
                  </a:lnTo>
                  <a:lnTo>
                    <a:pt x="89736" y="281204"/>
                  </a:lnTo>
                  <a:lnTo>
                    <a:pt x="76587" y="293332"/>
                  </a:lnTo>
                  <a:lnTo>
                    <a:pt x="63687" y="298722"/>
                  </a:lnTo>
                  <a:lnTo>
                    <a:pt x="50899" y="299236"/>
                  </a:lnTo>
                  <a:lnTo>
                    <a:pt x="44525" y="298386"/>
                  </a:lnTo>
                  <a:lnTo>
                    <a:pt x="35562" y="293678"/>
                  </a:lnTo>
                  <a:lnTo>
                    <a:pt x="32184" y="290447"/>
                  </a:lnTo>
                  <a:lnTo>
                    <a:pt x="30637" y="286882"/>
                  </a:lnTo>
                  <a:lnTo>
                    <a:pt x="30801" y="279159"/>
                  </a:lnTo>
                  <a:lnTo>
                    <a:pt x="32538" y="276534"/>
                  </a:lnTo>
                  <a:lnTo>
                    <a:pt x="35107" y="274784"/>
                  </a:lnTo>
                  <a:lnTo>
                    <a:pt x="38230" y="273617"/>
                  </a:lnTo>
                  <a:lnTo>
                    <a:pt x="47346" y="274203"/>
                  </a:lnTo>
                  <a:lnTo>
                    <a:pt x="52740" y="275348"/>
                  </a:lnTo>
                  <a:lnTo>
                    <a:pt x="57041" y="278226"/>
                  </a:lnTo>
                  <a:lnTo>
                    <a:pt x="63702" y="287070"/>
                  </a:lnTo>
                  <a:lnTo>
                    <a:pt x="71419" y="303949"/>
                  </a:lnTo>
                  <a:lnTo>
                    <a:pt x="71432" y="332469"/>
                  </a:lnTo>
                  <a:lnTo>
                    <a:pt x="60046" y="379326"/>
                  </a:lnTo>
                  <a:lnTo>
                    <a:pt x="44208" y="421403"/>
                  </a:lnTo>
                  <a:lnTo>
                    <a:pt x="38008" y="438899"/>
                  </a:lnTo>
                  <a:lnTo>
                    <a:pt x="37604" y="453730"/>
                  </a:lnTo>
                  <a:lnTo>
                    <a:pt x="39190" y="459237"/>
                  </a:lnTo>
                  <a:lnTo>
                    <a:pt x="44715" y="467238"/>
                  </a:lnTo>
                  <a:lnTo>
                    <a:pt x="50280" y="468949"/>
                  </a:lnTo>
                  <a:lnTo>
                    <a:pt x="65872" y="468967"/>
                  </a:lnTo>
                  <a:lnTo>
                    <a:pt x="120678" y="449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056">
              <a:extLst>
                <a:ext uri="{FF2B5EF4-FFF2-40B4-BE49-F238E27FC236}">
                  <a16:creationId xmlns:a16="http://schemas.microsoft.com/office/drawing/2014/main" xmlns="" id="{08D1FAE0-FEA6-4282-8E42-3E0770243E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43200" y="563880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76775" y="7186"/>
                  </a:lnTo>
                  <a:lnTo>
                    <a:pt x="48672" y="4481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400">
            <a:extLst>
              <a:ext uri="{FF2B5EF4-FFF2-40B4-BE49-F238E27FC236}">
                <a16:creationId xmlns:a16="http://schemas.microsoft.com/office/drawing/2014/main" xmlns="" id="{8A773ACE-44E6-4E85-899F-D64C7B76796B}"/>
              </a:ext>
            </a:extLst>
          </p:cNvPr>
          <p:cNvGrpSpPr/>
          <p:nvPr/>
        </p:nvGrpSpPr>
        <p:grpSpPr>
          <a:xfrm>
            <a:off x="3092450" y="5219700"/>
            <a:ext cx="1229371" cy="508001"/>
            <a:chOff x="3092450" y="5219700"/>
            <a:chExt cx="1229371" cy="508001"/>
          </a:xfrm>
        </p:grpSpPr>
        <p:sp>
          <p:nvSpPr>
            <p:cNvPr id="316" name="SMARTInkShape-2057">
              <a:extLst>
                <a:ext uri="{FF2B5EF4-FFF2-40B4-BE49-F238E27FC236}">
                  <a16:creationId xmlns:a16="http://schemas.microsoft.com/office/drawing/2014/main" xmlns="" id="{0450A937-9335-4B89-B7C4-5154F8A0DFF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448050" y="5651500"/>
              <a:ext cx="101601" cy="76201"/>
            </a:xfrm>
            <a:custGeom>
              <a:avLst/>
              <a:gdLst/>
              <a:ahLst/>
              <a:cxnLst/>
              <a:rect l="0" t="0" r="0" b="0"/>
              <a:pathLst>
                <a:path w="101601" h="76201">
                  <a:moveTo>
                    <a:pt x="101600" y="0"/>
                  </a:moveTo>
                  <a:lnTo>
                    <a:pt x="101600" y="0"/>
                  </a:lnTo>
                  <a:lnTo>
                    <a:pt x="62876" y="29886"/>
                  </a:lnTo>
                  <a:lnTo>
                    <a:pt x="17983" y="613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058">
              <a:extLst>
                <a:ext uri="{FF2B5EF4-FFF2-40B4-BE49-F238E27FC236}">
                  <a16:creationId xmlns:a16="http://schemas.microsoft.com/office/drawing/2014/main" xmlns="" id="{DA440959-97EC-44E2-8F6D-FBC1A113B66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14700" y="5552592"/>
              <a:ext cx="82551" cy="117183"/>
            </a:xfrm>
            <a:custGeom>
              <a:avLst/>
              <a:gdLst/>
              <a:ahLst/>
              <a:cxnLst/>
              <a:rect l="0" t="0" r="0" b="0"/>
              <a:pathLst>
                <a:path w="82551" h="117183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1"/>
                  </a:lnTo>
                  <a:lnTo>
                    <a:pt x="23765" y="9779"/>
                  </a:lnTo>
                  <a:lnTo>
                    <a:pt x="32755" y="24521"/>
                  </a:lnTo>
                  <a:lnTo>
                    <a:pt x="33843" y="36214"/>
                  </a:lnTo>
                  <a:lnTo>
                    <a:pt x="28792" y="60967"/>
                  </a:lnTo>
                  <a:lnTo>
                    <a:pt x="6709" y="104707"/>
                  </a:lnTo>
                  <a:lnTo>
                    <a:pt x="4473" y="109123"/>
                  </a:lnTo>
                  <a:lnTo>
                    <a:pt x="4393" y="112068"/>
                  </a:lnTo>
                  <a:lnTo>
                    <a:pt x="5751" y="114031"/>
                  </a:lnTo>
                  <a:lnTo>
                    <a:pt x="8067" y="115340"/>
                  </a:lnTo>
                  <a:lnTo>
                    <a:pt x="24811" y="117182"/>
                  </a:lnTo>
                  <a:lnTo>
                    <a:pt x="8255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059">
              <a:extLst>
                <a:ext uri="{FF2B5EF4-FFF2-40B4-BE49-F238E27FC236}">
                  <a16:creationId xmlns:a16="http://schemas.microsoft.com/office/drawing/2014/main" xmlns="" id="{B5FFBD2F-AD47-427A-9B15-01C5290217E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117850" y="5349348"/>
              <a:ext cx="133351" cy="295803"/>
            </a:xfrm>
            <a:custGeom>
              <a:avLst/>
              <a:gdLst/>
              <a:ahLst/>
              <a:cxnLst/>
              <a:rect l="0" t="0" r="0" b="0"/>
              <a:pathLst>
                <a:path w="133351" h="295803">
                  <a:moveTo>
                    <a:pt x="133350" y="16402"/>
                  </a:moveTo>
                  <a:lnTo>
                    <a:pt x="133350" y="16402"/>
                  </a:lnTo>
                  <a:lnTo>
                    <a:pt x="128280" y="3309"/>
                  </a:lnTo>
                  <a:lnTo>
                    <a:pt x="124512" y="0"/>
                  </a:lnTo>
                  <a:lnTo>
                    <a:pt x="121108" y="1939"/>
                  </a:lnTo>
                  <a:lnTo>
                    <a:pt x="111681" y="11621"/>
                  </a:lnTo>
                  <a:lnTo>
                    <a:pt x="94474" y="46421"/>
                  </a:lnTo>
                  <a:lnTo>
                    <a:pt x="80323" y="80309"/>
                  </a:lnTo>
                  <a:lnTo>
                    <a:pt x="64627" y="118888"/>
                  </a:lnTo>
                  <a:lnTo>
                    <a:pt x="48244" y="159553"/>
                  </a:lnTo>
                  <a:lnTo>
                    <a:pt x="33436" y="199263"/>
                  </a:lnTo>
                  <a:lnTo>
                    <a:pt x="20505" y="235962"/>
                  </a:lnTo>
                  <a:lnTo>
                    <a:pt x="0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060">
              <a:extLst>
                <a:ext uri="{FF2B5EF4-FFF2-40B4-BE49-F238E27FC236}">
                  <a16:creationId xmlns:a16="http://schemas.microsoft.com/office/drawing/2014/main" xmlns="" id="{915B8312-B3BB-435F-A5BA-2E44B04F01E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92450" y="5346700"/>
              <a:ext cx="165101" cy="279401"/>
            </a:xfrm>
            <a:custGeom>
              <a:avLst/>
              <a:gdLst/>
              <a:ahLst/>
              <a:cxnLst/>
              <a:rect l="0" t="0" r="0" b="0"/>
              <a:pathLst>
                <a:path w="165101" h="2794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36419" y="47071"/>
                  </a:lnTo>
                  <a:lnTo>
                    <a:pt x="71233" y="93440"/>
                  </a:lnTo>
                  <a:lnTo>
                    <a:pt x="95159" y="129017"/>
                  </a:lnTo>
                  <a:lnTo>
                    <a:pt x="117552" y="165996"/>
                  </a:lnTo>
                  <a:lnTo>
                    <a:pt x="143251" y="212403"/>
                  </a:lnTo>
                  <a:lnTo>
                    <a:pt x="157528" y="252963"/>
                  </a:lnTo>
                  <a:lnTo>
                    <a:pt x="1651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061">
              <a:extLst>
                <a:ext uri="{FF2B5EF4-FFF2-40B4-BE49-F238E27FC236}">
                  <a16:creationId xmlns:a16="http://schemas.microsoft.com/office/drawing/2014/main" xmlns="" id="{BB6CB106-7AB0-4DE9-90C8-F2F740019B4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16400" y="5219700"/>
              <a:ext cx="105421" cy="495301"/>
            </a:xfrm>
            <a:custGeom>
              <a:avLst/>
              <a:gdLst/>
              <a:ahLst/>
              <a:cxnLst/>
              <a:rect l="0" t="0" r="0" b="0"/>
              <a:pathLst>
                <a:path w="105421" h="49530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57084" y="10845"/>
                  </a:lnTo>
                  <a:lnTo>
                    <a:pt x="76180" y="28142"/>
                  </a:lnTo>
                  <a:lnTo>
                    <a:pt x="88891" y="45434"/>
                  </a:lnTo>
                  <a:lnTo>
                    <a:pt x="94070" y="64878"/>
                  </a:lnTo>
                  <a:lnTo>
                    <a:pt x="94463" y="75002"/>
                  </a:lnTo>
                  <a:lnTo>
                    <a:pt x="89256" y="93777"/>
                  </a:lnTo>
                  <a:lnTo>
                    <a:pt x="68666" y="128826"/>
                  </a:lnTo>
                  <a:lnTo>
                    <a:pt x="32920" y="171053"/>
                  </a:lnTo>
                  <a:lnTo>
                    <a:pt x="27628" y="190383"/>
                  </a:lnTo>
                  <a:lnTo>
                    <a:pt x="30153" y="203148"/>
                  </a:lnTo>
                  <a:lnTo>
                    <a:pt x="43273" y="228590"/>
                  </a:lnTo>
                  <a:lnTo>
                    <a:pt x="73283" y="270070"/>
                  </a:lnTo>
                  <a:lnTo>
                    <a:pt x="90858" y="313775"/>
                  </a:lnTo>
                  <a:lnTo>
                    <a:pt x="102258" y="354183"/>
                  </a:lnTo>
                  <a:lnTo>
                    <a:pt x="105420" y="380370"/>
                  </a:lnTo>
                  <a:lnTo>
                    <a:pt x="97087" y="418913"/>
                  </a:lnTo>
                  <a:lnTo>
                    <a:pt x="67728" y="457145"/>
                  </a:lnTo>
                  <a:lnTo>
                    <a:pt x="27749" y="481800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062">
              <a:extLst>
                <a:ext uri="{FF2B5EF4-FFF2-40B4-BE49-F238E27FC236}">
                  <a16:creationId xmlns:a16="http://schemas.microsoft.com/office/drawing/2014/main" xmlns="" id="{C42399AA-8B63-4508-955D-F079A4B2AD5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752850" y="5308600"/>
              <a:ext cx="234951" cy="330201"/>
            </a:xfrm>
            <a:custGeom>
              <a:avLst/>
              <a:gdLst/>
              <a:ahLst/>
              <a:cxnLst/>
              <a:rect l="0" t="0" r="0" b="0"/>
              <a:pathLst>
                <a:path w="234951" h="330201">
                  <a:moveTo>
                    <a:pt x="234950" y="0"/>
                  </a:moveTo>
                  <a:lnTo>
                    <a:pt x="234950" y="0"/>
                  </a:lnTo>
                  <a:lnTo>
                    <a:pt x="228208" y="0"/>
                  </a:lnTo>
                  <a:lnTo>
                    <a:pt x="210531" y="10113"/>
                  </a:lnTo>
                  <a:lnTo>
                    <a:pt x="164066" y="55594"/>
                  </a:lnTo>
                  <a:lnTo>
                    <a:pt x="136183" y="93618"/>
                  </a:lnTo>
                  <a:lnTo>
                    <a:pt x="107328" y="138269"/>
                  </a:lnTo>
                  <a:lnTo>
                    <a:pt x="78746" y="185631"/>
                  </a:lnTo>
                  <a:lnTo>
                    <a:pt x="51931" y="232551"/>
                  </a:lnTo>
                  <a:lnTo>
                    <a:pt x="29666" y="27362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063">
              <a:extLst>
                <a:ext uri="{FF2B5EF4-FFF2-40B4-BE49-F238E27FC236}">
                  <a16:creationId xmlns:a16="http://schemas.microsoft.com/office/drawing/2014/main" xmlns="" id="{7284C7EB-C157-4751-B9B4-FAC8C410F45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994150" y="5543942"/>
              <a:ext cx="99651" cy="173393"/>
            </a:xfrm>
            <a:custGeom>
              <a:avLst/>
              <a:gdLst/>
              <a:ahLst/>
              <a:cxnLst/>
              <a:rect l="0" t="0" r="0" b="0"/>
              <a:pathLst>
                <a:path w="99651" h="173393">
                  <a:moveTo>
                    <a:pt x="6350" y="5958"/>
                  </a:moveTo>
                  <a:lnTo>
                    <a:pt x="6350" y="5958"/>
                  </a:lnTo>
                  <a:lnTo>
                    <a:pt x="6350" y="2587"/>
                  </a:lnTo>
                  <a:lnTo>
                    <a:pt x="7761" y="1594"/>
                  </a:lnTo>
                  <a:lnTo>
                    <a:pt x="20165" y="0"/>
                  </a:lnTo>
                  <a:lnTo>
                    <a:pt x="28718" y="488"/>
                  </a:lnTo>
                  <a:lnTo>
                    <a:pt x="39574" y="3057"/>
                  </a:lnTo>
                  <a:lnTo>
                    <a:pt x="47692" y="8431"/>
                  </a:lnTo>
                  <a:lnTo>
                    <a:pt x="50845" y="11840"/>
                  </a:lnTo>
                  <a:lnTo>
                    <a:pt x="54347" y="19391"/>
                  </a:lnTo>
                  <a:lnTo>
                    <a:pt x="55282" y="23379"/>
                  </a:lnTo>
                  <a:lnTo>
                    <a:pt x="54438" y="31575"/>
                  </a:lnTo>
                  <a:lnTo>
                    <a:pt x="44474" y="60164"/>
                  </a:lnTo>
                  <a:lnTo>
                    <a:pt x="41404" y="64858"/>
                  </a:lnTo>
                  <a:lnTo>
                    <a:pt x="41008" y="66390"/>
                  </a:lnTo>
                  <a:lnTo>
                    <a:pt x="41450" y="67413"/>
                  </a:lnTo>
                  <a:lnTo>
                    <a:pt x="87849" y="92909"/>
                  </a:lnTo>
                  <a:lnTo>
                    <a:pt x="95018" y="100107"/>
                  </a:lnTo>
                  <a:lnTo>
                    <a:pt x="98675" y="109890"/>
                  </a:lnTo>
                  <a:lnTo>
                    <a:pt x="99650" y="115463"/>
                  </a:lnTo>
                  <a:lnTo>
                    <a:pt x="98183" y="121294"/>
                  </a:lnTo>
                  <a:lnTo>
                    <a:pt x="90909" y="133418"/>
                  </a:lnTo>
                  <a:lnTo>
                    <a:pt x="68172" y="152144"/>
                  </a:lnTo>
                  <a:lnTo>
                    <a:pt x="24194" y="169962"/>
                  </a:lnTo>
                  <a:lnTo>
                    <a:pt x="13575" y="173392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SMARTInkShape-2064">
            <a:extLst>
              <a:ext uri="{FF2B5EF4-FFF2-40B4-BE49-F238E27FC236}">
                <a16:creationId xmlns:a16="http://schemas.microsoft.com/office/drawing/2014/main" xmlns="" id="{7E1D96D9-12E7-4A5C-91C1-B16B8C183F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79917" y="5325682"/>
            <a:ext cx="157084" cy="300419"/>
          </a:xfrm>
          <a:custGeom>
            <a:avLst/>
            <a:gdLst/>
            <a:ahLst/>
            <a:cxnLst/>
            <a:rect l="0" t="0" r="0" b="0"/>
            <a:pathLst>
              <a:path w="157084" h="300419">
                <a:moveTo>
                  <a:pt x="23733" y="21018"/>
                </a:moveTo>
                <a:lnTo>
                  <a:pt x="23733" y="21018"/>
                </a:lnTo>
                <a:lnTo>
                  <a:pt x="3960" y="1244"/>
                </a:lnTo>
                <a:lnTo>
                  <a:pt x="2084" y="74"/>
                </a:lnTo>
                <a:lnTo>
                  <a:pt x="834" y="0"/>
                </a:lnTo>
                <a:lnTo>
                  <a:pt x="0" y="656"/>
                </a:lnTo>
                <a:lnTo>
                  <a:pt x="19275" y="36951"/>
                </a:lnTo>
                <a:lnTo>
                  <a:pt x="40756" y="81008"/>
                </a:lnTo>
                <a:lnTo>
                  <a:pt x="60227" y="114708"/>
                </a:lnTo>
                <a:lnTo>
                  <a:pt x="82991" y="153205"/>
                </a:lnTo>
                <a:lnTo>
                  <a:pt x="103457" y="191951"/>
                </a:lnTo>
                <a:lnTo>
                  <a:pt x="121255" y="228221"/>
                </a:lnTo>
                <a:lnTo>
                  <a:pt x="141763" y="269619"/>
                </a:lnTo>
                <a:lnTo>
                  <a:pt x="157083" y="3004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SMARTInkShape-Group402">
            <a:extLst>
              <a:ext uri="{FF2B5EF4-FFF2-40B4-BE49-F238E27FC236}">
                <a16:creationId xmlns:a16="http://schemas.microsoft.com/office/drawing/2014/main" xmlns="" id="{0384E32D-18BC-4B51-89FB-42ED2455AF45}"/>
              </a:ext>
            </a:extLst>
          </p:cNvPr>
          <p:cNvGrpSpPr/>
          <p:nvPr/>
        </p:nvGrpSpPr>
        <p:grpSpPr>
          <a:xfrm>
            <a:off x="2432309" y="723915"/>
            <a:ext cx="1005698" cy="3800490"/>
            <a:chOff x="2432309" y="723915"/>
            <a:chExt cx="1005698" cy="3800490"/>
          </a:xfrm>
        </p:grpSpPr>
        <p:sp>
          <p:nvSpPr>
            <p:cNvPr id="325" name="SMARTInkShape-2065">
              <a:extLst>
                <a:ext uri="{FF2B5EF4-FFF2-40B4-BE49-F238E27FC236}">
                  <a16:creationId xmlns:a16="http://schemas.microsoft.com/office/drawing/2014/main" xmlns="" id="{2D9EC0A4-AAB4-4166-94F7-A080C5BB510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432309" y="723915"/>
              <a:ext cx="536431" cy="3800490"/>
            </a:xfrm>
            <a:custGeom>
              <a:avLst/>
              <a:gdLst/>
              <a:ahLst/>
              <a:cxnLst/>
              <a:rect l="0" t="0" r="0" b="0"/>
              <a:pathLst>
                <a:path w="536431" h="3800490">
                  <a:moveTo>
                    <a:pt x="152141" y="165085"/>
                  </a:moveTo>
                  <a:lnTo>
                    <a:pt x="152141" y="165085"/>
                  </a:lnTo>
                  <a:lnTo>
                    <a:pt x="143303" y="138570"/>
                  </a:lnTo>
                  <a:lnTo>
                    <a:pt x="144921" y="124608"/>
                  </a:lnTo>
                  <a:lnTo>
                    <a:pt x="151754" y="108995"/>
                  </a:lnTo>
                  <a:lnTo>
                    <a:pt x="187072" y="67579"/>
                  </a:lnTo>
                  <a:lnTo>
                    <a:pt x="233507" y="27248"/>
                  </a:lnTo>
                  <a:lnTo>
                    <a:pt x="264953" y="3724"/>
                  </a:lnTo>
                  <a:lnTo>
                    <a:pt x="278480" y="0"/>
                  </a:lnTo>
                  <a:lnTo>
                    <a:pt x="297995" y="1871"/>
                  </a:lnTo>
                  <a:lnTo>
                    <a:pt x="310098" y="5762"/>
                  </a:lnTo>
                  <a:lnTo>
                    <a:pt x="337162" y="27121"/>
                  </a:lnTo>
                  <a:lnTo>
                    <a:pt x="369000" y="70379"/>
                  </a:lnTo>
                  <a:lnTo>
                    <a:pt x="401798" y="117841"/>
                  </a:lnTo>
                  <a:lnTo>
                    <a:pt x="427312" y="162416"/>
                  </a:lnTo>
                  <a:lnTo>
                    <a:pt x="441498" y="204668"/>
                  </a:lnTo>
                  <a:lnTo>
                    <a:pt x="454639" y="249564"/>
                  </a:lnTo>
                  <a:lnTo>
                    <a:pt x="464099" y="294146"/>
                  </a:lnTo>
                  <a:lnTo>
                    <a:pt x="474741" y="338635"/>
                  </a:lnTo>
                  <a:lnTo>
                    <a:pt x="478963" y="370159"/>
                  </a:lnTo>
                  <a:lnTo>
                    <a:pt x="481340" y="417759"/>
                  </a:lnTo>
                  <a:lnTo>
                    <a:pt x="482044" y="465023"/>
                  </a:lnTo>
                  <a:lnTo>
                    <a:pt x="482209" y="497358"/>
                  </a:lnTo>
                  <a:lnTo>
                    <a:pt x="482302" y="543328"/>
                  </a:lnTo>
                  <a:lnTo>
                    <a:pt x="482329" y="588934"/>
                  </a:lnTo>
                  <a:lnTo>
                    <a:pt x="482336" y="621338"/>
                  </a:lnTo>
                  <a:lnTo>
                    <a:pt x="482340" y="667944"/>
                  </a:lnTo>
                  <a:lnTo>
                    <a:pt x="480459" y="699963"/>
                  </a:lnTo>
                  <a:lnTo>
                    <a:pt x="477977" y="733009"/>
                  </a:lnTo>
                  <a:lnTo>
                    <a:pt x="476874" y="766510"/>
                  </a:lnTo>
                  <a:lnTo>
                    <a:pt x="478265" y="802096"/>
                  </a:lnTo>
                  <a:lnTo>
                    <a:pt x="481235" y="838373"/>
                  </a:lnTo>
                  <a:lnTo>
                    <a:pt x="484907" y="873311"/>
                  </a:lnTo>
                  <a:lnTo>
                    <a:pt x="487010" y="911417"/>
                  </a:lnTo>
                  <a:lnTo>
                    <a:pt x="487943" y="951166"/>
                  </a:lnTo>
                  <a:lnTo>
                    <a:pt x="488359" y="989999"/>
                  </a:lnTo>
                  <a:lnTo>
                    <a:pt x="490425" y="1026543"/>
                  </a:lnTo>
                  <a:lnTo>
                    <a:pt x="493695" y="1062305"/>
                  </a:lnTo>
                  <a:lnTo>
                    <a:pt x="497500" y="1099366"/>
                  </a:lnTo>
                  <a:lnTo>
                    <a:pt x="501543" y="1138886"/>
                  </a:lnTo>
                  <a:lnTo>
                    <a:pt x="504986" y="1179969"/>
                  </a:lnTo>
                  <a:lnTo>
                    <a:pt x="506517" y="1221746"/>
                  </a:lnTo>
                  <a:lnTo>
                    <a:pt x="509078" y="1263833"/>
                  </a:lnTo>
                  <a:lnTo>
                    <a:pt x="512569" y="1306762"/>
                  </a:lnTo>
                  <a:lnTo>
                    <a:pt x="516471" y="1351712"/>
                  </a:lnTo>
                  <a:lnTo>
                    <a:pt x="518677" y="1393797"/>
                  </a:lnTo>
                  <a:lnTo>
                    <a:pt x="521068" y="1434373"/>
                  </a:lnTo>
                  <a:lnTo>
                    <a:pt x="526834" y="1475926"/>
                  </a:lnTo>
                  <a:lnTo>
                    <a:pt x="530338" y="1519794"/>
                  </a:lnTo>
                  <a:lnTo>
                    <a:pt x="532601" y="1565161"/>
                  </a:lnTo>
                  <a:lnTo>
                    <a:pt x="535958" y="1611195"/>
                  </a:lnTo>
                  <a:lnTo>
                    <a:pt x="536430" y="1635042"/>
                  </a:lnTo>
                  <a:lnTo>
                    <a:pt x="536039" y="1659406"/>
                  </a:lnTo>
                  <a:lnTo>
                    <a:pt x="535073" y="1684116"/>
                  </a:lnTo>
                  <a:lnTo>
                    <a:pt x="533724" y="1709055"/>
                  </a:lnTo>
                  <a:lnTo>
                    <a:pt x="532118" y="1734149"/>
                  </a:lnTo>
                  <a:lnTo>
                    <a:pt x="530342" y="1759344"/>
                  </a:lnTo>
                  <a:lnTo>
                    <a:pt x="528453" y="1783902"/>
                  </a:lnTo>
                  <a:lnTo>
                    <a:pt x="526488" y="1808035"/>
                  </a:lnTo>
                  <a:lnTo>
                    <a:pt x="524473" y="1831885"/>
                  </a:lnTo>
                  <a:lnTo>
                    <a:pt x="521718" y="1856252"/>
                  </a:lnTo>
                  <a:lnTo>
                    <a:pt x="518470" y="1880963"/>
                  </a:lnTo>
                  <a:lnTo>
                    <a:pt x="514894" y="1905904"/>
                  </a:lnTo>
                  <a:lnTo>
                    <a:pt x="511804" y="1931703"/>
                  </a:lnTo>
                  <a:lnTo>
                    <a:pt x="509038" y="1958075"/>
                  </a:lnTo>
                  <a:lnTo>
                    <a:pt x="506489" y="1984828"/>
                  </a:lnTo>
                  <a:lnTo>
                    <a:pt x="503379" y="2011130"/>
                  </a:lnTo>
                  <a:lnTo>
                    <a:pt x="499894" y="2037132"/>
                  </a:lnTo>
                  <a:lnTo>
                    <a:pt x="496160" y="2062933"/>
                  </a:lnTo>
                  <a:lnTo>
                    <a:pt x="492259" y="2089306"/>
                  </a:lnTo>
                  <a:lnTo>
                    <a:pt x="488248" y="2116060"/>
                  </a:lnTo>
                  <a:lnTo>
                    <a:pt x="484162" y="2143068"/>
                  </a:lnTo>
                  <a:lnTo>
                    <a:pt x="480733" y="2170246"/>
                  </a:lnTo>
                  <a:lnTo>
                    <a:pt x="477741" y="2197537"/>
                  </a:lnTo>
                  <a:lnTo>
                    <a:pt x="475041" y="2224903"/>
                  </a:lnTo>
                  <a:lnTo>
                    <a:pt x="472535" y="2252319"/>
                  </a:lnTo>
                  <a:lnTo>
                    <a:pt x="470160" y="2279769"/>
                  </a:lnTo>
                  <a:lnTo>
                    <a:pt x="467870" y="2307241"/>
                  </a:lnTo>
                  <a:lnTo>
                    <a:pt x="465638" y="2336139"/>
                  </a:lnTo>
                  <a:lnTo>
                    <a:pt x="463445" y="2365988"/>
                  </a:lnTo>
                  <a:lnTo>
                    <a:pt x="461277" y="2396470"/>
                  </a:lnTo>
                  <a:lnTo>
                    <a:pt x="459126" y="2425964"/>
                  </a:lnTo>
                  <a:lnTo>
                    <a:pt x="456987" y="2454799"/>
                  </a:lnTo>
                  <a:lnTo>
                    <a:pt x="454855" y="2483194"/>
                  </a:lnTo>
                  <a:lnTo>
                    <a:pt x="452728" y="2511297"/>
                  </a:lnTo>
                  <a:lnTo>
                    <a:pt x="450605" y="2539204"/>
                  </a:lnTo>
                  <a:lnTo>
                    <a:pt x="448483" y="2566981"/>
                  </a:lnTo>
                  <a:lnTo>
                    <a:pt x="446364" y="2594671"/>
                  </a:lnTo>
                  <a:lnTo>
                    <a:pt x="444245" y="2622303"/>
                  </a:lnTo>
                  <a:lnTo>
                    <a:pt x="442127" y="2649897"/>
                  </a:lnTo>
                  <a:lnTo>
                    <a:pt x="440715" y="2678171"/>
                  </a:lnTo>
                  <a:lnTo>
                    <a:pt x="439774" y="2706898"/>
                  </a:lnTo>
                  <a:lnTo>
                    <a:pt x="439146" y="2735927"/>
                  </a:lnTo>
                  <a:lnTo>
                    <a:pt x="438728" y="2764452"/>
                  </a:lnTo>
                  <a:lnTo>
                    <a:pt x="438449" y="2792641"/>
                  </a:lnTo>
                  <a:lnTo>
                    <a:pt x="438263" y="2820605"/>
                  </a:lnTo>
                  <a:lnTo>
                    <a:pt x="437433" y="2849126"/>
                  </a:lnTo>
                  <a:lnTo>
                    <a:pt x="436175" y="2878018"/>
                  </a:lnTo>
                  <a:lnTo>
                    <a:pt x="434630" y="2907157"/>
                  </a:lnTo>
                  <a:lnTo>
                    <a:pt x="433600" y="2935755"/>
                  </a:lnTo>
                  <a:lnTo>
                    <a:pt x="432914" y="2963993"/>
                  </a:lnTo>
                  <a:lnTo>
                    <a:pt x="432456" y="2991990"/>
                  </a:lnTo>
                  <a:lnTo>
                    <a:pt x="432151" y="3019122"/>
                  </a:lnTo>
                  <a:lnTo>
                    <a:pt x="431948" y="3045676"/>
                  </a:lnTo>
                  <a:lnTo>
                    <a:pt x="431812" y="3071846"/>
                  </a:lnTo>
                  <a:lnTo>
                    <a:pt x="431722" y="3097759"/>
                  </a:lnTo>
                  <a:lnTo>
                    <a:pt x="431662" y="3123501"/>
                  </a:lnTo>
                  <a:lnTo>
                    <a:pt x="431621" y="3149129"/>
                  </a:lnTo>
                  <a:lnTo>
                    <a:pt x="433006" y="3173975"/>
                  </a:lnTo>
                  <a:lnTo>
                    <a:pt x="435340" y="3198301"/>
                  </a:lnTo>
                  <a:lnTo>
                    <a:pt x="440285" y="3244614"/>
                  </a:lnTo>
                  <a:lnTo>
                    <a:pt x="442483" y="3286365"/>
                  </a:lnTo>
                  <a:lnTo>
                    <a:pt x="447222" y="3327969"/>
                  </a:lnTo>
                  <a:lnTo>
                    <a:pt x="453327" y="3369272"/>
                  </a:lnTo>
                  <a:lnTo>
                    <a:pt x="458392" y="3408796"/>
                  </a:lnTo>
                  <a:lnTo>
                    <a:pt x="462995" y="3447529"/>
                  </a:lnTo>
                  <a:lnTo>
                    <a:pt x="466687" y="3485910"/>
                  </a:lnTo>
                  <a:lnTo>
                    <a:pt x="468328" y="3524135"/>
                  </a:lnTo>
                  <a:lnTo>
                    <a:pt x="470939" y="3558527"/>
                  </a:lnTo>
                  <a:lnTo>
                    <a:pt x="473040" y="3590982"/>
                  </a:lnTo>
                  <a:lnTo>
                    <a:pt x="471622" y="3624221"/>
                  </a:lnTo>
                  <a:lnTo>
                    <a:pt x="470228" y="3671297"/>
                  </a:lnTo>
                  <a:lnTo>
                    <a:pt x="463073" y="3713153"/>
                  </a:lnTo>
                  <a:lnTo>
                    <a:pt x="445274" y="3748995"/>
                  </a:lnTo>
                  <a:lnTo>
                    <a:pt x="425497" y="3775216"/>
                  </a:lnTo>
                  <a:lnTo>
                    <a:pt x="396119" y="3793019"/>
                  </a:lnTo>
                  <a:lnTo>
                    <a:pt x="363974" y="3800489"/>
                  </a:lnTo>
                  <a:lnTo>
                    <a:pt x="316437" y="3797238"/>
                  </a:lnTo>
                  <a:lnTo>
                    <a:pt x="278903" y="3786140"/>
                  </a:lnTo>
                  <a:lnTo>
                    <a:pt x="241676" y="3764898"/>
                  </a:lnTo>
                  <a:lnTo>
                    <a:pt x="209401" y="3735869"/>
                  </a:lnTo>
                  <a:lnTo>
                    <a:pt x="185805" y="3698654"/>
                  </a:lnTo>
                  <a:lnTo>
                    <a:pt x="172042" y="3665960"/>
                  </a:lnTo>
                  <a:lnTo>
                    <a:pt x="160750" y="3632145"/>
                  </a:lnTo>
                  <a:lnTo>
                    <a:pt x="151028" y="3596889"/>
                  </a:lnTo>
                  <a:lnTo>
                    <a:pt x="142004" y="3557702"/>
                  </a:lnTo>
                  <a:lnTo>
                    <a:pt x="133289" y="3514885"/>
                  </a:lnTo>
                  <a:lnTo>
                    <a:pt x="125418" y="3470691"/>
                  </a:lnTo>
                  <a:lnTo>
                    <a:pt x="119568" y="3427530"/>
                  </a:lnTo>
                  <a:lnTo>
                    <a:pt x="114616" y="3382947"/>
                  </a:lnTo>
                  <a:lnTo>
                    <a:pt x="110063" y="3337263"/>
                  </a:lnTo>
                  <a:lnTo>
                    <a:pt x="105688" y="3291088"/>
                  </a:lnTo>
                  <a:lnTo>
                    <a:pt x="104239" y="3267204"/>
                  </a:lnTo>
                  <a:lnTo>
                    <a:pt x="103273" y="3242814"/>
                  </a:lnTo>
                  <a:lnTo>
                    <a:pt x="102629" y="3218088"/>
                  </a:lnTo>
                  <a:lnTo>
                    <a:pt x="101494" y="3193842"/>
                  </a:lnTo>
                  <a:lnTo>
                    <a:pt x="100032" y="3169918"/>
                  </a:lnTo>
                  <a:lnTo>
                    <a:pt x="98352" y="3146207"/>
                  </a:lnTo>
                  <a:lnTo>
                    <a:pt x="96526" y="3121933"/>
                  </a:lnTo>
                  <a:lnTo>
                    <a:pt x="94603" y="3097283"/>
                  </a:lnTo>
                  <a:lnTo>
                    <a:pt x="92616" y="3072384"/>
                  </a:lnTo>
                  <a:lnTo>
                    <a:pt x="90585" y="3048023"/>
                  </a:lnTo>
                  <a:lnTo>
                    <a:pt x="88526" y="3024021"/>
                  </a:lnTo>
                  <a:lnTo>
                    <a:pt x="86448" y="3000259"/>
                  </a:lnTo>
                  <a:lnTo>
                    <a:pt x="84357" y="2975951"/>
                  </a:lnTo>
                  <a:lnTo>
                    <a:pt x="82257" y="2951279"/>
                  </a:lnTo>
                  <a:lnTo>
                    <a:pt x="80152" y="2926365"/>
                  </a:lnTo>
                  <a:lnTo>
                    <a:pt x="78042" y="2901288"/>
                  </a:lnTo>
                  <a:lnTo>
                    <a:pt x="75931" y="2876104"/>
                  </a:lnTo>
                  <a:lnTo>
                    <a:pt x="73818" y="2850847"/>
                  </a:lnTo>
                  <a:lnTo>
                    <a:pt x="72409" y="2824838"/>
                  </a:lnTo>
                  <a:lnTo>
                    <a:pt x="71470" y="2798326"/>
                  </a:lnTo>
                  <a:lnTo>
                    <a:pt x="70843" y="2771479"/>
                  </a:lnTo>
                  <a:lnTo>
                    <a:pt x="69720" y="2744409"/>
                  </a:lnTo>
                  <a:lnTo>
                    <a:pt x="68266" y="2717190"/>
                  </a:lnTo>
                  <a:lnTo>
                    <a:pt x="66591" y="2689871"/>
                  </a:lnTo>
                  <a:lnTo>
                    <a:pt x="64769" y="2661781"/>
                  </a:lnTo>
                  <a:lnTo>
                    <a:pt x="62849" y="2633177"/>
                  </a:lnTo>
                  <a:lnTo>
                    <a:pt x="60863" y="2604230"/>
                  </a:lnTo>
                  <a:lnTo>
                    <a:pt x="58833" y="2575759"/>
                  </a:lnTo>
                  <a:lnTo>
                    <a:pt x="56775" y="2547607"/>
                  </a:lnTo>
                  <a:lnTo>
                    <a:pt x="54697" y="2519666"/>
                  </a:lnTo>
                  <a:lnTo>
                    <a:pt x="52606" y="2491867"/>
                  </a:lnTo>
                  <a:lnTo>
                    <a:pt x="50507" y="2464162"/>
                  </a:lnTo>
                  <a:lnTo>
                    <a:pt x="48401" y="2436519"/>
                  </a:lnTo>
                  <a:lnTo>
                    <a:pt x="46293" y="2407508"/>
                  </a:lnTo>
                  <a:lnTo>
                    <a:pt x="44181" y="2377583"/>
                  </a:lnTo>
                  <a:lnTo>
                    <a:pt x="42067" y="2347051"/>
                  </a:lnTo>
                  <a:lnTo>
                    <a:pt x="39953" y="2316818"/>
                  </a:lnTo>
                  <a:lnTo>
                    <a:pt x="37838" y="2286785"/>
                  </a:lnTo>
                  <a:lnTo>
                    <a:pt x="35722" y="2256885"/>
                  </a:lnTo>
                  <a:lnTo>
                    <a:pt x="33606" y="2227073"/>
                  </a:lnTo>
                  <a:lnTo>
                    <a:pt x="31490" y="2197322"/>
                  </a:lnTo>
                  <a:lnTo>
                    <a:pt x="29373" y="2167609"/>
                  </a:lnTo>
                  <a:lnTo>
                    <a:pt x="26552" y="2137218"/>
                  </a:lnTo>
                  <a:lnTo>
                    <a:pt x="23259" y="2106374"/>
                  </a:lnTo>
                  <a:lnTo>
                    <a:pt x="19653" y="2075228"/>
                  </a:lnTo>
                  <a:lnTo>
                    <a:pt x="16543" y="2043880"/>
                  </a:lnTo>
                  <a:lnTo>
                    <a:pt x="13765" y="2012398"/>
                  </a:lnTo>
                  <a:lnTo>
                    <a:pt x="11207" y="1980827"/>
                  </a:lnTo>
                  <a:lnTo>
                    <a:pt x="9501" y="1949196"/>
                  </a:lnTo>
                  <a:lnTo>
                    <a:pt x="8365" y="1917526"/>
                  </a:lnTo>
                  <a:lnTo>
                    <a:pt x="7607" y="1885829"/>
                  </a:lnTo>
                  <a:lnTo>
                    <a:pt x="6396" y="1852703"/>
                  </a:lnTo>
                  <a:lnTo>
                    <a:pt x="4883" y="1818625"/>
                  </a:lnTo>
                  <a:lnTo>
                    <a:pt x="3169" y="1783912"/>
                  </a:lnTo>
                  <a:lnTo>
                    <a:pt x="2026" y="1750186"/>
                  </a:lnTo>
                  <a:lnTo>
                    <a:pt x="1265" y="1717119"/>
                  </a:lnTo>
                  <a:lnTo>
                    <a:pt x="757" y="1684491"/>
                  </a:lnTo>
                  <a:lnTo>
                    <a:pt x="418" y="1651450"/>
                  </a:lnTo>
                  <a:lnTo>
                    <a:pt x="192" y="1618134"/>
                  </a:lnTo>
                  <a:lnTo>
                    <a:pt x="42" y="1584634"/>
                  </a:lnTo>
                  <a:lnTo>
                    <a:pt x="647" y="1551012"/>
                  </a:lnTo>
                  <a:lnTo>
                    <a:pt x="1756" y="1517309"/>
                  </a:lnTo>
                  <a:lnTo>
                    <a:pt x="3201" y="1483551"/>
                  </a:lnTo>
                  <a:lnTo>
                    <a:pt x="4164" y="1449757"/>
                  </a:lnTo>
                  <a:lnTo>
                    <a:pt x="4807" y="1415938"/>
                  </a:lnTo>
                  <a:lnTo>
                    <a:pt x="5235" y="1382104"/>
                  </a:lnTo>
                  <a:lnTo>
                    <a:pt x="5520" y="1348964"/>
                  </a:lnTo>
                  <a:lnTo>
                    <a:pt x="5710" y="1316288"/>
                  </a:lnTo>
                  <a:lnTo>
                    <a:pt x="5837" y="1283920"/>
                  </a:lnTo>
                  <a:lnTo>
                    <a:pt x="5922" y="1251759"/>
                  </a:lnTo>
                  <a:lnTo>
                    <a:pt x="5978" y="1219734"/>
                  </a:lnTo>
                  <a:lnTo>
                    <a:pt x="6016" y="1187801"/>
                  </a:lnTo>
                  <a:lnTo>
                    <a:pt x="5335" y="1155223"/>
                  </a:lnTo>
                  <a:lnTo>
                    <a:pt x="4176" y="1122216"/>
                  </a:lnTo>
                  <a:lnTo>
                    <a:pt x="2698" y="1088922"/>
                  </a:lnTo>
                  <a:lnTo>
                    <a:pt x="1712" y="1056849"/>
                  </a:lnTo>
                  <a:lnTo>
                    <a:pt x="1055" y="1025589"/>
                  </a:lnTo>
                  <a:lnTo>
                    <a:pt x="617" y="994871"/>
                  </a:lnTo>
                  <a:lnTo>
                    <a:pt x="325" y="963809"/>
                  </a:lnTo>
                  <a:lnTo>
                    <a:pt x="130" y="932517"/>
                  </a:lnTo>
                  <a:lnTo>
                    <a:pt x="0" y="901073"/>
                  </a:lnTo>
                  <a:lnTo>
                    <a:pt x="620" y="869527"/>
                  </a:lnTo>
                  <a:lnTo>
                    <a:pt x="1738" y="837913"/>
                  </a:lnTo>
                  <a:lnTo>
                    <a:pt x="3189" y="806254"/>
                  </a:lnTo>
                  <a:lnTo>
                    <a:pt x="4156" y="773859"/>
                  </a:lnTo>
                  <a:lnTo>
                    <a:pt x="4801" y="740973"/>
                  </a:lnTo>
                  <a:lnTo>
                    <a:pt x="5231" y="707760"/>
                  </a:lnTo>
                  <a:lnTo>
                    <a:pt x="5518" y="675741"/>
                  </a:lnTo>
                  <a:lnTo>
                    <a:pt x="5709" y="644517"/>
                  </a:lnTo>
                  <a:lnTo>
                    <a:pt x="5836" y="613823"/>
                  </a:lnTo>
                  <a:lnTo>
                    <a:pt x="5921" y="582777"/>
                  </a:lnTo>
                  <a:lnTo>
                    <a:pt x="5978" y="551496"/>
                  </a:lnTo>
                  <a:lnTo>
                    <a:pt x="6015" y="520059"/>
                  </a:lnTo>
                  <a:lnTo>
                    <a:pt x="6746" y="488518"/>
                  </a:lnTo>
                  <a:lnTo>
                    <a:pt x="7939" y="456907"/>
                  </a:lnTo>
                  <a:lnTo>
                    <a:pt x="9439" y="425250"/>
                  </a:lnTo>
                  <a:lnTo>
                    <a:pt x="12557" y="394267"/>
                  </a:lnTo>
                  <a:lnTo>
                    <a:pt x="16752" y="363734"/>
                  </a:lnTo>
                  <a:lnTo>
                    <a:pt x="21665" y="333501"/>
                  </a:lnTo>
                  <a:lnTo>
                    <a:pt x="27762" y="304173"/>
                  </a:lnTo>
                  <a:lnTo>
                    <a:pt x="34650" y="275450"/>
                  </a:lnTo>
                  <a:lnTo>
                    <a:pt x="42063" y="247128"/>
                  </a:lnTo>
                  <a:lnTo>
                    <a:pt x="50534" y="221191"/>
                  </a:lnTo>
                  <a:lnTo>
                    <a:pt x="59708" y="196845"/>
                  </a:lnTo>
                  <a:lnTo>
                    <a:pt x="78604" y="152389"/>
                  </a:lnTo>
                  <a:lnTo>
                    <a:pt x="96410" y="113817"/>
                  </a:lnTo>
                  <a:lnTo>
                    <a:pt x="125672" y="73851"/>
                  </a:lnTo>
                  <a:lnTo>
                    <a:pt x="145791" y="5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066">
              <a:extLst>
                <a:ext uri="{FF2B5EF4-FFF2-40B4-BE49-F238E27FC236}">
                  <a16:creationId xmlns:a16="http://schemas.microsoft.com/office/drawing/2014/main" xmlns="" id="{111CFEB1-C914-413E-BD3B-98C75A35388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46400" y="766159"/>
              <a:ext cx="491607" cy="3669235"/>
            </a:xfrm>
            <a:custGeom>
              <a:avLst/>
              <a:gdLst/>
              <a:ahLst/>
              <a:cxnLst/>
              <a:rect l="0" t="0" r="0" b="0"/>
              <a:pathLst>
                <a:path w="491607" h="3669235">
                  <a:moveTo>
                    <a:pt x="0" y="192691"/>
                  </a:moveTo>
                  <a:lnTo>
                    <a:pt x="0" y="192691"/>
                  </a:lnTo>
                  <a:lnTo>
                    <a:pt x="5026" y="171969"/>
                  </a:lnTo>
                  <a:lnTo>
                    <a:pt x="9721" y="150332"/>
                  </a:lnTo>
                  <a:lnTo>
                    <a:pt x="18431" y="130826"/>
                  </a:lnTo>
                  <a:lnTo>
                    <a:pt x="50887" y="85691"/>
                  </a:lnTo>
                  <a:lnTo>
                    <a:pt x="88055" y="45966"/>
                  </a:lnTo>
                  <a:lnTo>
                    <a:pt x="128662" y="17423"/>
                  </a:lnTo>
                  <a:lnTo>
                    <a:pt x="168355" y="3527"/>
                  </a:lnTo>
                  <a:lnTo>
                    <a:pt x="202283" y="0"/>
                  </a:lnTo>
                  <a:lnTo>
                    <a:pt x="213172" y="730"/>
                  </a:lnTo>
                  <a:lnTo>
                    <a:pt x="234679" y="9068"/>
                  </a:lnTo>
                  <a:lnTo>
                    <a:pt x="262856" y="29629"/>
                  </a:lnTo>
                  <a:lnTo>
                    <a:pt x="294712" y="68602"/>
                  </a:lnTo>
                  <a:lnTo>
                    <a:pt x="319763" y="108024"/>
                  </a:lnTo>
                  <a:lnTo>
                    <a:pt x="334947" y="150985"/>
                  </a:lnTo>
                  <a:lnTo>
                    <a:pt x="343128" y="184033"/>
                  </a:lnTo>
                  <a:lnTo>
                    <a:pt x="350763" y="220593"/>
                  </a:lnTo>
                  <a:lnTo>
                    <a:pt x="356507" y="260360"/>
                  </a:lnTo>
                  <a:lnTo>
                    <a:pt x="361412" y="301553"/>
                  </a:lnTo>
                  <a:lnTo>
                    <a:pt x="365944" y="344791"/>
                  </a:lnTo>
                  <a:lnTo>
                    <a:pt x="370310" y="392230"/>
                  </a:lnTo>
                  <a:lnTo>
                    <a:pt x="371757" y="416734"/>
                  </a:lnTo>
                  <a:lnTo>
                    <a:pt x="372721" y="441536"/>
                  </a:lnTo>
                  <a:lnTo>
                    <a:pt x="373364" y="466538"/>
                  </a:lnTo>
                  <a:lnTo>
                    <a:pt x="373087" y="491672"/>
                  </a:lnTo>
                  <a:lnTo>
                    <a:pt x="372197" y="516895"/>
                  </a:lnTo>
                  <a:lnTo>
                    <a:pt x="370898" y="542177"/>
                  </a:lnTo>
                  <a:lnTo>
                    <a:pt x="370032" y="568204"/>
                  </a:lnTo>
                  <a:lnTo>
                    <a:pt x="369455" y="594727"/>
                  </a:lnTo>
                  <a:lnTo>
                    <a:pt x="369070" y="621582"/>
                  </a:lnTo>
                  <a:lnTo>
                    <a:pt x="368107" y="648657"/>
                  </a:lnTo>
                  <a:lnTo>
                    <a:pt x="366761" y="675880"/>
                  </a:lnTo>
                  <a:lnTo>
                    <a:pt x="365157" y="703200"/>
                  </a:lnTo>
                  <a:lnTo>
                    <a:pt x="364088" y="730586"/>
                  </a:lnTo>
                  <a:lnTo>
                    <a:pt x="363375" y="758015"/>
                  </a:lnTo>
                  <a:lnTo>
                    <a:pt x="362900" y="785474"/>
                  </a:lnTo>
                  <a:lnTo>
                    <a:pt x="363289" y="814363"/>
                  </a:lnTo>
                  <a:lnTo>
                    <a:pt x="364254" y="844206"/>
                  </a:lnTo>
                  <a:lnTo>
                    <a:pt x="365602" y="874684"/>
                  </a:lnTo>
                  <a:lnTo>
                    <a:pt x="366501" y="904881"/>
                  </a:lnTo>
                  <a:lnTo>
                    <a:pt x="367101" y="934890"/>
                  </a:lnTo>
                  <a:lnTo>
                    <a:pt x="367500" y="964773"/>
                  </a:lnTo>
                  <a:lnTo>
                    <a:pt x="367767" y="993868"/>
                  </a:lnTo>
                  <a:lnTo>
                    <a:pt x="367945" y="1022437"/>
                  </a:lnTo>
                  <a:lnTo>
                    <a:pt x="368063" y="1050655"/>
                  </a:lnTo>
                  <a:lnTo>
                    <a:pt x="368848" y="1080050"/>
                  </a:lnTo>
                  <a:lnTo>
                    <a:pt x="370076" y="1110231"/>
                  </a:lnTo>
                  <a:lnTo>
                    <a:pt x="371601" y="1140934"/>
                  </a:lnTo>
                  <a:lnTo>
                    <a:pt x="374028" y="1172692"/>
                  </a:lnTo>
                  <a:lnTo>
                    <a:pt x="377058" y="1205153"/>
                  </a:lnTo>
                  <a:lnTo>
                    <a:pt x="380488" y="1238082"/>
                  </a:lnTo>
                  <a:lnTo>
                    <a:pt x="382775" y="1270618"/>
                  </a:lnTo>
                  <a:lnTo>
                    <a:pt x="384300" y="1302893"/>
                  </a:lnTo>
                  <a:lnTo>
                    <a:pt x="385317" y="1334992"/>
                  </a:lnTo>
                  <a:lnTo>
                    <a:pt x="387406" y="1368386"/>
                  </a:lnTo>
                  <a:lnTo>
                    <a:pt x="390210" y="1402643"/>
                  </a:lnTo>
                  <a:lnTo>
                    <a:pt x="393490" y="1437476"/>
                  </a:lnTo>
                  <a:lnTo>
                    <a:pt x="395676" y="1471986"/>
                  </a:lnTo>
                  <a:lnTo>
                    <a:pt x="397134" y="1506282"/>
                  </a:lnTo>
                  <a:lnTo>
                    <a:pt x="398106" y="1540435"/>
                  </a:lnTo>
                  <a:lnTo>
                    <a:pt x="399460" y="1574493"/>
                  </a:lnTo>
                  <a:lnTo>
                    <a:pt x="401067" y="1608486"/>
                  </a:lnTo>
                  <a:lnTo>
                    <a:pt x="402845" y="1642438"/>
                  </a:lnTo>
                  <a:lnTo>
                    <a:pt x="404030" y="1676361"/>
                  </a:lnTo>
                  <a:lnTo>
                    <a:pt x="404820" y="1710265"/>
                  </a:lnTo>
                  <a:lnTo>
                    <a:pt x="405347" y="1744157"/>
                  </a:lnTo>
                  <a:lnTo>
                    <a:pt x="407108" y="1778041"/>
                  </a:lnTo>
                  <a:lnTo>
                    <a:pt x="409694" y="1811919"/>
                  </a:lnTo>
                  <a:lnTo>
                    <a:pt x="412830" y="1845793"/>
                  </a:lnTo>
                  <a:lnTo>
                    <a:pt x="415625" y="1878959"/>
                  </a:lnTo>
                  <a:lnTo>
                    <a:pt x="418195" y="1911653"/>
                  </a:lnTo>
                  <a:lnTo>
                    <a:pt x="420613" y="1944032"/>
                  </a:lnTo>
                  <a:lnTo>
                    <a:pt x="422225" y="1976907"/>
                  </a:lnTo>
                  <a:lnTo>
                    <a:pt x="423300" y="2010113"/>
                  </a:lnTo>
                  <a:lnTo>
                    <a:pt x="424017" y="2043539"/>
                  </a:lnTo>
                  <a:lnTo>
                    <a:pt x="425200" y="2076406"/>
                  </a:lnTo>
                  <a:lnTo>
                    <a:pt x="426694" y="2108901"/>
                  </a:lnTo>
                  <a:lnTo>
                    <a:pt x="428396" y="2141148"/>
                  </a:lnTo>
                  <a:lnTo>
                    <a:pt x="429531" y="2173228"/>
                  </a:lnTo>
                  <a:lnTo>
                    <a:pt x="430287" y="2205199"/>
                  </a:lnTo>
                  <a:lnTo>
                    <a:pt x="430791" y="2237097"/>
                  </a:lnTo>
                  <a:lnTo>
                    <a:pt x="431833" y="2269650"/>
                  </a:lnTo>
                  <a:lnTo>
                    <a:pt x="433233" y="2302642"/>
                  </a:lnTo>
                  <a:lnTo>
                    <a:pt x="434872" y="2335925"/>
                  </a:lnTo>
                  <a:lnTo>
                    <a:pt x="435964" y="2369403"/>
                  </a:lnTo>
                  <a:lnTo>
                    <a:pt x="436693" y="2403010"/>
                  </a:lnTo>
                  <a:lnTo>
                    <a:pt x="437179" y="2436704"/>
                  </a:lnTo>
                  <a:lnTo>
                    <a:pt x="437502" y="2470455"/>
                  </a:lnTo>
                  <a:lnTo>
                    <a:pt x="437718" y="2504245"/>
                  </a:lnTo>
                  <a:lnTo>
                    <a:pt x="437862" y="2538060"/>
                  </a:lnTo>
                  <a:lnTo>
                    <a:pt x="437959" y="2572598"/>
                  </a:lnTo>
                  <a:lnTo>
                    <a:pt x="438022" y="2607618"/>
                  </a:lnTo>
                  <a:lnTo>
                    <a:pt x="438064" y="2642959"/>
                  </a:lnTo>
                  <a:lnTo>
                    <a:pt x="438093" y="2677103"/>
                  </a:lnTo>
                  <a:lnTo>
                    <a:pt x="438112" y="2710449"/>
                  </a:lnTo>
                  <a:lnTo>
                    <a:pt x="438124" y="2743263"/>
                  </a:lnTo>
                  <a:lnTo>
                    <a:pt x="438838" y="2775722"/>
                  </a:lnTo>
                  <a:lnTo>
                    <a:pt x="440020" y="2807945"/>
                  </a:lnTo>
                  <a:lnTo>
                    <a:pt x="441513" y="2840010"/>
                  </a:lnTo>
                  <a:lnTo>
                    <a:pt x="443920" y="2871970"/>
                  </a:lnTo>
                  <a:lnTo>
                    <a:pt x="446936" y="2903861"/>
                  </a:lnTo>
                  <a:lnTo>
                    <a:pt x="450357" y="2935704"/>
                  </a:lnTo>
                  <a:lnTo>
                    <a:pt x="454049" y="2966811"/>
                  </a:lnTo>
                  <a:lnTo>
                    <a:pt x="457921" y="2997426"/>
                  </a:lnTo>
                  <a:lnTo>
                    <a:pt x="461914" y="3027714"/>
                  </a:lnTo>
                  <a:lnTo>
                    <a:pt x="465987" y="3056373"/>
                  </a:lnTo>
                  <a:lnTo>
                    <a:pt x="470114" y="3083946"/>
                  </a:lnTo>
                  <a:lnTo>
                    <a:pt x="474276" y="3110794"/>
                  </a:lnTo>
                  <a:lnTo>
                    <a:pt x="477050" y="3137865"/>
                  </a:lnTo>
                  <a:lnTo>
                    <a:pt x="478900" y="3165085"/>
                  </a:lnTo>
                  <a:lnTo>
                    <a:pt x="480133" y="3192404"/>
                  </a:lnTo>
                  <a:lnTo>
                    <a:pt x="481661" y="3218377"/>
                  </a:lnTo>
                  <a:lnTo>
                    <a:pt x="483385" y="3243454"/>
                  </a:lnTo>
                  <a:lnTo>
                    <a:pt x="485240" y="3267934"/>
                  </a:lnTo>
                  <a:lnTo>
                    <a:pt x="487182" y="3292013"/>
                  </a:lnTo>
                  <a:lnTo>
                    <a:pt x="491222" y="3339466"/>
                  </a:lnTo>
                  <a:lnTo>
                    <a:pt x="491606" y="3384545"/>
                  </a:lnTo>
                  <a:lnTo>
                    <a:pt x="489425" y="3427392"/>
                  </a:lnTo>
                  <a:lnTo>
                    <a:pt x="486103" y="3467603"/>
                  </a:lnTo>
                  <a:lnTo>
                    <a:pt x="482276" y="3504759"/>
                  </a:lnTo>
                  <a:lnTo>
                    <a:pt x="476811" y="3539382"/>
                  </a:lnTo>
                  <a:lnTo>
                    <a:pt x="461129" y="3585936"/>
                  </a:lnTo>
                  <a:lnTo>
                    <a:pt x="439627" y="3624737"/>
                  </a:lnTo>
                  <a:lnTo>
                    <a:pt x="413041" y="3656002"/>
                  </a:lnTo>
                  <a:lnTo>
                    <a:pt x="400179" y="3665162"/>
                  </a:lnTo>
                  <a:lnTo>
                    <a:pt x="387407" y="3669234"/>
                  </a:lnTo>
                  <a:lnTo>
                    <a:pt x="368317" y="3668155"/>
                  </a:lnTo>
                  <a:lnTo>
                    <a:pt x="355608" y="3661391"/>
                  </a:lnTo>
                  <a:lnTo>
                    <a:pt x="330201" y="3636432"/>
                  </a:lnTo>
                  <a:lnTo>
                    <a:pt x="307779" y="3602462"/>
                  </a:lnTo>
                  <a:lnTo>
                    <a:pt x="286633" y="3557746"/>
                  </a:lnTo>
                  <a:lnTo>
                    <a:pt x="269679" y="3525302"/>
                  </a:lnTo>
                  <a:lnTo>
                    <a:pt x="251091" y="3491363"/>
                  </a:lnTo>
                  <a:lnTo>
                    <a:pt x="233422" y="3455111"/>
                  </a:lnTo>
                  <a:lnTo>
                    <a:pt x="216161" y="3415952"/>
                  </a:lnTo>
                  <a:lnTo>
                    <a:pt x="199083" y="3375029"/>
                  </a:lnTo>
                  <a:lnTo>
                    <a:pt x="182085" y="3333323"/>
                  </a:lnTo>
                  <a:lnTo>
                    <a:pt x="165123" y="3289386"/>
                  </a:lnTo>
                  <a:lnTo>
                    <a:pt x="148177" y="3243283"/>
                  </a:lnTo>
                  <a:lnTo>
                    <a:pt x="139707" y="3219137"/>
                  </a:lnTo>
                  <a:lnTo>
                    <a:pt x="131238" y="3194571"/>
                  </a:lnTo>
                  <a:lnTo>
                    <a:pt x="124181" y="3170433"/>
                  </a:lnTo>
                  <a:lnTo>
                    <a:pt x="112577" y="3122917"/>
                  </a:lnTo>
                  <a:lnTo>
                    <a:pt x="106801" y="3097969"/>
                  </a:lnTo>
                  <a:lnTo>
                    <a:pt x="100834" y="3072166"/>
                  </a:lnTo>
                  <a:lnTo>
                    <a:pt x="94739" y="3045791"/>
                  </a:lnTo>
                  <a:lnTo>
                    <a:pt x="88560" y="3019036"/>
                  </a:lnTo>
                  <a:lnTo>
                    <a:pt x="82323" y="2992026"/>
                  </a:lnTo>
                  <a:lnTo>
                    <a:pt x="76049" y="2964848"/>
                  </a:lnTo>
                  <a:lnTo>
                    <a:pt x="70455" y="2937556"/>
                  </a:lnTo>
                  <a:lnTo>
                    <a:pt x="65314" y="2910190"/>
                  </a:lnTo>
                  <a:lnTo>
                    <a:pt x="60476" y="2882774"/>
                  </a:lnTo>
                  <a:lnTo>
                    <a:pt x="56545" y="2854618"/>
                  </a:lnTo>
                  <a:lnTo>
                    <a:pt x="53219" y="2825970"/>
                  </a:lnTo>
                  <a:lnTo>
                    <a:pt x="50296" y="2796993"/>
                  </a:lnTo>
                  <a:lnTo>
                    <a:pt x="47641" y="2767093"/>
                  </a:lnTo>
                  <a:lnTo>
                    <a:pt x="45167" y="2736575"/>
                  </a:lnTo>
                  <a:lnTo>
                    <a:pt x="42811" y="2705647"/>
                  </a:lnTo>
                  <a:lnTo>
                    <a:pt x="40535" y="2675151"/>
                  </a:lnTo>
                  <a:lnTo>
                    <a:pt x="38312" y="2644942"/>
                  </a:lnTo>
                  <a:lnTo>
                    <a:pt x="36125" y="2614925"/>
                  </a:lnTo>
                  <a:lnTo>
                    <a:pt x="34666" y="2584330"/>
                  </a:lnTo>
                  <a:lnTo>
                    <a:pt x="33694" y="2553351"/>
                  </a:lnTo>
                  <a:lnTo>
                    <a:pt x="33046" y="2522114"/>
                  </a:lnTo>
                  <a:lnTo>
                    <a:pt x="31909" y="2488590"/>
                  </a:lnTo>
                  <a:lnTo>
                    <a:pt x="30445" y="2453540"/>
                  </a:lnTo>
                  <a:lnTo>
                    <a:pt x="28763" y="2417474"/>
                  </a:lnTo>
                  <a:lnTo>
                    <a:pt x="27642" y="2382141"/>
                  </a:lnTo>
                  <a:lnTo>
                    <a:pt x="26895" y="2347297"/>
                  </a:lnTo>
                  <a:lnTo>
                    <a:pt x="26396" y="2312778"/>
                  </a:lnTo>
                  <a:lnTo>
                    <a:pt x="25359" y="2279182"/>
                  </a:lnTo>
                  <a:lnTo>
                    <a:pt x="23961" y="2246202"/>
                  </a:lnTo>
                  <a:lnTo>
                    <a:pt x="22324" y="2213632"/>
                  </a:lnTo>
                  <a:lnTo>
                    <a:pt x="20527" y="2179218"/>
                  </a:lnTo>
                  <a:lnTo>
                    <a:pt x="18623" y="2143576"/>
                  </a:lnTo>
                  <a:lnTo>
                    <a:pt x="16649" y="2107114"/>
                  </a:lnTo>
                  <a:lnTo>
                    <a:pt x="14627" y="2070106"/>
                  </a:lnTo>
                  <a:lnTo>
                    <a:pt x="12574" y="2032734"/>
                  </a:lnTo>
                  <a:lnTo>
                    <a:pt x="10499" y="1995120"/>
                  </a:lnTo>
                  <a:lnTo>
                    <a:pt x="9822" y="1957344"/>
                  </a:lnTo>
                  <a:lnTo>
                    <a:pt x="10076" y="1919460"/>
                  </a:lnTo>
                  <a:lnTo>
                    <a:pt x="10950" y="1881503"/>
                  </a:lnTo>
                  <a:lnTo>
                    <a:pt x="11533" y="1842088"/>
                  </a:lnTo>
                  <a:lnTo>
                    <a:pt x="11923" y="1801700"/>
                  </a:lnTo>
                  <a:lnTo>
                    <a:pt x="12182" y="1760664"/>
                  </a:lnTo>
                  <a:lnTo>
                    <a:pt x="11649" y="1719195"/>
                  </a:lnTo>
                  <a:lnTo>
                    <a:pt x="10588" y="1677438"/>
                  </a:lnTo>
                  <a:lnTo>
                    <a:pt x="9176" y="1635489"/>
                  </a:lnTo>
                  <a:lnTo>
                    <a:pt x="8234" y="1594117"/>
                  </a:lnTo>
                  <a:lnTo>
                    <a:pt x="7606" y="1553131"/>
                  </a:lnTo>
                  <a:lnTo>
                    <a:pt x="7187" y="1512401"/>
                  </a:lnTo>
                  <a:lnTo>
                    <a:pt x="6908" y="1470431"/>
                  </a:lnTo>
                  <a:lnTo>
                    <a:pt x="6722" y="1427634"/>
                  </a:lnTo>
                  <a:lnTo>
                    <a:pt x="6598" y="1384286"/>
                  </a:lnTo>
                  <a:lnTo>
                    <a:pt x="6515" y="1341277"/>
                  </a:lnTo>
                  <a:lnTo>
                    <a:pt x="6461" y="1298493"/>
                  </a:lnTo>
                  <a:lnTo>
                    <a:pt x="6424" y="1255859"/>
                  </a:lnTo>
                  <a:lnTo>
                    <a:pt x="7104" y="1213325"/>
                  </a:lnTo>
                  <a:lnTo>
                    <a:pt x="8264" y="1170858"/>
                  </a:lnTo>
                  <a:lnTo>
                    <a:pt x="9743" y="1128436"/>
                  </a:lnTo>
                  <a:lnTo>
                    <a:pt x="10023" y="1085337"/>
                  </a:lnTo>
                  <a:lnTo>
                    <a:pt x="9504" y="1041789"/>
                  </a:lnTo>
                  <a:lnTo>
                    <a:pt x="8453" y="997939"/>
                  </a:lnTo>
                  <a:lnTo>
                    <a:pt x="7752" y="954595"/>
                  </a:lnTo>
                  <a:lnTo>
                    <a:pt x="7284" y="911588"/>
                  </a:lnTo>
                  <a:lnTo>
                    <a:pt x="6973" y="868806"/>
                  </a:lnTo>
                  <a:lnTo>
                    <a:pt x="6765" y="826173"/>
                  </a:lnTo>
                  <a:lnTo>
                    <a:pt x="6627" y="783640"/>
                  </a:lnTo>
                  <a:lnTo>
                    <a:pt x="6535" y="741174"/>
                  </a:lnTo>
                  <a:lnTo>
                    <a:pt x="6473" y="699457"/>
                  </a:lnTo>
                  <a:lnTo>
                    <a:pt x="6432" y="658241"/>
                  </a:lnTo>
                  <a:lnTo>
                    <a:pt x="6405" y="617358"/>
                  </a:lnTo>
                  <a:lnTo>
                    <a:pt x="6386" y="576697"/>
                  </a:lnTo>
                  <a:lnTo>
                    <a:pt x="6374" y="536184"/>
                  </a:lnTo>
                  <a:lnTo>
                    <a:pt x="6366" y="495769"/>
                  </a:lnTo>
                  <a:lnTo>
                    <a:pt x="6361" y="457538"/>
                  </a:lnTo>
                  <a:lnTo>
                    <a:pt x="6357" y="420761"/>
                  </a:lnTo>
                  <a:lnTo>
                    <a:pt x="6355" y="384954"/>
                  </a:lnTo>
                  <a:lnTo>
                    <a:pt x="6353" y="350500"/>
                  </a:lnTo>
                  <a:lnTo>
                    <a:pt x="6352" y="316947"/>
                  </a:lnTo>
                  <a:lnTo>
                    <a:pt x="6351" y="283995"/>
                  </a:lnTo>
                  <a:lnTo>
                    <a:pt x="6351" y="253560"/>
                  </a:lnTo>
                  <a:lnTo>
                    <a:pt x="6351" y="224804"/>
                  </a:lnTo>
                  <a:lnTo>
                    <a:pt x="6350" y="197166"/>
                  </a:lnTo>
                  <a:lnTo>
                    <a:pt x="7056" y="172391"/>
                  </a:lnTo>
                  <a:lnTo>
                    <a:pt x="9721" y="127930"/>
                  </a:lnTo>
                  <a:lnTo>
                    <a:pt x="12700" y="84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8" name="SMARTInkShape-2067">
            <a:extLst>
              <a:ext uri="{FF2B5EF4-FFF2-40B4-BE49-F238E27FC236}">
                <a16:creationId xmlns:a16="http://schemas.microsoft.com/office/drawing/2014/main" xmlns="" id="{4F9FBFE0-EA66-4DF5-8A98-6D804A49EA7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86483" y="805292"/>
            <a:ext cx="675619" cy="3725422"/>
          </a:xfrm>
          <a:custGeom>
            <a:avLst/>
            <a:gdLst/>
            <a:ahLst/>
            <a:cxnLst/>
            <a:rect l="0" t="0" r="0" b="0"/>
            <a:pathLst>
              <a:path w="675619" h="3725422">
                <a:moveTo>
                  <a:pt x="72667" y="426608"/>
                </a:moveTo>
                <a:lnTo>
                  <a:pt x="72667" y="426608"/>
                </a:lnTo>
                <a:lnTo>
                  <a:pt x="58164" y="420833"/>
                </a:lnTo>
                <a:lnTo>
                  <a:pt x="49523" y="414399"/>
                </a:lnTo>
                <a:lnTo>
                  <a:pt x="36725" y="396101"/>
                </a:lnTo>
                <a:lnTo>
                  <a:pt x="27367" y="372805"/>
                </a:lnTo>
                <a:lnTo>
                  <a:pt x="26867" y="334545"/>
                </a:lnTo>
                <a:lnTo>
                  <a:pt x="34559" y="287460"/>
                </a:lnTo>
                <a:lnTo>
                  <a:pt x="41855" y="254463"/>
                </a:lnTo>
                <a:lnTo>
                  <a:pt x="51211" y="220982"/>
                </a:lnTo>
                <a:lnTo>
                  <a:pt x="64778" y="187287"/>
                </a:lnTo>
                <a:lnTo>
                  <a:pt x="88282" y="139955"/>
                </a:lnTo>
                <a:lnTo>
                  <a:pt x="119862" y="94651"/>
                </a:lnTo>
                <a:lnTo>
                  <a:pt x="156030" y="56690"/>
                </a:lnTo>
                <a:lnTo>
                  <a:pt x="201865" y="17199"/>
                </a:lnTo>
                <a:lnTo>
                  <a:pt x="239063" y="956"/>
                </a:lnTo>
                <a:lnTo>
                  <a:pt x="265041" y="0"/>
                </a:lnTo>
                <a:lnTo>
                  <a:pt x="290612" y="7557"/>
                </a:lnTo>
                <a:lnTo>
                  <a:pt x="316062" y="28846"/>
                </a:lnTo>
                <a:lnTo>
                  <a:pt x="345582" y="73420"/>
                </a:lnTo>
                <a:lnTo>
                  <a:pt x="369587" y="115389"/>
                </a:lnTo>
                <a:lnTo>
                  <a:pt x="386195" y="146942"/>
                </a:lnTo>
                <a:lnTo>
                  <a:pt x="406746" y="181662"/>
                </a:lnTo>
                <a:lnTo>
                  <a:pt x="429285" y="218260"/>
                </a:lnTo>
                <a:lnTo>
                  <a:pt x="451062" y="255692"/>
                </a:lnTo>
                <a:lnTo>
                  <a:pt x="470619" y="297258"/>
                </a:lnTo>
                <a:lnTo>
                  <a:pt x="488012" y="340897"/>
                </a:lnTo>
                <a:lnTo>
                  <a:pt x="502798" y="383810"/>
                </a:lnTo>
                <a:lnTo>
                  <a:pt x="516425" y="428283"/>
                </a:lnTo>
                <a:lnTo>
                  <a:pt x="529537" y="475330"/>
                </a:lnTo>
                <a:lnTo>
                  <a:pt x="535997" y="500717"/>
                </a:lnTo>
                <a:lnTo>
                  <a:pt x="542420" y="526814"/>
                </a:lnTo>
                <a:lnTo>
                  <a:pt x="548113" y="552679"/>
                </a:lnTo>
                <a:lnTo>
                  <a:pt x="553320" y="578388"/>
                </a:lnTo>
                <a:lnTo>
                  <a:pt x="558202" y="603995"/>
                </a:lnTo>
                <a:lnTo>
                  <a:pt x="562868" y="630238"/>
                </a:lnTo>
                <a:lnTo>
                  <a:pt x="567390" y="656906"/>
                </a:lnTo>
                <a:lnTo>
                  <a:pt x="571816" y="683857"/>
                </a:lnTo>
                <a:lnTo>
                  <a:pt x="575472" y="710996"/>
                </a:lnTo>
                <a:lnTo>
                  <a:pt x="578615" y="738261"/>
                </a:lnTo>
                <a:lnTo>
                  <a:pt x="581415" y="765610"/>
                </a:lnTo>
                <a:lnTo>
                  <a:pt x="583282" y="793015"/>
                </a:lnTo>
                <a:lnTo>
                  <a:pt x="584527" y="820457"/>
                </a:lnTo>
                <a:lnTo>
                  <a:pt x="585357" y="847924"/>
                </a:lnTo>
                <a:lnTo>
                  <a:pt x="585910" y="875408"/>
                </a:lnTo>
                <a:lnTo>
                  <a:pt x="586279" y="902902"/>
                </a:lnTo>
                <a:lnTo>
                  <a:pt x="586525" y="930404"/>
                </a:lnTo>
                <a:lnTo>
                  <a:pt x="586689" y="958616"/>
                </a:lnTo>
                <a:lnTo>
                  <a:pt x="586798" y="987302"/>
                </a:lnTo>
                <a:lnTo>
                  <a:pt x="586871" y="1016304"/>
                </a:lnTo>
                <a:lnTo>
                  <a:pt x="586919" y="1045517"/>
                </a:lnTo>
                <a:lnTo>
                  <a:pt x="586952" y="1074869"/>
                </a:lnTo>
                <a:lnTo>
                  <a:pt x="586974" y="1104315"/>
                </a:lnTo>
                <a:lnTo>
                  <a:pt x="588399" y="1133119"/>
                </a:lnTo>
                <a:lnTo>
                  <a:pt x="590761" y="1161493"/>
                </a:lnTo>
                <a:lnTo>
                  <a:pt x="593746" y="1189581"/>
                </a:lnTo>
                <a:lnTo>
                  <a:pt x="597147" y="1218184"/>
                </a:lnTo>
                <a:lnTo>
                  <a:pt x="600826" y="1247131"/>
                </a:lnTo>
                <a:lnTo>
                  <a:pt x="604690" y="1276307"/>
                </a:lnTo>
                <a:lnTo>
                  <a:pt x="608677" y="1304930"/>
                </a:lnTo>
                <a:lnTo>
                  <a:pt x="612745" y="1333183"/>
                </a:lnTo>
                <a:lnTo>
                  <a:pt x="616869" y="1361192"/>
                </a:lnTo>
                <a:lnTo>
                  <a:pt x="621030" y="1389036"/>
                </a:lnTo>
                <a:lnTo>
                  <a:pt x="625214" y="1416771"/>
                </a:lnTo>
                <a:lnTo>
                  <a:pt x="629415" y="1444433"/>
                </a:lnTo>
                <a:lnTo>
                  <a:pt x="634332" y="1473458"/>
                </a:lnTo>
                <a:lnTo>
                  <a:pt x="639727" y="1503391"/>
                </a:lnTo>
                <a:lnTo>
                  <a:pt x="645440" y="1533930"/>
                </a:lnTo>
                <a:lnTo>
                  <a:pt x="649955" y="1564167"/>
                </a:lnTo>
                <a:lnTo>
                  <a:pt x="653670" y="1594203"/>
                </a:lnTo>
                <a:lnTo>
                  <a:pt x="656852" y="1624105"/>
                </a:lnTo>
                <a:lnTo>
                  <a:pt x="659680" y="1653917"/>
                </a:lnTo>
                <a:lnTo>
                  <a:pt x="662270" y="1683669"/>
                </a:lnTo>
                <a:lnTo>
                  <a:pt x="664702" y="1713382"/>
                </a:lnTo>
                <a:lnTo>
                  <a:pt x="666325" y="1743774"/>
                </a:lnTo>
                <a:lnTo>
                  <a:pt x="667405" y="1774619"/>
                </a:lnTo>
                <a:lnTo>
                  <a:pt x="668126" y="1805765"/>
                </a:lnTo>
                <a:lnTo>
                  <a:pt x="669312" y="1837113"/>
                </a:lnTo>
                <a:lnTo>
                  <a:pt x="670808" y="1868594"/>
                </a:lnTo>
                <a:lnTo>
                  <a:pt x="672511" y="1900166"/>
                </a:lnTo>
                <a:lnTo>
                  <a:pt x="673646" y="1931091"/>
                </a:lnTo>
                <a:lnTo>
                  <a:pt x="674403" y="1961585"/>
                </a:lnTo>
                <a:lnTo>
                  <a:pt x="674907" y="1991793"/>
                </a:lnTo>
                <a:lnTo>
                  <a:pt x="675244" y="2023220"/>
                </a:lnTo>
                <a:lnTo>
                  <a:pt x="675468" y="2055460"/>
                </a:lnTo>
                <a:lnTo>
                  <a:pt x="675618" y="2088243"/>
                </a:lnTo>
                <a:lnTo>
                  <a:pt x="674307" y="2120681"/>
                </a:lnTo>
                <a:lnTo>
                  <a:pt x="672021" y="2152890"/>
                </a:lnTo>
                <a:lnTo>
                  <a:pt x="669086" y="2184946"/>
                </a:lnTo>
                <a:lnTo>
                  <a:pt x="667130" y="2216195"/>
                </a:lnTo>
                <a:lnTo>
                  <a:pt x="665825" y="2246904"/>
                </a:lnTo>
                <a:lnTo>
                  <a:pt x="664956" y="2277256"/>
                </a:lnTo>
                <a:lnTo>
                  <a:pt x="664376" y="2308073"/>
                </a:lnTo>
                <a:lnTo>
                  <a:pt x="663990" y="2339201"/>
                </a:lnTo>
                <a:lnTo>
                  <a:pt x="663732" y="2370537"/>
                </a:lnTo>
                <a:lnTo>
                  <a:pt x="662855" y="2401305"/>
                </a:lnTo>
                <a:lnTo>
                  <a:pt x="661564" y="2431695"/>
                </a:lnTo>
                <a:lnTo>
                  <a:pt x="659998" y="2461833"/>
                </a:lnTo>
                <a:lnTo>
                  <a:pt x="658249" y="2491802"/>
                </a:lnTo>
                <a:lnTo>
                  <a:pt x="656377" y="2521660"/>
                </a:lnTo>
                <a:lnTo>
                  <a:pt x="654425" y="2551442"/>
                </a:lnTo>
                <a:lnTo>
                  <a:pt x="653121" y="2581881"/>
                </a:lnTo>
                <a:lnTo>
                  <a:pt x="652253" y="2612756"/>
                </a:lnTo>
                <a:lnTo>
                  <a:pt x="651674" y="2643924"/>
                </a:lnTo>
                <a:lnTo>
                  <a:pt x="650583" y="2674579"/>
                </a:lnTo>
                <a:lnTo>
                  <a:pt x="649150" y="2704895"/>
                </a:lnTo>
                <a:lnTo>
                  <a:pt x="647489" y="2734983"/>
                </a:lnTo>
                <a:lnTo>
                  <a:pt x="645676" y="2764213"/>
                </a:lnTo>
                <a:lnTo>
                  <a:pt x="643762" y="2792872"/>
                </a:lnTo>
                <a:lnTo>
                  <a:pt x="641780" y="2821151"/>
                </a:lnTo>
                <a:lnTo>
                  <a:pt x="639753" y="2849881"/>
                </a:lnTo>
                <a:lnTo>
                  <a:pt x="637697" y="2878912"/>
                </a:lnTo>
                <a:lnTo>
                  <a:pt x="635620" y="2908144"/>
                </a:lnTo>
                <a:lnTo>
                  <a:pt x="633530" y="2936804"/>
                </a:lnTo>
                <a:lnTo>
                  <a:pt x="631431" y="2965083"/>
                </a:lnTo>
                <a:lnTo>
                  <a:pt x="629327" y="2993108"/>
                </a:lnTo>
                <a:lnTo>
                  <a:pt x="626511" y="3020964"/>
                </a:lnTo>
                <a:lnTo>
                  <a:pt x="623225" y="3048706"/>
                </a:lnTo>
                <a:lnTo>
                  <a:pt x="619622" y="3076373"/>
                </a:lnTo>
                <a:lnTo>
                  <a:pt x="615809" y="3103990"/>
                </a:lnTo>
                <a:lnTo>
                  <a:pt x="611857" y="3131574"/>
                </a:lnTo>
                <a:lnTo>
                  <a:pt x="607810" y="3159135"/>
                </a:lnTo>
                <a:lnTo>
                  <a:pt x="602996" y="3185976"/>
                </a:lnTo>
                <a:lnTo>
                  <a:pt x="597669" y="3212336"/>
                </a:lnTo>
                <a:lnTo>
                  <a:pt x="592002" y="3238377"/>
                </a:lnTo>
                <a:lnTo>
                  <a:pt x="586107" y="3263498"/>
                </a:lnTo>
                <a:lnTo>
                  <a:pt x="580060" y="3288007"/>
                </a:lnTo>
                <a:lnTo>
                  <a:pt x="573912" y="3312107"/>
                </a:lnTo>
                <a:lnTo>
                  <a:pt x="567697" y="3336641"/>
                </a:lnTo>
                <a:lnTo>
                  <a:pt x="561437" y="3361463"/>
                </a:lnTo>
                <a:lnTo>
                  <a:pt x="555147" y="3386478"/>
                </a:lnTo>
                <a:lnTo>
                  <a:pt x="548837" y="3410917"/>
                </a:lnTo>
                <a:lnTo>
                  <a:pt x="542514" y="3434969"/>
                </a:lnTo>
                <a:lnTo>
                  <a:pt x="530549" y="3480979"/>
                </a:lnTo>
                <a:lnTo>
                  <a:pt x="520527" y="3522595"/>
                </a:lnTo>
                <a:lnTo>
                  <a:pt x="507607" y="3562258"/>
                </a:lnTo>
                <a:lnTo>
                  <a:pt x="493161" y="3599641"/>
                </a:lnTo>
                <a:lnTo>
                  <a:pt x="473131" y="3647043"/>
                </a:lnTo>
                <a:lnTo>
                  <a:pt x="447398" y="3691617"/>
                </a:lnTo>
                <a:lnTo>
                  <a:pt x="433948" y="3706523"/>
                </a:lnTo>
                <a:lnTo>
                  <a:pt x="411213" y="3721438"/>
                </a:lnTo>
                <a:lnTo>
                  <a:pt x="397405" y="3725421"/>
                </a:lnTo>
                <a:lnTo>
                  <a:pt x="390053" y="3723661"/>
                </a:lnTo>
                <a:lnTo>
                  <a:pt x="374359" y="3714179"/>
                </a:lnTo>
                <a:lnTo>
                  <a:pt x="349657" y="3689604"/>
                </a:lnTo>
                <a:lnTo>
                  <a:pt x="327834" y="3653237"/>
                </a:lnTo>
                <a:lnTo>
                  <a:pt x="301221" y="3607812"/>
                </a:lnTo>
                <a:lnTo>
                  <a:pt x="285019" y="3575202"/>
                </a:lnTo>
                <a:lnTo>
                  <a:pt x="270057" y="3540483"/>
                </a:lnTo>
                <a:lnTo>
                  <a:pt x="254000" y="3501534"/>
                </a:lnTo>
                <a:lnTo>
                  <a:pt x="239337" y="3460705"/>
                </a:lnTo>
                <a:lnTo>
                  <a:pt x="225765" y="3419040"/>
                </a:lnTo>
                <a:lnTo>
                  <a:pt x="212677" y="3377003"/>
                </a:lnTo>
                <a:lnTo>
                  <a:pt x="201686" y="3331039"/>
                </a:lnTo>
                <a:lnTo>
                  <a:pt x="196780" y="3306929"/>
                </a:lnTo>
                <a:lnTo>
                  <a:pt x="191392" y="3282389"/>
                </a:lnTo>
                <a:lnTo>
                  <a:pt x="185684" y="3257562"/>
                </a:lnTo>
                <a:lnTo>
                  <a:pt x="179760" y="3232544"/>
                </a:lnTo>
                <a:lnTo>
                  <a:pt x="175108" y="3207398"/>
                </a:lnTo>
                <a:lnTo>
                  <a:pt x="171300" y="3182168"/>
                </a:lnTo>
                <a:lnTo>
                  <a:pt x="168055" y="3156881"/>
                </a:lnTo>
                <a:lnTo>
                  <a:pt x="165187" y="3130851"/>
                </a:lnTo>
                <a:lnTo>
                  <a:pt x="162569" y="3104326"/>
                </a:lnTo>
                <a:lnTo>
                  <a:pt x="160118" y="3077470"/>
                </a:lnTo>
                <a:lnTo>
                  <a:pt x="157073" y="3051099"/>
                </a:lnTo>
                <a:lnTo>
                  <a:pt x="153633" y="3025052"/>
                </a:lnTo>
                <a:lnTo>
                  <a:pt x="149927" y="2999220"/>
                </a:lnTo>
                <a:lnTo>
                  <a:pt x="146752" y="2973533"/>
                </a:lnTo>
                <a:lnTo>
                  <a:pt x="143929" y="2947941"/>
                </a:lnTo>
                <a:lnTo>
                  <a:pt x="141341" y="2922413"/>
                </a:lnTo>
                <a:lnTo>
                  <a:pt x="138206" y="2895517"/>
                </a:lnTo>
                <a:lnTo>
                  <a:pt x="134704" y="2867708"/>
                </a:lnTo>
                <a:lnTo>
                  <a:pt x="130958" y="2839291"/>
                </a:lnTo>
                <a:lnTo>
                  <a:pt x="127755" y="2811175"/>
                </a:lnTo>
                <a:lnTo>
                  <a:pt x="124915" y="2783258"/>
                </a:lnTo>
                <a:lnTo>
                  <a:pt x="122316" y="2755474"/>
                </a:lnTo>
                <a:lnTo>
                  <a:pt x="119172" y="2728485"/>
                </a:lnTo>
                <a:lnTo>
                  <a:pt x="115664" y="2702026"/>
                </a:lnTo>
                <a:lnTo>
                  <a:pt x="111915" y="2675920"/>
                </a:lnTo>
                <a:lnTo>
                  <a:pt x="108711" y="2647933"/>
                </a:lnTo>
                <a:lnTo>
                  <a:pt x="105868" y="2618690"/>
                </a:lnTo>
                <a:lnTo>
                  <a:pt x="103267" y="2588614"/>
                </a:lnTo>
                <a:lnTo>
                  <a:pt x="100828" y="2557978"/>
                </a:lnTo>
                <a:lnTo>
                  <a:pt x="98497" y="2526971"/>
                </a:lnTo>
                <a:lnTo>
                  <a:pt x="96237" y="2495717"/>
                </a:lnTo>
                <a:lnTo>
                  <a:pt x="94730" y="2465003"/>
                </a:lnTo>
                <a:lnTo>
                  <a:pt x="93726" y="2434649"/>
                </a:lnTo>
                <a:lnTo>
                  <a:pt x="93056" y="2404535"/>
                </a:lnTo>
                <a:lnTo>
                  <a:pt x="92610" y="2372465"/>
                </a:lnTo>
                <a:lnTo>
                  <a:pt x="92312" y="2339090"/>
                </a:lnTo>
                <a:lnTo>
                  <a:pt x="92114" y="2304846"/>
                </a:lnTo>
                <a:lnTo>
                  <a:pt x="91982" y="2270728"/>
                </a:lnTo>
                <a:lnTo>
                  <a:pt x="91893" y="2236694"/>
                </a:lnTo>
                <a:lnTo>
                  <a:pt x="91835" y="2202715"/>
                </a:lnTo>
                <a:lnTo>
                  <a:pt x="91796" y="2169479"/>
                </a:lnTo>
                <a:lnTo>
                  <a:pt x="91769" y="2136739"/>
                </a:lnTo>
                <a:lnTo>
                  <a:pt x="91752" y="2104329"/>
                </a:lnTo>
                <a:lnTo>
                  <a:pt x="91740" y="2070022"/>
                </a:lnTo>
                <a:lnTo>
                  <a:pt x="91733" y="2034451"/>
                </a:lnTo>
                <a:lnTo>
                  <a:pt x="91727" y="1998037"/>
                </a:lnTo>
                <a:lnTo>
                  <a:pt x="91018" y="1961766"/>
                </a:lnTo>
                <a:lnTo>
                  <a:pt x="89840" y="1925591"/>
                </a:lnTo>
                <a:lnTo>
                  <a:pt x="88349" y="1889480"/>
                </a:lnTo>
                <a:lnTo>
                  <a:pt x="86649" y="1854117"/>
                </a:lnTo>
                <a:lnTo>
                  <a:pt x="84811" y="1819253"/>
                </a:lnTo>
                <a:lnTo>
                  <a:pt x="82880" y="1784721"/>
                </a:lnTo>
                <a:lnTo>
                  <a:pt x="80886" y="1749000"/>
                </a:lnTo>
                <a:lnTo>
                  <a:pt x="78852" y="1712486"/>
                </a:lnTo>
                <a:lnTo>
                  <a:pt x="76790" y="1675443"/>
                </a:lnTo>
                <a:lnTo>
                  <a:pt x="74005" y="1639459"/>
                </a:lnTo>
                <a:lnTo>
                  <a:pt x="70736" y="1604181"/>
                </a:lnTo>
                <a:lnTo>
                  <a:pt x="67146" y="1569373"/>
                </a:lnTo>
                <a:lnTo>
                  <a:pt x="63342" y="1534879"/>
                </a:lnTo>
                <a:lnTo>
                  <a:pt x="59395" y="1500594"/>
                </a:lnTo>
                <a:lnTo>
                  <a:pt x="55352" y="1466449"/>
                </a:lnTo>
                <a:lnTo>
                  <a:pt x="51952" y="1431691"/>
                </a:lnTo>
                <a:lnTo>
                  <a:pt x="48979" y="1396524"/>
                </a:lnTo>
                <a:lnTo>
                  <a:pt x="46291" y="1361085"/>
                </a:lnTo>
                <a:lnTo>
                  <a:pt x="43089" y="1326171"/>
                </a:lnTo>
                <a:lnTo>
                  <a:pt x="39543" y="1291605"/>
                </a:lnTo>
                <a:lnTo>
                  <a:pt x="35767" y="1257273"/>
                </a:lnTo>
                <a:lnTo>
                  <a:pt x="32545" y="1223096"/>
                </a:lnTo>
                <a:lnTo>
                  <a:pt x="29691" y="1189022"/>
                </a:lnTo>
                <a:lnTo>
                  <a:pt x="27083" y="1155017"/>
                </a:lnTo>
                <a:lnTo>
                  <a:pt x="24639" y="1120353"/>
                </a:lnTo>
                <a:lnTo>
                  <a:pt x="22303" y="1085249"/>
                </a:lnTo>
                <a:lnTo>
                  <a:pt x="20041" y="1049852"/>
                </a:lnTo>
                <a:lnTo>
                  <a:pt x="17828" y="1015671"/>
                </a:lnTo>
                <a:lnTo>
                  <a:pt x="15646" y="982300"/>
                </a:lnTo>
                <a:lnTo>
                  <a:pt x="13487" y="949469"/>
                </a:lnTo>
                <a:lnTo>
                  <a:pt x="11341" y="916293"/>
                </a:lnTo>
                <a:lnTo>
                  <a:pt x="9205" y="882887"/>
                </a:lnTo>
                <a:lnTo>
                  <a:pt x="7076" y="849327"/>
                </a:lnTo>
                <a:lnTo>
                  <a:pt x="4951" y="814960"/>
                </a:lnTo>
                <a:lnTo>
                  <a:pt x="2828" y="780054"/>
                </a:lnTo>
                <a:lnTo>
                  <a:pt x="708" y="744788"/>
                </a:lnTo>
                <a:lnTo>
                  <a:pt x="0" y="709989"/>
                </a:lnTo>
                <a:lnTo>
                  <a:pt x="233" y="675501"/>
                </a:lnTo>
                <a:lnTo>
                  <a:pt x="1094" y="641220"/>
                </a:lnTo>
                <a:lnTo>
                  <a:pt x="3080" y="608488"/>
                </a:lnTo>
                <a:lnTo>
                  <a:pt x="5814" y="576789"/>
                </a:lnTo>
                <a:lnTo>
                  <a:pt x="9048" y="545779"/>
                </a:lnTo>
                <a:lnTo>
                  <a:pt x="11910" y="514522"/>
                </a:lnTo>
                <a:lnTo>
                  <a:pt x="14524" y="483101"/>
                </a:lnTo>
                <a:lnTo>
                  <a:pt x="16971" y="451570"/>
                </a:lnTo>
                <a:lnTo>
                  <a:pt x="20014" y="421377"/>
                </a:lnTo>
                <a:lnTo>
                  <a:pt x="23454" y="392076"/>
                </a:lnTo>
                <a:lnTo>
                  <a:pt x="27159" y="363370"/>
                </a:lnTo>
                <a:lnTo>
                  <a:pt x="31039" y="337177"/>
                </a:lnTo>
                <a:lnTo>
                  <a:pt x="35037" y="312660"/>
                </a:lnTo>
                <a:lnTo>
                  <a:pt x="45359" y="267309"/>
                </a:lnTo>
                <a:lnTo>
                  <a:pt x="61706" y="225986"/>
                </a:lnTo>
                <a:lnTo>
                  <a:pt x="79017" y="185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2" name="SMARTInkShape-Group404">
            <a:extLst>
              <a:ext uri="{FF2B5EF4-FFF2-40B4-BE49-F238E27FC236}">
                <a16:creationId xmlns:a16="http://schemas.microsoft.com/office/drawing/2014/main" xmlns="" id="{78C0A147-D08F-4511-BAB8-7B82964B04C6}"/>
              </a:ext>
            </a:extLst>
          </p:cNvPr>
          <p:cNvGrpSpPr/>
          <p:nvPr/>
        </p:nvGrpSpPr>
        <p:grpSpPr>
          <a:xfrm>
            <a:off x="4858579" y="5503959"/>
            <a:ext cx="538922" cy="206484"/>
            <a:chOff x="4858579" y="5503959"/>
            <a:chExt cx="538922" cy="206484"/>
          </a:xfrm>
        </p:grpSpPr>
        <p:sp>
          <p:nvSpPr>
            <p:cNvPr id="329" name="SMARTInkShape-2068">
              <a:extLst>
                <a:ext uri="{FF2B5EF4-FFF2-40B4-BE49-F238E27FC236}">
                  <a16:creationId xmlns:a16="http://schemas.microsoft.com/office/drawing/2014/main" xmlns="" id="{BE05C3B8-F791-4549-9232-8C5D7B08CE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58579" y="5503959"/>
              <a:ext cx="164272" cy="206484"/>
            </a:xfrm>
            <a:custGeom>
              <a:avLst/>
              <a:gdLst/>
              <a:ahLst/>
              <a:cxnLst/>
              <a:rect l="0" t="0" r="0" b="0"/>
              <a:pathLst>
                <a:path w="164272" h="206484">
                  <a:moveTo>
                    <a:pt x="94421" y="90391"/>
                  </a:moveTo>
                  <a:lnTo>
                    <a:pt x="94421" y="90391"/>
                  </a:lnTo>
                  <a:lnTo>
                    <a:pt x="109348" y="75464"/>
                  </a:lnTo>
                  <a:lnTo>
                    <a:pt x="111639" y="69410"/>
                  </a:lnTo>
                  <a:lnTo>
                    <a:pt x="112249" y="65821"/>
                  </a:lnTo>
                  <a:lnTo>
                    <a:pt x="109738" y="50655"/>
                  </a:lnTo>
                  <a:lnTo>
                    <a:pt x="89674" y="14047"/>
                  </a:lnTo>
                  <a:lnTo>
                    <a:pt x="79611" y="5191"/>
                  </a:lnTo>
                  <a:lnTo>
                    <a:pt x="73964" y="1840"/>
                  </a:lnTo>
                  <a:lnTo>
                    <a:pt x="62045" y="0"/>
                  </a:lnTo>
                  <a:lnTo>
                    <a:pt x="55904" y="497"/>
                  </a:lnTo>
                  <a:lnTo>
                    <a:pt x="43436" y="10457"/>
                  </a:lnTo>
                  <a:lnTo>
                    <a:pt x="30838" y="30170"/>
                  </a:lnTo>
                  <a:lnTo>
                    <a:pt x="18184" y="62450"/>
                  </a:lnTo>
                  <a:lnTo>
                    <a:pt x="7386" y="98434"/>
                  </a:lnTo>
                  <a:lnTo>
                    <a:pt x="0" y="134182"/>
                  </a:lnTo>
                  <a:lnTo>
                    <a:pt x="514" y="178547"/>
                  </a:lnTo>
                  <a:lnTo>
                    <a:pt x="5883" y="195658"/>
                  </a:lnTo>
                  <a:lnTo>
                    <a:pt x="9290" y="200786"/>
                  </a:lnTo>
                  <a:lnTo>
                    <a:pt x="16839" y="206483"/>
                  </a:lnTo>
                  <a:lnTo>
                    <a:pt x="21533" y="205180"/>
                  </a:lnTo>
                  <a:lnTo>
                    <a:pt x="32393" y="196206"/>
                  </a:lnTo>
                  <a:lnTo>
                    <a:pt x="43665" y="161804"/>
                  </a:lnTo>
                  <a:lnTo>
                    <a:pt x="54844" y="115862"/>
                  </a:lnTo>
                  <a:lnTo>
                    <a:pt x="67094" y="73244"/>
                  </a:lnTo>
                  <a:lnTo>
                    <a:pt x="79661" y="47289"/>
                  </a:lnTo>
                  <a:lnTo>
                    <a:pt x="83170" y="43312"/>
                  </a:lnTo>
                  <a:lnTo>
                    <a:pt x="86215" y="41366"/>
                  </a:lnTo>
                  <a:lnTo>
                    <a:pt x="88950" y="40775"/>
                  </a:lnTo>
                  <a:lnTo>
                    <a:pt x="90774" y="43908"/>
                  </a:lnTo>
                  <a:lnTo>
                    <a:pt x="97312" y="87258"/>
                  </a:lnTo>
                  <a:lnTo>
                    <a:pt x="110933" y="129701"/>
                  </a:lnTo>
                  <a:lnTo>
                    <a:pt x="126595" y="154406"/>
                  </a:lnTo>
                  <a:lnTo>
                    <a:pt x="136002" y="161175"/>
                  </a:lnTo>
                  <a:lnTo>
                    <a:pt x="141191" y="160864"/>
                  </a:lnTo>
                  <a:lnTo>
                    <a:pt x="164271" y="147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069">
              <a:extLst>
                <a:ext uri="{FF2B5EF4-FFF2-40B4-BE49-F238E27FC236}">
                  <a16:creationId xmlns:a16="http://schemas.microsoft.com/office/drawing/2014/main" xmlns="" id="{BB50CFCA-7E7E-4F01-A30F-FF4DCDE6F3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54861" y="5524500"/>
              <a:ext cx="158490" cy="145792"/>
            </a:xfrm>
            <a:custGeom>
              <a:avLst/>
              <a:gdLst/>
              <a:ahLst/>
              <a:cxnLst/>
              <a:rect l="0" t="0" r="0" b="0"/>
              <a:pathLst>
                <a:path w="158490" h="145792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30144" y="43338"/>
                  </a:lnTo>
                  <a:lnTo>
                    <a:pt x="47974" y="89935"/>
                  </a:lnTo>
                  <a:lnTo>
                    <a:pt x="52366" y="121662"/>
                  </a:lnTo>
                  <a:lnTo>
                    <a:pt x="50900" y="144604"/>
                  </a:lnTo>
                  <a:lnTo>
                    <a:pt x="50074" y="145791"/>
                  </a:lnTo>
                  <a:lnTo>
                    <a:pt x="48818" y="145171"/>
                  </a:lnTo>
                  <a:lnTo>
                    <a:pt x="47275" y="143347"/>
                  </a:lnTo>
                  <a:lnTo>
                    <a:pt x="48474" y="120555"/>
                  </a:lnTo>
                  <a:lnTo>
                    <a:pt x="56669" y="80249"/>
                  </a:lnTo>
                  <a:lnTo>
                    <a:pt x="81519" y="39299"/>
                  </a:lnTo>
                  <a:lnTo>
                    <a:pt x="112321" y="10468"/>
                  </a:lnTo>
                  <a:lnTo>
                    <a:pt x="131385" y="3006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070">
              <a:extLst>
                <a:ext uri="{FF2B5EF4-FFF2-40B4-BE49-F238E27FC236}">
                  <a16:creationId xmlns:a16="http://schemas.microsoft.com/office/drawing/2014/main" xmlns="" id="{1E938A89-AA6D-447C-8985-5F2AB878E24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12417" y="5508285"/>
              <a:ext cx="185084" cy="131286"/>
            </a:xfrm>
            <a:custGeom>
              <a:avLst/>
              <a:gdLst/>
              <a:ahLst/>
              <a:cxnLst/>
              <a:rect l="0" t="0" r="0" b="0"/>
              <a:pathLst>
                <a:path w="185084" h="131286">
                  <a:moveTo>
                    <a:pt x="7283" y="67015"/>
                  </a:moveTo>
                  <a:lnTo>
                    <a:pt x="7283" y="67015"/>
                  </a:lnTo>
                  <a:lnTo>
                    <a:pt x="3624" y="67015"/>
                  </a:lnTo>
                  <a:lnTo>
                    <a:pt x="5187" y="67015"/>
                  </a:lnTo>
                  <a:lnTo>
                    <a:pt x="22703" y="58226"/>
                  </a:lnTo>
                  <a:lnTo>
                    <a:pt x="45920" y="39879"/>
                  </a:lnTo>
                  <a:lnTo>
                    <a:pt x="61221" y="22051"/>
                  </a:lnTo>
                  <a:lnTo>
                    <a:pt x="63703" y="16578"/>
                  </a:lnTo>
                  <a:lnTo>
                    <a:pt x="64579" y="6733"/>
                  </a:lnTo>
                  <a:lnTo>
                    <a:pt x="62414" y="3544"/>
                  </a:lnTo>
                  <a:lnTo>
                    <a:pt x="58853" y="1418"/>
                  </a:lnTo>
                  <a:lnTo>
                    <a:pt x="54363" y="0"/>
                  </a:lnTo>
                  <a:lnTo>
                    <a:pt x="41848" y="4070"/>
                  </a:lnTo>
                  <a:lnTo>
                    <a:pt x="27584" y="14345"/>
                  </a:lnTo>
                  <a:lnTo>
                    <a:pt x="9065" y="39963"/>
                  </a:lnTo>
                  <a:lnTo>
                    <a:pt x="1490" y="59695"/>
                  </a:lnTo>
                  <a:lnTo>
                    <a:pt x="0" y="90638"/>
                  </a:lnTo>
                  <a:lnTo>
                    <a:pt x="6163" y="107853"/>
                  </a:lnTo>
                  <a:lnTo>
                    <a:pt x="10769" y="115407"/>
                  </a:lnTo>
                  <a:lnTo>
                    <a:pt x="27177" y="125682"/>
                  </a:lnTo>
                  <a:lnTo>
                    <a:pt x="51402" y="131189"/>
                  </a:lnTo>
                  <a:lnTo>
                    <a:pt x="85688" y="131285"/>
                  </a:lnTo>
                  <a:lnTo>
                    <a:pt x="124444" y="127094"/>
                  </a:lnTo>
                  <a:lnTo>
                    <a:pt x="185083" y="11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405">
            <a:extLst>
              <a:ext uri="{FF2B5EF4-FFF2-40B4-BE49-F238E27FC236}">
                <a16:creationId xmlns:a16="http://schemas.microsoft.com/office/drawing/2014/main" xmlns="" id="{B868A68E-23EA-4971-BAAB-83F729A91DD3}"/>
              </a:ext>
            </a:extLst>
          </p:cNvPr>
          <p:cNvGrpSpPr/>
          <p:nvPr/>
        </p:nvGrpSpPr>
        <p:grpSpPr>
          <a:xfrm>
            <a:off x="5867400" y="5363432"/>
            <a:ext cx="628651" cy="353095"/>
            <a:chOff x="5867400" y="5363432"/>
            <a:chExt cx="628651" cy="353095"/>
          </a:xfrm>
        </p:grpSpPr>
        <p:sp>
          <p:nvSpPr>
            <p:cNvPr id="333" name="SMARTInkShape-2071">
              <a:extLst>
                <a:ext uri="{FF2B5EF4-FFF2-40B4-BE49-F238E27FC236}">
                  <a16:creationId xmlns:a16="http://schemas.microsoft.com/office/drawing/2014/main" xmlns="" id="{40AD4239-813B-49C1-978E-88F9543CF15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67400" y="55753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049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072">
              <a:extLst>
                <a:ext uri="{FF2B5EF4-FFF2-40B4-BE49-F238E27FC236}">
                  <a16:creationId xmlns:a16="http://schemas.microsoft.com/office/drawing/2014/main" xmlns="" id="{A3DC3C00-F327-4F22-ADFA-6C88EC047E5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88215" y="5457121"/>
              <a:ext cx="10936" cy="16580"/>
            </a:xfrm>
            <a:custGeom>
              <a:avLst/>
              <a:gdLst/>
              <a:ahLst/>
              <a:cxnLst/>
              <a:rect l="0" t="0" r="0" b="0"/>
              <a:pathLst>
                <a:path w="10936" h="16580">
                  <a:moveTo>
                    <a:pt x="10935" y="16579"/>
                  </a:moveTo>
                  <a:lnTo>
                    <a:pt x="10935" y="16579"/>
                  </a:lnTo>
                  <a:lnTo>
                    <a:pt x="0" y="177"/>
                  </a:lnTo>
                  <a:lnTo>
                    <a:pt x="117" y="0"/>
                  </a:lnTo>
                  <a:lnTo>
                    <a:pt x="4585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073">
              <a:extLst>
                <a:ext uri="{FF2B5EF4-FFF2-40B4-BE49-F238E27FC236}">
                  <a16:creationId xmlns:a16="http://schemas.microsoft.com/office/drawing/2014/main" xmlns="" id="{801340B5-2028-49CC-90A3-E9C1265B01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81700" y="5619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074">
              <a:extLst>
                <a:ext uri="{FF2B5EF4-FFF2-40B4-BE49-F238E27FC236}">
                  <a16:creationId xmlns:a16="http://schemas.microsoft.com/office/drawing/2014/main" xmlns="" id="{4627FDDE-12D2-43BE-81E2-F40D3A7831D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96000" y="5549900"/>
              <a:ext cx="17578" cy="158751"/>
            </a:xfrm>
            <a:custGeom>
              <a:avLst/>
              <a:gdLst/>
              <a:ahLst/>
              <a:cxnLst/>
              <a:rect l="0" t="0" r="0" b="0"/>
              <a:pathLst>
                <a:path w="17578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762" y="7186"/>
                  </a:lnTo>
                  <a:lnTo>
                    <a:pt x="9644" y="48183"/>
                  </a:lnTo>
                  <a:lnTo>
                    <a:pt x="15165" y="87027"/>
                  </a:lnTo>
                  <a:lnTo>
                    <a:pt x="17577" y="128485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075">
              <a:extLst>
                <a:ext uri="{FF2B5EF4-FFF2-40B4-BE49-F238E27FC236}">
                  <a16:creationId xmlns:a16="http://schemas.microsoft.com/office/drawing/2014/main" xmlns="" id="{18E6A6D3-055F-4D77-94E3-FFF17B87CC0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03233" y="5463691"/>
              <a:ext cx="5468" cy="22710"/>
            </a:xfrm>
            <a:custGeom>
              <a:avLst/>
              <a:gdLst/>
              <a:ahLst/>
              <a:cxnLst/>
              <a:rect l="0" t="0" r="0" b="0"/>
              <a:pathLst>
                <a:path w="5468" h="22710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4"/>
                  </a:lnTo>
                  <a:lnTo>
                    <a:pt x="0" y="1563"/>
                  </a:lnTo>
                  <a:lnTo>
                    <a:pt x="5467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076">
              <a:extLst>
                <a:ext uri="{FF2B5EF4-FFF2-40B4-BE49-F238E27FC236}">
                  <a16:creationId xmlns:a16="http://schemas.microsoft.com/office/drawing/2014/main" xmlns="" id="{F7F32D17-25FE-4CAD-A317-5B07206917B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74892" y="5626100"/>
              <a:ext cx="16359" cy="19051"/>
            </a:xfrm>
            <a:custGeom>
              <a:avLst/>
              <a:gdLst/>
              <a:ahLst/>
              <a:cxnLst/>
              <a:rect l="0" t="0" r="0" b="0"/>
              <a:pathLst>
                <a:path w="163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3981"/>
                  </a:lnTo>
                  <a:lnTo>
                    <a:pt x="513" y="12142"/>
                  </a:lnTo>
                  <a:lnTo>
                    <a:pt x="1561" y="10212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077">
              <a:extLst>
                <a:ext uri="{FF2B5EF4-FFF2-40B4-BE49-F238E27FC236}">
                  <a16:creationId xmlns:a16="http://schemas.microsoft.com/office/drawing/2014/main" xmlns="" id="{3B08EC83-078B-4FD1-BE38-F3EC1D9790D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68109" y="5363432"/>
              <a:ext cx="139042" cy="353095"/>
            </a:xfrm>
            <a:custGeom>
              <a:avLst/>
              <a:gdLst/>
              <a:ahLst/>
              <a:cxnLst/>
              <a:rect l="0" t="0" r="0" b="0"/>
              <a:pathLst>
                <a:path w="139042" h="353095">
                  <a:moveTo>
                    <a:pt x="94591" y="256318"/>
                  </a:moveTo>
                  <a:lnTo>
                    <a:pt x="94591" y="256318"/>
                  </a:lnTo>
                  <a:lnTo>
                    <a:pt x="99617" y="235595"/>
                  </a:lnTo>
                  <a:lnTo>
                    <a:pt x="100058" y="229803"/>
                  </a:lnTo>
                  <a:lnTo>
                    <a:pt x="96786" y="217723"/>
                  </a:lnTo>
                  <a:lnTo>
                    <a:pt x="90628" y="206709"/>
                  </a:lnTo>
                  <a:lnTo>
                    <a:pt x="83187" y="199461"/>
                  </a:lnTo>
                  <a:lnTo>
                    <a:pt x="77815" y="197952"/>
                  </a:lnTo>
                  <a:lnTo>
                    <a:pt x="64322" y="198158"/>
                  </a:lnTo>
                  <a:lnTo>
                    <a:pt x="47036" y="208127"/>
                  </a:lnTo>
                  <a:lnTo>
                    <a:pt x="29005" y="225727"/>
                  </a:lnTo>
                  <a:lnTo>
                    <a:pt x="8366" y="263404"/>
                  </a:lnTo>
                  <a:lnTo>
                    <a:pt x="294" y="291452"/>
                  </a:lnTo>
                  <a:lnTo>
                    <a:pt x="0" y="314737"/>
                  </a:lnTo>
                  <a:lnTo>
                    <a:pt x="1897" y="324898"/>
                  </a:lnTo>
                  <a:lnTo>
                    <a:pt x="11531" y="341831"/>
                  </a:lnTo>
                  <a:lnTo>
                    <a:pt x="18051" y="349310"/>
                  </a:lnTo>
                  <a:lnTo>
                    <a:pt x="25220" y="352885"/>
                  </a:lnTo>
                  <a:lnTo>
                    <a:pt x="40711" y="353094"/>
                  </a:lnTo>
                  <a:lnTo>
                    <a:pt x="57004" y="342839"/>
                  </a:lnTo>
                  <a:lnTo>
                    <a:pt x="72946" y="324405"/>
                  </a:lnTo>
                  <a:lnTo>
                    <a:pt x="93821" y="279470"/>
                  </a:lnTo>
                  <a:lnTo>
                    <a:pt x="106948" y="236975"/>
                  </a:lnTo>
                  <a:lnTo>
                    <a:pt x="112002" y="211672"/>
                  </a:lnTo>
                  <a:lnTo>
                    <a:pt x="116076" y="184221"/>
                  </a:lnTo>
                  <a:lnTo>
                    <a:pt x="119498" y="155337"/>
                  </a:lnTo>
                  <a:lnTo>
                    <a:pt x="122484" y="129025"/>
                  </a:lnTo>
                  <a:lnTo>
                    <a:pt x="125181" y="104428"/>
                  </a:lnTo>
                  <a:lnTo>
                    <a:pt x="130059" y="62517"/>
                  </a:lnTo>
                  <a:lnTo>
                    <a:pt x="135176" y="16378"/>
                  </a:lnTo>
                  <a:lnTo>
                    <a:pt x="133090" y="5039"/>
                  </a:lnTo>
                  <a:lnTo>
                    <a:pt x="131546" y="2015"/>
                  </a:lnTo>
                  <a:lnTo>
                    <a:pt x="129811" y="0"/>
                  </a:lnTo>
                  <a:lnTo>
                    <a:pt x="127949" y="1478"/>
                  </a:lnTo>
                  <a:lnTo>
                    <a:pt x="123999" y="10646"/>
                  </a:lnTo>
                  <a:lnTo>
                    <a:pt x="116418" y="55442"/>
                  </a:lnTo>
                  <a:lnTo>
                    <a:pt x="114464" y="102333"/>
                  </a:lnTo>
                  <a:lnTo>
                    <a:pt x="114006" y="137786"/>
                  </a:lnTo>
                  <a:lnTo>
                    <a:pt x="120491" y="183332"/>
                  </a:lnTo>
                  <a:lnTo>
                    <a:pt x="131350" y="223639"/>
                  </a:lnTo>
                  <a:lnTo>
                    <a:pt x="139041" y="249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078">
              <a:extLst>
                <a:ext uri="{FF2B5EF4-FFF2-40B4-BE49-F238E27FC236}">
                  <a16:creationId xmlns:a16="http://schemas.microsoft.com/office/drawing/2014/main" xmlns="" id="{0CD3473F-1121-4A8F-BFE1-7B3CB4AB933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89700" y="5657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6546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MARTInkShape-Group406">
            <a:extLst>
              <a:ext uri="{FF2B5EF4-FFF2-40B4-BE49-F238E27FC236}">
                <a16:creationId xmlns:a16="http://schemas.microsoft.com/office/drawing/2014/main" xmlns="" id="{E43A50F7-5753-42F7-A0D3-5D4725C0FEE8}"/>
              </a:ext>
            </a:extLst>
          </p:cNvPr>
          <p:cNvGrpSpPr/>
          <p:nvPr/>
        </p:nvGrpSpPr>
        <p:grpSpPr>
          <a:xfrm>
            <a:off x="9113133" y="4921250"/>
            <a:ext cx="1424157" cy="450851"/>
            <a:chOff x="9113133" y="4921250"/>
            <a:chExt cx="1424157" cy="450851"/>
          </a:xfrm>
        </p:grpSpPr>
        <p:sp>
          <p:nvSpPr>
            <p:cNvPr id="145" name="SMARTInkShape-2079">
              <a:extLst>
                <a:ext uri="{FF2B5EF4-FFF2-40B4-BE49-F238E27FC236}">
                  <a16:creationId xmlns:a16="http://schemas.microsoft.com/office/drawing/2014/main" xmlns="" id="{8146ED9E-33C4-43D8-86A9-D9EFB88F224F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0521950" y="4978400"/>
              <a:ext cx="15340" cy="279401"/>
            </a:xfrm>
            <a:custGeom>
              <a:avLst/>
              <a:gdLst/>
              <a:ahLst/>
              <a:cxnLst/>
              <a:rect l="0" t="0" r="0" b="0"/>
              <a:pathLst>
                <a:path w="15340" h="279401">
                  <a:moveTo>
                    <a:pt x="0" y="0"/>
                  </a:moveTo>
                  <a:lnTo>
                    <a:pt x="0" y="0"/>
                  </a:lnTo>
                  <a:lnTo>
                    <a:pt x="13484" y="40452"/>
                  </a:lnTo>
                  <a:lnTo>
                    <a:pt x="15339" y="74946"/>
                  </a:lnTo>
                  <a:lnTo>
                    <a:pt x="14459" y="120519"/>
                  </a:lnTo>
                  <a:lnTo>
                    <a:pt x="11755" y="173480"/>
                  </a:lnTo>
                  <a:lnTo>
                    <a:pt x="9954" y="208786"/>
                  </a:lnTo>
                  <a:lnTo>
                    <a:pt x="63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80">
              <a:extLst>
                <a:ext uri="{FF2B5EF4-FFF2-40B4-BE49-F238E27FC236}">
                  <a16:creationId xmlns:a16="http://schemas.microsoft.com/office/drawing/2014/main" xmlns="" id="{0E04FADB-270E-4226-90E9-2CFD24BF8BD3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0134600" y="5181600"/>
              <a:ext cx="98088" cy="12701"/>
            </a:xfrm>
            <a:custGeom>
              <a:avLst/>
              <a:gdLst/>
              <a:ahLst/>
              <a:cxnLst/>
              <a:rect l="0" t="0" r="0" b="0"/>
              <a:pathLst>
                <a:path w="98088" h="1270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3370" y="9644"/>
                  </a:lnTo>
                  <a:lnTo>
                    <a:pt x="8789" y="11341"/>
                  </a:lnTo>
                  <a:lnTo>
                    <a:pt x="55831" y="12581"/>
                  </a:lnTo>
                  <a:lnTo>
                    <a:pt x="98087" y="12695"/>
                  </a:lnTo>
                  <a:lnTo>
                    <a:pt x="952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081">
              <a:extLst>
                <a:ext uri="{FF2B5EF4-FFF2-40B4-BE49-F238E27FC236}">
                  <a16:creationId xmlns:a16="http://schemas.microsoft.com/office/drawing/2014/main" xmlns="" id="{D1EE3EDB-6EA5-4F3A-816C-4F2444684CA4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0313064" y="5054600"/>
              <a:ext cx="119987" cy="152401"/>
            </a:xfrm>
            <a:custGeom>
              <a:avLst/>
              <a:gdLst/>
              <a:ahLst/>
              <a:cxnLst/>
              <a:rect l="0" t="0" r="0" b="0"/>
              <a:pathLst>
                <a:path w="119987" h="152401">
                  <a:moveTo>
                    <a:pt x="119986" y="0"/>
                  </a:moveTo>
                  <a:lnTo>
                    <a:pt x="119986" y="0"/>
                  </a:lnTo>
                  <a:lnTo>
                    <a:pt x="97408" y="28222"/>
                  </a:lnTo>
                  <a:lnTo>
                    <a:pt x="62679" y="65460"/>
                  </a:lnTo>
                  <a:lnTo>
                    <a:pt x="30781" y="82010"/>
                  </a:lnTo>
                  <a:lnTo>
                    <a:pt x="11431" y="85603"/>
                  </a:lnTo>
                  <a:lnTo>
                    <a:pt x="1889" y="83202"/>
                  </a:lnTo>
                  <a:lnTo>
                    <a:pt x="332" y="81573"/>
                  </a:lnTo>
                  <a:lnTo>
                    <a:pt x="0" y="79782"/>
                  </a:lnTo>
                  <a:lnTo>
                    <a:pt x="9645" y="67148"/>
                  </a:lnTo>
                  <a:lnTo>
                    <a:pt x="18264" y="61594"/>
                  </a:lnTo>
                  <a:lnTo>
                    <a:pt x="22538" y="60112"/>
                  </a:lnTo>
                  <a:lnTo>
                    <a:pt x="28211" y="61947"/>
                  </a:lnTo>
                  <a:lnTo>
                    <a:pt x="47559" y="76602"/>
                  </a:lnTo>
                  <a:lnTo>
                    <a:pt x="87653" y="122854"/>
                  </a:lnTo>
                  <a:lnTo>
                    <a:pt x="11363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082">
              <a:extLst>
                <a:ext uri="{FF2B5EF4-FFF2-40B4-BE49-F238E27FC236}">
                  <a16:creationId xmlns:a16="http://schemas.microsoft.com/office/drawing/2014/main" xmlns="" id="{A70781F9-4C61-4388-A6E9-D216F900F54A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0140950" y="5114729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3371"/>
                  </a:moveTo>
                  <a:lnTo>
                    <a:pt x="0" y="3371"/>
                  </a:lnTo>
                  <a:lnTo>
                    <a:pt x="37081" y="0"/>
                  </a:lnTo>
                  <a:lnTo>
                    <a:pt x="80833" y="6337"/>
                  </a:lnTo>
                  <a:lnTo>
                    <a:pt x="952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83">
              <a:extLst>
                <a:ext uri="{FF2B5EF4-FFF2-40B4-BE49-F238E27FC236}">
                  <a16:creationId xmlns:a16="http://schemas.microsoft.com/office/drawing/2014/main" xmlns="" id="{510B1670-A7A5-4E74-B69E-C4F2D4BAA739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9348925" y="4981958"/>
              <a:ext cx="137976" cy="242524"/>
            </a:xfrm>
            <a:custGeom>
              <a:avLst/>
              <a:gdLst/>
              <a:ahLst/>
              <a:cxnLst/>
              <a:rect l="0" t="0" r="0" b="0"/>
              <a:pathLst>
                <a:path w="137976" h="242524">
                  <a:moveTo>
                    <a:pt x="87175" y="28192"/>
                  </a:moveTo>
                  <a:lnTo>
                    <a:pt x="87175" y="28192"/>
                  </a:lnTo>
                  <a:lnTo>
                    <a:pt x="107878" y="9370"/>
                  </a:lnTo>
                  <a:lnTo>
                    <a:pt x="121129" y="0"/>
                  </a:lnTo>
                  <a:lnTo>
                    <a:pt x="121099" y="224"/>
                  </a:lnTo>
                  <a:lnTo>
                    <a:pt x="81150" y="37173"/>
                  </a:lnTo>
                  <a:lnTo>
                    <a:pt x="34946" y="84573"/>
                  </a:lnTo>
                  <a:lnTo>
                    <a:pt x="17434" y="115685"/>
                  </a:lnTo>
                  <a:lnTo>
                    <a:pt x="16691" y="121093"/>
                  </a:lnTo>
                  <a:lnTo>
                    <a:pt x="17608" y="125404"/>
                  </a:lnTo>
                  <a:lnTo>
                    <a:pt x="22391" y="132075"/>
                  </a:lnTo>
                  <a:lnTo>
                    <a:pt x="33721" y="139796"/>
                  </a:lnTo>
                  <a:lnTo>
                    <a:pt x="55520" y="147512"/>
                  </a:lnTo>
                  <a:lnTo>
                    <a:pt x="57604" y="149366"/>
                  </a:lnTo>
                  <a:lnTo>
                    <a:pt x="59922" y="155190"/>
                  </a:lnTo>
                  <a:lnTo>
                    <a:pt x="57717" y="158719"/>
                  </a:lnTo>
                  <a:lnTo>
                    <a:pt x="14228" y="200069"/>
                  </a:lnTo>
                  <a:lnTo>
                    <a:pt x="2157" y="219352"/>
                  </a:lnTo>
                  <a:lnTo>
                    <a:pt x="0" y="225571"/>
                  </a:lnTo>
                  <a:lnTo>
                    <a:pt x="130" y="228216"/>
                  </a:lnTo>
                  <a:lnTo>
                    <a:pt x="2157" y="233038"/>
                  </a:lnTo>
                  <a:lnTo>
                    <a:pt x="9173" y="237533"/>
                  </a:lnTo>
                  <a:lnTo>
                    <a:pt x="20051" y="241177"/>
                  </a:lnTo>
                  <a:lnTo>
                    <a:pt x="42747" y="242523"/>
                  </a:lnTo>
                  <a:lnTo>
                    <a:pt x="81666" y="237015"/>
                  </a:lnTo>
                  <a:lnTo>
                    <a:pt x="125960" y="227769"/>
                  </a:lnTo>
                  <a:lnTo>
                    <a:pt x="137975" y="225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84">
              <a:extLst>
                <a:ext uri="{FF2B5EF4-FFF2-40B4-BE49-F238E27FC236}">
                  <a16:creationId xmlns:a16="http://schemas.microsoft.com/office/drawing/2014/main" xmlns="" id="{3756B9BA-3236-4AF8-819C-7480B1F2581E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9183536" y="5251450"/>
              <a:ext cx="68415" cy="120651"/>
            </a:xfrm>
            <a:custGeom>
              <a:avLst/>
              <a:gdLst/>
              <a:ahLst/>
              <a:cxnLst/>
              <a:rect l="0" t="0" r="0" b="0"/>
              <a:pathLst>
                <a:path w="68415" h="120651">
                  <a:moveTo>
                    <a:pt x="4914" y="0"/>
                  </a:moveTo>
                  <a:lnTo>
                    <a:pt x="4914" y="0"/>
                  </a:lnTo>
                  <a:lnTo>
                    <a:pt x="6795" y="12552"/>
                  </a:lnTo>
                  <a:lnTo>
                    <a:pt x="10676" y="53865"/>
                  </a:lnTo>
                  <a:lnTo>
                    <a:pt x="9265" y="86787"/>
                  </a:lnTo>
                  <a:lnTo>
                    <a:pt x="5774" y="103770"/>
                  </a:lnTo>
                  <a:lnTo>
                    <a:pt x="4781" y="104457"/>
                  </a:lnTo>
                  <a:lnTo>
                    <a:pt x="3415" y="104210"/>
                  </a:lnTo>
                  <a:lnTo>
                    <a:pt x="1797" y="103340"/>
                  </a:lnTo>
                  <a:lnTo>
                    <a:pt x="0" y="94847"/>
                  </a:lnTo>
                  <a:lnTo>
                    <a:pt x="2219" y="63028"/>
                  </a:lnTo>
                  <a:lnTo>
                    <a:pt x="14520" y="29253"/>
                  </a:lnTo>
                  <a:lnTo>
                    <a:pt x="22354" y="17469"/>
                  </a:lnTo>
                  <a:lnTo>
                    <a:pt x="30540" y="11292"/>
                  </a:lnTo>
                  <a:lnTo>
                    <a:pt x="34696" y="9644"/>
                  </a:lnTo>
                  <a:lnTo>
                    <a:pt x="38880" y="10663"/>
                  </a:lnTo>
                  <a:lnTo>
                    <a:pt x="47290" y="17439"/>
                  </a:lnTo>
                  <a:lnTo>
                    <a:pt x="56589" y="39896"/>
                  </a:lnTo>
                  <a:lnTo>
                    <a:pt x="66370" y="82507"/>
                  </a:lnTo>
                  <a:lnTo>
                    <a:pt x="6841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85">
              <a:extLst>
                <a:ext uri="{FF2B5EF4-FFF2-40B4-BE49-F238E27FC236}">
                  <a16:creationId xmlns:a16="http://schemas.microsoft.com/office/drawing/2014/main" xmlns="" id="{2A395A9C-BCD7-4473-AED6-785D18AFBABC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9113133" y="5184266"/>
              <a:ext cx="151518" cy="10035"/>
            </a:xfrm>
            <a:custGeom>
              <a:avLst/>
              <a:gdLst/>
              <a:ahLst/>
              <a:cxnLst/>
              <a:rect l="0" t="0" r="0" b="0"/>
              <a:pathLst>
                <a:path w="151518" h="10035">
                  <a:moveTo>
                    <a:pt x="5467" y="10034"/>
                  </a:moveTo>
                  <a:lnTo>
                    <a:pt x="5467" y="10034"/>
                  </a:lnTo>
                  <a:lnTo>
                    <a:pt x="0" y="10034"/>
                  </a:lnTo>
                  <a:lnTo>
                    <a:pt x="42520" y="8623"/>
                  </a:lnTo>
                  <a:lnTo>
                    <a:pt x="83786" y="1306"/>
                  </a:lnTo>
                  <a:lnTo>
                    <a:pt x="124445" y="0"/>
                  </a:lnTo>
                  <a:lnTo>
                    <a:pt x="151517" y="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086">
              <a:extLst>
                <a:ext uri="{FF2B5EF4-FFF2-40B4-BE49-F238E27FC236}">
                  <a16:creationId xmlns:a16="http://schemas.microsoft.com/office/drawing/2014/main" xmlns="" id="{51862984-40CC-4330-A049-64CDAEE9B4D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9188450" y="4921250"/>
              <a:ext cx="11234" cy="203201"/>
            </a:xfrm>
            <a:custGeom>
              <a:avLst/>
              <a:gdLst/>
              <a:ahLst/>
              <a:cxnLst/>
              <a:rect l="0" t="0" r="0" b="0"/>
              <a:pathLst>
                <a:path w="11234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5"/>
                  </a:lnTo>
                  <a:lnTo>
                    <a:pt x="8837" y="10113"/>
                  </a:lnTo>
                  <a:lnTo>
                    <a:pt x="11233" y="49819"/>
                  </a:lnTo>
                  <a:lnTo>
                    <a:pt x="8989" y="81408"/>
                  </a:lnTo>
                  <a:lnTo>
                    <a:pt x="5642" y="114733"/>
                  </a:lnTo>
                  <a:lnTo>
                    <a:pt x="1672" y="16146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087">
              <a:extLst>
                <a:ext uri="{FF2B5EF4-FFF2-40B4-BE49-F238E27FC236}">
                  <a16:creationId xmlns:a16="http://schemas.microsoft.com/office/drawing/2014/main" xmlns="" id="{D73F49B3-31AC-46C9-8BAC-7057884C7F56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9579475" y="4974060"/>
              <a:ext cx="90959" cy="281941"/>
            </a:xfrm>
            <a:custGeom>
              <a:avLst/>
              <a:gdLst/>
              <a:ahLst/>
              <a:cxnLst/>
              <a:rect l="0" t="0" r="0" b="0"/>
              <a:pathLst>
                <a:path w="90959" h="281941">
                  <a:moveTo>
                    <a:pt x="21725" y="80540"/>
                  </a:moveTo>
                  <a:lnTo>
                    <a:pt x="21725" y="80540"/>
                  </a:lnTo>
                  <a:lnTo>
                    <a:pt x="27192" y="126006"/>
                  </a:lnTo>
                  <a:lnTo>
                    <a:pt x="24443" y="173504"/>
                  </a:lnTo>
                  <a:lnTo>
                    <a:pt x="15788" y="221052"/>
                  </a:lnTo>
                  <a:lnTo>
                    <a:pt x="5290" y="268404"/>
                  </a:lnTo>
                  <a:lnTo>
                    <a:pt x="0" y="281940"/>
                  </a:lnTo>
                  <a:lnTo>
                    <a:pt x="186" y="281834"/>
                  </a:lnTo>
                  <a:lnTo>
                    <a:pt x="1015" y="280353"/>
                  </a:lnTo>
                  <a:lnTo>
                    <a:pt x="3053" y="241077"/>
                  </a:lnTo>
                  <a:lnTo>
                    <a:pt x="5901" y="209040"/>
                  </a:lnTo>
                  <a:lnTo>
                    <a:pt x="9516" y="166108"/>
                  </a:lnTo>
                  <a:lnTo>
                    <a:pt x="14182" y="119981"/>
                  </a:lnTo>
                  <a:lnTo>
                    <a:pt x="20959" y="80666"/>
                  </a:lnTo>
                  <a:lnTo>
                    <a:pt x="32708" y="40282"/>
                  </a:lnTo>
                  <a:lnTo>
                    <a:pt x="45126" y="17185"/>
                  </a:lnTo>
                  <a:lnTo>
                    <a:pt x="57744" y="4775"/>
                  </a:lnTo>
                  <a:lnTo>
                    <a:pt x="66190" y="1005"/>
                  </a:lnTo>
                  <a:lnTo>
                    <a:pt x="70419" y="0"/>
                  </a:lnTo>
                  <a:lnTo>
                    <a:pt x="75355" y="2858"/>
                  </a:lnTo>
                  <a:lnTo>
                    <a:pt x="86482" y="15440"/>
                  </a:lnTo>
                  <a:lnTo>
                    <a:pt x="90958" y="30910"/>
                  </a:lnTo>
                  <a:lnTo>
                    <a:pt x="89891" y="45782"/>
                  </a:lnTo>
                  <a:lnTo>
                    <a:pt x="84713" y="57096"/>
                  </a:lnTo>
                  <a:lnTo>
                    <a:pt x="67120" y="71398"/>
                  </a:lnTo>
                  <a:lnTo>
                    <a:pt x="45219" y="81217"/>
                  </a:lnTo>
                  <a:lnTo>
                    <a:pt x="40775" y="86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088">
              <a:extLst>
                <a:ext uri="{FF2B5EF4-FFF2-40B4-BE49-F238E27FC236}">
                  <a16:creationId xmlns:a16="http://schemas.microsoft.com/office/drawing/2014/main" xmlns="" id="{99F2E813-A17F-4927-A74B-EE1B05EC35ED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9651998" y="5133945"/>
              <a:ext cx="133353" cy="116551"/>
            </a:xfrm>
            <a:custGeom>
              <a:avLst/>
              <a:gdLst/>
              <a:ahLst/>
              <a:cxnLst/>
              <a:rect l="0" t="0" r="0" b="0"/>
              <a:pathLst>
                <a:path w="133353" h="116551">
                  <a:moveTo>
                    <a:pt x="2" y="41305"/>
                  </a:moveTo>
                  <a:lnTo>
                    <a:pt x="2" y="41305"/>
                  </a:lnTo>
                  <a:lnTo>
                    <a:pt x="0" y="31192"/>
                  </a:lnTo>
                  <a:lnTo>
                    <a:pt x="6743" y="14790"/>
                  </a:lnTo>
                  <a:lnTo>
                    <a:pt x="13816" y="6473"/>
                  </a:lnTo>
                  <a:lnTo>
                    <a:pt x="17678" y="3266"/>
                  </a:lnTo>
                  <a:lnTo>
                    <a:pt x="24487" y="4658"/>
                  </a:lnTo>
                  <a:lnTo>
                    <a:pt x="43340" y="15610"/>
                  </a:lnTo>
                  <a:lnTo>
                    <a:pt x="50060" y="27703"/>
                  </a:lnTo>
                  <a:lnTo>
                    <a:pt x="57528" y="61836"/>
                  </a:lnTo>
                  <a:lnTo>
                    <a:pt x="58359" y="97717"/>
                  </a:lnTo>
                  <a:lnTo>
                    <a:pt x="54141" y="115013"/>
                  </a:lnTo>
                  <a:lnTo>
                    <a:pt x="52321" y="116550"/>
                  </a:lnTo>
                  <a:lnTo>
                    <a:pt x="50404" y="116162"/>
                  </a:lnTo>
                  <a:lnTo>
                    <a:pt x="48418" y="114493"/>
                  </a:lnTo>
                  <a:lnTo>
                    <a:pt x="45628" y="95289"/>
                  </a:lnTo>
                  <a:lnTo>
                    <a:pt x="54823" y="52831"/>
                  </a:lnTo>
                  <a:lnTo>
                    <a:pt x="66888" y="22534"/>
                  </a:lnTo>
                  <a:lnTo>
                    <a:pt x="77707" y="9209"/>
                  </a:lnTo>
                  <a:lnTo>
                    <a:pt x="89569" y="2345"/>
                  </a:lnTo>
                  <a:lnTo>
                    <a:pt x="102604" y="0"/>
                  </a:lnTo>
                  <a:lnTo>
                    <a:pt x="133352" y="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089">
              <a:extLst>
                <a:ext uri="{FF2B5EF4-FFF2-40B4-BE49-F238E27FC236}">
                  <a16:creationId xmlns:a16="http://schemas.microsoft.com/office/drawing/2014/main" xmlns="" id="{B6A4CBDB-7CDB-4C5D-B9A0-578293A40BD7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9841672" y="4991623"/>
              <a:ext cx="89729" cy="235308"/>
            </a:xfrm>
            <a:custGeom>
              <a:avLst/>
              <a:gdLst/>
              <a:ahLst/>
              <a:cxnLst/>
              <a:rect l="0" t="0" r="0" b="0"/>
              <a:pathLst>
                <a:path w="89729" h="235308">
                  <a:moveTo>
                    <a:pt x="51628" y="12177"/>
                  </a:moveTo>
                  <a:lnTo>
                    <a:pt x="51628" y="12177"/>
                  </a:lnTo>
                  <a:lnTo>
                    <a:pt x="51626" y="1242"/>
                  </a:lnTo>
                  <a:lnTo>
                    <a:pt x="50923" y="654"/>
                  </a:lnTo>
                  <a:lnTo>
                    <a:pt x="48257" y="0"/>
                  </a:lnTo>
                  <a:lnTo>
                    <a:pt x="36048" y="9745"/>
                  </a:lnTo>
                  <a:lnTo>
                    <a:pt x="22396" y="32780"/>
                  </a:lnTo>
                  <a:lnTo>
                    <a:pt x="9413" y="75432"/>
                  </a:lnTo>
                  <a:lnTo>
                    <a:pt x="5847" y="99502"/>
                  </a:lnTo>
                  <a:lnTo>
                    <a:pt x="2761" y="128956"/>
                  </a:lnTo>
                  <a:lnTo>
                    <a:pt x="0" y="161995"/>
                  </a:lnTo>
                  <a:lnTo>
                    <a:pt x="2577" y="204352"/>
                  </a:lnTo>
                  <a:lnTo>
                    <a:pt x="6227" y="218610"/>
                  </a:lnTo>
                  <a:lnTo>
                    <a:pt x="11484" y="227410"/>
                  </a:lnTo>
                  <a:lnTo>
                    <a:pt x="17809" y="232571"/>
                  </a:lnTo>
                  <a:lnTo>
                    <a:pt x="24849" y="235307"/>
                  </a:lnTo>
                  <a:lnTo>
                    <a:pt x="40195" y="234582"/>
                  </a:lnTo>
                  <a:lnTo>
                    <a:pt x="56425" y="228146"/>
                  </a:lnTo>
                  <a:lnTo>
                    <a:pt x="89728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090">
              <a:extLst>
                <a:ext uri="{FF2B5EF4-FFF2-40B4-BE49-F238E27FC236}">
                  <a16:creationId xmlns:a16="http://schemas.microsoft.com/office/drawing/2014/main" xmlns="" id="{54C1F0DB-C2CB-42AE-AD65-E599CE7162C6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9937750" y="5042783"/>
              <a:ext cx="107951" cy="164218"/>
            </a:xfrm>
            <a:custGeom>
              <a:avLst/>
              <a:gdLst/>
              <a:ahLst/>
              <a:cxnLst/>
              <a:rect l="0" t="0" r="0" b="0"/>
              <a:pathLst>
                <a:path w="107951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0339" y="33089"/>
                  </a:lnTo>
                  <a:lnTo>
                    <a:pt x="59318" y="77465"/>
                  </a:lnTo>
                  <a:lnTo>
                    <a:pt x="78106" y="110844"/>
                  </a:lnTo>
                  <a:lnTo>
                    <a:pt x="1079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091">
              <a:extLst>
                <a:ext uri="{FF2B5EF4-FFF2-40B4-BE49-F238E27FC236}">
                  <a16:creationId xmlns:a16="http://schemas.microsoft.com/office/drawing/2014/main" xmlns="" id="{1201A5A3-81CA-46DC-A4DB-A0D13031FAA5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9975850" y="5038830"/>
              <a:ext cx="69851" cy="123721"/>
            </a:xfrm>
            <a:custGeom>
              <a:avLst/>
              <a:gdLst/>
              <a:ahLst/>
              <a:cxnLst/>
              <a:rect l="0" t="0" r="0" b="0"/>
              <a:pathLst>
                <a:path w="69851" h="123721">
                  <a:moveTo>
                    <a:pt x="69850" y="9420"/>
                  </a:moveTo>
                  <a:lnTo>
                    <a:pt x="69850" y="9420"/>
                  </a:lnTo>
                  <a:lnTo>
                    <a:pt x="66479" y="6049"/>
                  </a:lnTo>
                  <a:lnTo>
                    <a:pt x="64824" y="2512"/>
                  </a:lnTo>
                  <a:lnTo>
                    <a:pt x="64383" y="581"/>
                  </a:lnTo>
                  <a:lnTo>
                    <a:pt x="63382" y="0"/>
                  </a:lnTo>
                  <a:lnTo>
                    <a:pt x="62009" y="317"/>
                  </a:lnTo>
                  <a:lnTo>
                    <a:pt x="54827" y="6017"/>
                  </a:lnTo>
                  <a:lnTo>
                    <a:pt x="41879" y="22288"/>
                  </a:lnTo>
                  <a:lnTo>
                    <a:pt x="22756" y="62621"/>
                  </a:lnTo>
                  <a:lnTo>
                    <a:pt x="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092">
              <a:extLst>
                <a:ext uri="{FF2B5EF4-FFF2-40B4-BE49-F238E27FC236}">
                  <a16:creationId xmlns:a16="http://schemas.microsoft.com/office/drawing/2014/main" xmlns="" id="{B5B60D69-E982-4C62-BAA1-7A81E64A5303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0045700" y="5200650"/>
              <a:ext cx="9835" cy="63501"/>
            </a:xfrm>
            <a:custGeom>
              <a:avLst/>
              <a:gdLst/>
              <a:ahLst/>
              <a:cxnLst/>
              <a:rect l="0" t="0" r="0" b="0"/>
              <a:pathLst>
                <a:path w="9835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9834" y="46849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093">
              <a:extLst>
                <a:ext uri="{FF2B5EF4-FFF2-40B4-BE49-F238E27FC236}">
                  <a16:creationId xmlns:a16="http://schemas.microsoft.com/office/drawing/2014/main" xmlns="" id="{50039427-908D-4197-A22B-ED237B331B4C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0058400" y="5124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407">
            <a:extLst>
              <a:ext uri="{FF2B5EF4-FFF2-40B4-BE49-F238E27FC236}">
                <a16:creationId xmlns:a16="http://schemas.microsoft.com/office/drawing/2014/main" xmlns="" id="{E174C485-C073-446F-86C9-8C643C6D4987}"/>
              </a:ext>
            </a:extLst>
          </p:cNvPr>
          <p:cNvGrpSpPr/>
          <p:nvPr/>
        </p:nvGrpSpPr>
        <p:grpSpPr>
          <a:xfrm>
            <a:off x="8727879" y="5069249"/>
            <a:ext cx="251022" cy="118702"/>
            <a:chOff x="8727879" y="5069249"/>
            <a:chExt cx="251022" cy="118702"/>
          </a:xfrm>
        </p:grpSpPr>
        <p:sp>
          <p:nvSpPr>
            <p:cNvPr id="161" name="SMARTInkShape-2094">
              <a:extLst>
                <a:ext uri="{FF2B5EF4-FFF2-40B4-BE49-F238E27FC236}">
                  <a16:creationId xmlns:a16="http://schemas.microsoft.com/office/drawing/2014/main" xmlns="" id="{28F1C88A-8696-4338-AF8C-FE83B60528A5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737598" y="5069249"/>
              <a:ext cx="222253" cy="23452"/>
            </a:xfrm>
            <a:custGeom>
              <a:avLst/>
              <a:gdLst/>
              <a:ahLst/>
              <a:cxnLst/>
              <a:rect l="0" t="0" r="0" b="0"/>
              <a:pathLst>
                <a:path w="222253" h="23452">
                  <a:moveTo>
                    <a:pt x="2" y="23451"/>
                  </a:moveTo>
                  <a:lnTo>
                    <a:pt x="2" y="23451"/>
                  </a:lnTo>
                  <a:lnTo>
                    <a:pt x="0" y="16709"/>
                  </a:lnTo>
                  <a:lnTo>
                    <a:pt x="2824" y="14017"/>
                  </a:lnTo>
                  <a:lnTo>
                    <a:pt x="13486" y="9145"/>
                  </a:lnTo>
                  <a:lnTo>
                    <a:pt x="52210" y="2436"/>
                  </a:lnTo>
                  <a:lnTo>
                    <a:pt x="93526" y="0"/>
                  </a:lnTo>
                  <a:lnTo>
                    <a:pt x="139640" y="328"/>
                  </a:lnTo>
                  <a:lnTo>
                    <a:pt x="181302" y="5178"/>
                  </a:lnTo>
                  <a:lnTo>
                    <a:pt x="222252" y="10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095">
              <a:extLst>
                <a:ext uri="{FF2B5EF4-FFF2-40B4-BE49-F238E27FC236}">
                  <a16:creationId xmlns:a16="http://schemas.microsoft.com/office/drawing/2014/main" xmlns="" id="{8A3B88F9-72B9-4772-A7D0-D37B664333F0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8727879" y="5178530"/>
              <a:ext cx="251022" cy="9421"/>
            </a:xfrm>
            <a:custGeom>
              <a:avLst/>
              <a:gdLst/>
              <a:ahLst/>
              <a:cxnLst/>
              <a:rect l="0" t="0" r="0" b="0"/>
              <a:pathLst>
                <a:path w="251022" h="9421">
                  <a:moveTo>
                    <a:pt x="3371" y="9420"/>
                  </a:moveTo>
                  <a:lnTo>
                    <a:pt x="3371" y="9420"/>
                  </a:lnTo>
                  <a:lnTo>
                    <a:pt x="0" y="9420"/>
                  </a:lnTo>
                  <a:lnTo>
                    <a:pt x="45297" y="6049"/>
                  </a:lnTo>
                  <a:lnTo>
                    <a:pt x="92560" y="2512"/>
                  </a:lnTo>
                  <a:lnTo>
                    <a:pt x="119980" y="582"/>
                  </a:lnTo>
                  <a:lnTo>
                    <a:pt x="146727" y="0"/>
                  </a:lnTo>
                  <a:lnTo>
                    <a:pt x="173026" y="318"/>
                  </a:lnTo>
                  <a:lnTo>
                    <a:pt x="216355" y="1847"/>
                  </a:lnTo>
                  <a:lnTo>
                    <a:pt x="251021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408">
            <a:extLst>
              <a:ext uri="{FF2B5EF4-FFF2-40B4-BE49-F238E27FC236}">
                <a16:creationId xmlns:a16="http://schemas.microsoft.com/office/drawing/2014/main" xmlns="" id="{4143F834-6E70-4333-AEE1-07D21B4DE139}"/>
              </a:ext>
            </a:extLst>
          </p:cNvPr>
          <p:cNvGrpSpPr/>
          <p:nvPr/>
        </p:nvGrpSpPr>
        <p:grpSpPr>
          <a:xfrm>
            <a:off x="5434066" y="4827986"/>
            <a:ext cx="2956562" cy="499665"/>
            <a:chOff x="5434066" y="4827986"/>
            <a:chExt cx="2956562" cy="499665"/>
          </a:xfrm>
        </p:grpSpPr>
        <p:sp>
          <p:nvSpPr>
            <p:cNvPr id="164" name="SMARTInkShape-2096">
              <a:extLst>
                <a:ext uri="{FF2B5EF4-FFF2-40B4-BE49-F238E27FC236}">
                  <a16:creationId xmlns:a16="http://schemas.microsoft.com/office/drawing/2014/main" xmlns="" id="{D75EC33D-63D3-49CC-A867-795A6C237EAE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7731598" y="4981379"/>
              <a:ext cx="193203" cy="155772"/>
            </a:xfrm>
            <a:custGeom>
              <a:avLst/>
              <a:gdLst/>
              <a:ahLst/>
              <a:cxnLst/>
              <a:rect l="0" t="0" r="0" b="0"/>
              <a:pathLst>
                <a:path w="193203" h="155772">
                  <a:moveTo>
                    <a:pt x="167802" y="3371"/>
                  </a:moveTo>
                  <a:lnTo>
                    <a:pt x="167802" y="3371"/>
                  </a:lnTo>
                  <a:lnTo>
                    <a:pt x="161060" y="0"/>
                  </a:lnTo>
                  <a:lnTo>
                    <a:pt x="158368" y="1830"/>
                  </a:lnTo>
                  <a:lnTo>
                    <a:pt x="140044" y="39378"/>
                  </a:lnTo>
                  <a:lnTo>
                    <a:pt x="106396" y="86762"/>
                  </a:lnTo>
                  <a:lnTo>
                    <a:pt x="76151" y="121448"/>
                  </a:lnTo>
                  <a:lnTo>
                    <a:pt x="46259" y="140505"/>
                  </a:lnTo>
                  <a:lnTo>
                    <a:pt x="30527" y="145458"/>
                  </a:lnTo>
                  <a:lnTo>
                    <a:pt x="23368" y="144663"/>
                  </a:lnTo>
                  <a:lnTo>
                    <a:pt x="9771" y="138134"/>
                  </a:lnTo>
                  <a:lnTo>
                    <a:pt x="5298" y="132724"/>
                  </a:lnTo>
                  <a:lnTo>
                    <a:pt x="328" y="119187"/>
                  </a:lnTo>
                  <a:lnTo>
                    <a:pt x="0" y="105645"/>
                  </a:lnTo>
                  <a:lnTo>
                    <a:pt x="901" y="99069"/>
                  </a:lnTo>
                  <a:lnTo>
                    <a:pt x="4323" y="93981"/>
                  </a:lnTo>
                  <a:lnTo>
                    <a:pt x="15652" y="86446"/>
                  </a:lnTo>
                  <a:lnTo>
                    <a:pt x="33857" y="84508"/>
                  </a:lnTo>
                  <a:lnTo>
                    <a:pt x="71670" y="91147"/>
                  </a:lnTo>
                  <a:lnTo>
                    <a:pt x="118622" y="108401"/>
                  </a:lnTo>
                  <a:lnTo>
                    <a:pt x="160756" y="131387"/>
                  </a:lnTo>
                  <a:lnTo>
                    <a:pt x="193202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097">
              <a:extLst>
                <a:ext uri="{FF2B5EF4-FFF2-40B4-BE49-F238E27FC236}">
                  <a16:creationId xmlns:a16="http://schemas.microsoft.com/office/drawing/2014/main" xmlns="" id="{A54A95BB-B58D-4337-9914-DC9A6FD8CB28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661148" y="4917879"/>
              <a:ext cx="18691" cy="225622"/>
            </a:xfrm>
            <a:custGeom>
              <a:avLst/>
              <a:gdLst/>
              <a:ahLst/>
              <a:cxnLst/>
              <a:rect l="0" t="0" r="0" b="0"/>
              <a:pathLst>
                <a:path w="18691" h="2256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3372" y="8017"/>
                  </a:lnTo>
                  <a:lnTo>
                    <a:pt x="10833" y="46308"/>
                  </a:lnTo>
                  <a:lnTo>
                    <a:pt x="16303" y="90725"/>
                  </a:lnTo>
                  <a:lnTo>
                    <a:pt x="17830" y="123099"/>
                  </a:lnTo>
                  <a:lnTo>
                    <a:pt x="18690" y="169687"/>
                  </a:lnTo>
                  <a:lnTo>
                    <a:pt x="12702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098">
              <a:extLst>
                <a:ext uri="{FF2B5EF4-FFF2-40B4-BE49-F238E27FC236}">
                  <a16:creationId xmlns:a16="http://schemas.microsoft.com/office/drawing/2014/main" xmlns="" id="{F61A2842-1503-447F-8FA0-08D15954CAB3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340600" y="5137150"/>
              <a:ext cx="5027" cy="63501"/>
            </a:xfrm>
            <a:custGeom>
              <a:avLst/>
              <a:gdLst/>
              <a:ahLst/>
              <a:cxnLst/>
              <a:rect l="0" t="0" r="0" b="0"/>
              <a:pathLst>
                <a:path w="5027" h="635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4076" y="43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099">
              <a:extLst>
                <a:ext uri="{FF2B5EF4-FFF2-40B4-BE49-F238E27FC236}">
                  <a16:creationId xmlns:a16="http://schemas.microsoft.com/office/drawing/2014/main" xmlns="" id="{E6FAB530-D1A9-4154-A695-0F83E6343E4F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515029" y="5118100"/>
              <a:ext cx="149422" cy="12701"/>
            </a:xfrm>
            <a:custGeom>
              <a:avLst/>
              <a:gdLst/>
              <a:ahLst/>
              <a:cxnLst/>
              <a:rect l="0" t="0" r="0" b="0"/>
              <a:pathLst>
                <a:path w="1494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6120" y="9329"/>
                  </a:lnTo>
                  <a:lnTo>
                    <a:pt x="83754" y="5792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100">
              <a:extLst>
                <a:ext uri="{FF2B5EF4-FFF2-40B4-BE49-F238E27FC236}">
                  <a16:creationId xmlns:a16="http://schemas.microsoft.com/office/drawing/2014/main" xmlns="" id="{AB1E04E4-A5AD-463F-9762-4715B54E363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143750" y="4953000"/>
              <a:ext cx="146051" cy="209551"/>
            </a:xfrm>
            <a:custGeom>
              <a:avLst/>
              <a:gdLst/>
              <a:ahLst/>
              <a:cxnLst/>
              <a:rect l="0" t="0" r="0" b="0"/>
              <a:pathLst>
                <a:path w="146051" h="209551">
                  <a:moveTo>
                    <a:pt x="0" y="0"/>
                  </a:moveTo>
                  <a:lnTo>
                    <a:pt x="0" y="0"/>
                  </a:lnTo>
                  <a:lnTo>
                    <a:pt x="31801" y="44044"/>
                  </a:lnTo>
                  <a:lnTo>
                    <a:pt x="57086" y="82822"/>
                  </a:lnTo>
                  <a:lnTo>
                    <a:pt x="90057" y="124885"/>
                  </a:lnTo>
                  <a:lnTo>
                    <a:pt x="120366" y="163768"/>
                  </a:lnTo>
                  <a:lnTo>
                    <a:pt x="146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01">
              <a:extLst>
                <a:ext uri="{FF2B5EF4-FFF2-40B4-BE49-F238E27FC236}">
                  <a16:creationId xmlns:a16="http://schemas.microsoft.com/office/drawing/2014/main" xmlns="" id="{8BBF6903-1631-4885-BCFB-308AD1823940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354705" y="5049133"/>
              <a:ext cx="61901" cy="20772"/>
            </a:xfrm>
            <a:custGeom>
              <a:avLst/>
              <a:gdLst/>
              <a:ahLst/>
              <a:cxnLst/>
              <a:rect l="0" t="0" r="0" b="0"/>
              <a:pathLst>
                <a:path w="61901" h="20772">
                  <a:moveTo>
                    <a:pt x="17645" y="5467"/>
                  </a:moveTo>
                  <a:lnTo>
                    <a:pt x="17645" y="5467"/>
                  </a:lnTo>
                  <a:lnTo>
                    <a:pt x="5712" y="441"/>
                  </a:lnTo>
                  <a:lnTo>
                    <a:pt x="3339" y="0"/>
                  </a:lnTo>
                  <a:lnTo>
                    <a:pt x="1759" y="411"/>
                  </a:lnTo>
                  <a:lnTo>
                    <a:pt x="705" y="1391"/>
                  </a:lnTo>
                  <a:lnTo>
                    <a:pt x="0" y="2749"/>
                  </a:lnTo>
                  <a:lnTo>
                    <a:pt x="943" y="4361"/>
                  </a:lnTo>
                  <a:lnTo>
                    <a:pt x="5753" y="8033"/>
                  </a:lnTo>
                  <a:lnTo>
                    <a:pt x="46162" y="20323"/>
                  </a:lnTo>
                  <a:lnTo>
                    <a:pt x="56895" y="20771"/>
                  </a:lnTo>
                  <a:lnTo>
                    <a:pt x="60745" y="19903"/>
                  </a:lnTo>
                  <a:lnTo>
                    <a:pt x="61900" y="18619"/>
                  </a:lnTo>
                  <a:lnTo>
                    <a:pt x="61259" y="17057"/>
                  </a:lnTo>
                  <a:lnTo>
                    <a:pt x="59422" y="15310"/>
                  </a:lnTo>
                  <a:lnTo>
                    <a:pt x="3034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02">
              <a:extLst>
                <a:ext uri="{FF2B5EF4-FFF2-40B4-BE49-F238E27FC236}">
                  <a16:creationId xmlns:a16="http://schemas.microsoft.com/office/drawing/2014/main" xmlns="" id="{05F33A90-5BCB-416E-8764-578E87ADCC1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7537450" y="5036844"/>
              <a:ext cx="76201" cy="5057"/>
            </a:xfrm>
            <a:custGeom>
              <a:avLst/>
              <a:gdLst/>
              <a:ahLst/>
              <a:cxnLst/>
              <a:rect l="0" t="0" r="0" b="0"/>
              <a:pathLst>
                <a:path w="76201" h="5057">
                  <a:moveTo>
                    <a:pt x="0" y="5056"/>
                  </a:moveTo>
                  <a:lnTo>
                    <a:pt x="0" y="5056"/>
                  </a:lnTo>
                  <a:lnTo>
                    <a:pt x="6741" y="1685"/>
                  </a:lnTo>
                  <a:lnTo>
                    <a:pt x="36871" y="0"/>
                  </a:lnTo>
                  <a:lnTo>
                    <a:pt x="7620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03">
              <a:extLst>
                <a:ext uri="{FF2B5EF4-FFF2-40B4-BE49-F238E27FC236}">
                  <a16:creationId xmlns:a16="http://schemas.microsoft.com/office/drawing/2014/main" xmlns="" id="{88726750-D1CF-4AB6-BCDE-8C56DFB85D31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7156450" y="4932983"/>
              <a:ext cx="133351" cy="248618"/>
            </a:xfrm>
            <a:custGeom>
              <a:avLst/>
              <a:gdLst/>
              <a:ahLst/>
              <a:cxnLst/>
              <a:rect l="0" t="0" r="0" b="0"/>
              <a:pathLst>
                <a:path w="133351" h="248618">
                  <a:moveTo>
                    <a:pt x="133350" y="7317"/>
                  </a:moveTo>
                  <a:lnTo>
                    <a:pt x="133350" y="7317"/>
                  </a:lnTo>
                  <a:lnTo>
                    <a:pt x="129979" y="575"/>
                  </a:lnTo>
                  <a:lnTo>
                    <a:pt x="127575" y="0"/>
                  </a:lnTo>
                  <a:lnTo>
                    <a:pt x="121141" y="3124"/>
                  </a:lnTo>
                  <a:lnTo>
                    <a:pt x="85689" y="40039"/>
                  </a:lnTo>
                  <a:lnTo>
                    <a:pt x="59961" y="83099"/>
                  </a:lnTo>
                  <a:lnTo>
                    <a:pt x="45699" y="117198"/>
                  </a:lnTo>
                  <a:lnTo>
                    <a:pt x="32305" y="151168"/>
                  </a:lnTo>
                  <a:lnTo>
                    <a:pt x="16235" y="195283"/>
                  </a:lnTo>
                  <a:lnTo>
                    <a:pt x="0" y="248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04">
              <a:extLst>
                <a:ext uri="{FF2B5EF4-FFF2-40B4-BE49-F238E27FC236}">
                  <a16:creationId xmlns:a16="http://schemas.microsoft.com/office/drawing/2014/main" xmlns="" id="{8B26A075-D01E-46AE-B080-B35866A72042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932997" y="4864983"/>
              <a:ext cx="134554" cy="303918"/>
            </a:xfrm>
            <a:custGeom>
              <a:avLst/>
              <a:gdLst/>
              <a:ahLst/>
              <a:cxnLst/>
              <a:rect l="0" t="0" r="0" b="0"/>
              <a:pathLst>
                <a:path w="134554" h="303918">
                  <a:moveTo>
                    <a:pt x="134553" y="5467"/>
                  </a:moveTo>
                  <a:lnTo>
                    <a:pt x="134553" y="5467"/>
                  </a:lnTo>
                  <a:lnTo>
                    <a:pt x="122620" y="441"/>
                  </a:lnTo>
                  <a:lnTo>
                    <a:pt x="120247" y="0"/>
                  </a:lnTo>
                  <a:lnTo>
                    <a:pt x="100054" y="9492"/>
                  </a:lnTo>
                  <a:lnTo>
                    <a:pt x="57260" y="52645"/>
                  </a:lnTo>
                  <a:lnTo>
                    <a:pt x="26201" y="99957"/>
                  </a:lnTo>
                  <a:lnTo>
                    <a:pt x="10196" y="138009"/>
                  </a:lnTo>
                  <a:lnTo>
                    <a:pt x="1672" y="174677"/>
                  </a:lnTo>
                  <a:lnTo>
                    <a:pt x="0" y="208376"/>
                  </a:lnTo>
                  <a:lnTo>
                    <a:pt x="6311" y="237464"/>
                  </a:lnTo>
                  <a:lnTo>
                    <a:pt x="21818" y="262623"/>
                  </a:lnTo>
                  <a:lnTo>
                    <a:pt x="43526" y="283447"/>
                  </a:lnTo>
                  <a:lnTo>
                    <a:pt x="69638" y="297407"/>
                  </a:lnTo>
                  <a:lnTo>
                    <a:pt x="95824" y="302670"/>
                  </a:lnTo>
                  <a:lnTo>
                    <a:pt x="134553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05">
              <a:extLst>
                <a:ext uri="{FF2B5EF4-FFF2-40B4-BE49-F238E27FC236}">
                  <a16:creationId xmlns:a16="http://schemas.microsoft.com/office/drawing/2014/main" xmlns="" id="{29E1CCAC-2921-48A9-9381-D488515FB739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553200" y="5134966"/>
              <a:ext cx="260351" cy="24606"/>
            </a:xfrm>
            <a:custGeom>
              <a:avLst/>
              <a:gdLst/>
              <a:ahLst/>
              <a:cxnLst/>
              <a:rect l="0" t="0" r="0" b="0"/>
              <a:pathLst>
                <a:path w="260351" h="24606">
                  <a:moveTo>
                    <a:pt x="0" y="21234"/>
                  </a:moveTo>
                  <a:lnTo>
                    <a:pt x="0" y="21234"/>
                  </a:lnTo>
                  <a:lnTo>
                    <a:pt x="10113" y="24605"/>
                  </a:lnTo>
                  <a:lnTo>
                    <a:pt x="54887" y="16856"/>
                  </a:lnTo>
                  <a:lnTo>
                    <a:pt x="90246" y="9646"/>
                  </a:lnTo>
                  <a:lnTo>
                    <a:pt x="133243" y="3619"/>
                  </a:lnTo>
                  <a:lnTo>
                    <a:pt x="178457" y="0"/>
                  </a:lnTo>
                  <a:lnTo>
                    <a:pt x="219718" y="743"/>
                  </a:lnTo>
                  <a:lnTo>
                    <a:pt x="260350" y="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06">
              <a:extLst>
                <a:ext uri="{FF2B5EF4-FFF2-40B4-BE49-F238E27FC236}">
                  <a16:creationId xmlns:a16="http://schemas.microsoft.com/office/drawing/2014/main" xmlns="" id="{779E703B-9FA0-465B-B0A3-B11F4A9104C6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988300" y="4924229"/>
              <a:ext cx="91712" cy="289122"/>
            </a:xfrm>
            <a:custGeom>
              <a:avLst/>
              <a:gdLst/>
              <a:ahLst/>
              <a:cxnLst/>
              <a:rect l="0" t="0" r="0" b="0"/>
              <a:pathLst>
                <a:path w="91712" h="289122">
                  <a:moveTo>
                    <a:pt x="6350" y="3371"/>
                  </a:moveTo>
                  <a:lnTo>
                    <a:pt x="6350" y="3371"/>
                  </a:lnTo>
                  <a:lnTo>
                    <a:pt x="13091" y="0"/>
                  </a:lnTo>
                  <a:lnTo>
                    <a:pt x="25809" y="5871"/>
                  </a:lnTo>
                  <a:lnTo>
                    <a:pt x="43926" y="20710"/>
                  </a:lnTo>
                  <a:lnTo>
                    <a:pt x="66089" y="46120"/>
                  </a:lnTo>
                  <a:lnTo>
                    <a:pt x="82524" y="81872"/>
                  </a:lnTo>
                  <a:lnTo>
                    <a:pt x="91711" y="122927"/>
                  </a:lnTo>
                  <a:lnTo>
                    <a:pt x="91090" y="164693"/>
                  </a:lnTo>
                  <a:lnTo>
                    <a:pt x="76703" y="203010"/>
                  </a:lnTo>
                  <a:lnTo>
                    <a:pt x="53846" y="236738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07">
              <a:extLst>
                <a:ext uri="{FF2B5EF4-FFF2-40B4-BE49-F238E27FC236}">
                  <a16:creationId xmlns:a16="http://schemas.microsoft.com/office/drawing/2014/main" xmlns="" id="{8DA80597-AAD6-4A08-B7C2-F94709880D8A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559158" y="4912087"/>
              <a:ext cx="209943" cy="34564"/>
            </a:xfrm>
            <a:custGeom>
              <a:avLst/>
              <a:gdLst/>
              <a:ahLst/>
              <a:cxnLst/>
              <a:rect l="0" t="0" r="0" b="0"/>
              <a:pathLst>
                <a:path w="209943" h="34564">
                  <a:moveTo>
                    <a:pt x="6742" y="34563"/>
                  </a:moveTo>
                  <a:lnTo>
                    <a:pt x="6742" y="34563"/>
                  </a:lnTo>
                  <a:lnTo>
                    <a:pt x="0" y="27821"/>
                  </a:lnTo>
                  <a:lnTo>
                    <a:pt x="130" y="25129"/>
                  </a:lnTo>
                  <a:lnTo>
                    <a:pt x="2335" y="22629"/>
                  </a:lnTo>
                  <a:lnTo>
                    <a:pt x="5920" y="20257"/>
                  </a:lnTo>
                  <a:lnTo>
                    <a:pt x="44208" y="11380"/>
                  </a:lnTo>
                  <a:lnTo>
                    <a:pt x="75604" y="7091"/>
                  </a:lnTo>
                  <a:lnTo>
                    <a:pt x="112607" y="2833"/>
                  </a:lnTo>
                  <a:lnTo>
                    <a:pt x="149749" y="0"/>
                  </a:lnTo>
                  <a:lnTo>
                    <a:pt x="209942" y="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08">
              <a:extLst>
                <a:ext uri="{FF2B5EF4-FFF2-40B4-BE49-F238E27FC236}">
                  <a16:creationId xmlns:a16="http://schemas.microsoft.com/office/drawing/2014/main" xmlns="" id="{39C04CFF-D380-4B3E-888F-09BF1137F337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224870" y="4827986"/>
              <a:ext cx="207681" cy="364304"/>
            </a:xfrm>
            <a:custGeom>
              <a:avLst/>
              <a:gdLst/>
              <a:ahLst/>
              <a:cxnLst/>
              <a:rect l="0" t="0" r="0" b="0"/>
              <a:pathLst>
                <a:path w="207681" h="364304">
                  <a:moveTo>
                    <a:pt x="207680" y="4364"/>
                  </a:moveTo>
                  <a:lnTo>
                    <a:pt x="207680" y="4364"/>
                  </a:lnTo>
                  <a:lnTo>
                    <a:pt x="191059" y="0"/>
                  </a:lnTo>
                  <a:lnTo>
                    <a:pt x="163637" y="13"/>
                  </a:lnTo>
                  <a:lnTo>
                    <a:pt x="124859" y="8327"/>
                  </a:lnTo>
                  <a:lnTo>
                    <a:pt x="84207" y="19727"/>
                  </a:lnTo>
                  <a:lnTo>
                    <a:pt x="54756" y="32748"/>
                  </a:lnTo>
                  <a:lnTo>
                    <a:pt x="41877" y="43790"/>
                  </a:lnTo>
                  <a:lnTo>
                    <a:pt x="30063" y="65278"/>
                  </a:lnTo>
                  <a:lnTo>
                    <a:pt x="28315" y="81297"/>
                  </a:lnTo>
                  <a:lnTo>
                    <a:pt x="33181" y="108062"/>
                  </a:lnTo>
                  <a:lnTo>
                    <a:pt x="47465" y="152083"/>
                  </a:lnTo>
                  <a:lnTo>
                    <a:pt x="49594" y="192380"/>
                  </a:lnTo>
                  <a:lnTo>
                    <a:pt x="45462" y="224804"/>
                  </a:lnTo>
                  <a:lnTo>
                    <a:pt x="38921" y="258266"/>
                  </a:lnTo>
                  <a:lnTo>
                    <a:pt x="26601" y="300197"/>
                  </a:lnTo>
                  <a:lnTo>
                    <a:pt x="4440" y="347111"/>
                  </a:lnTo>
                  <a:lnTo>
                    <a:pt x="0" y="359527"/>
                  </a:lnTo>
                  <a:lnTo>
                    <a:pt x="2903" y="361789"/>
                  </a:lnTo>
                  <a:lnTo>
                    <a:pt x="15539" y="364303"/>
                  </a:lnTo>
                  <a:lnTo>
                    <a:pt x="55970" y="358976"/>
                  </a:lnTo>
                  <a:lnTo>
                    <a:pt x="95803" y="354116"/>
                  </a:lnTo>
                  <a:lnTo>
                    <a:pt x="163230" y="347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109">
              <a:extLst>
                <a:ext uri="{FF2B5EF4-FFF2-40B4-BE49-F238E27FC236}">
                  <a16:creationId xmlns:a16="http://schemas.microsoft.com/office/drawing/2014/main" xmlns="" id="{8CD4DB8C-F545-47FB-9EF5-D7C8B248C5A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973530" y="5035550"/>
              <a:ext cx="154221" cy="25401"/>
            </a:xfrm>
            <a:custGeom>
              <a:avLst/>
              <a:gdLst/>
              <a:ahLst/>
              <a:cxnLst/>
              <a:rect l="0" t="0" r="0" b="0"/>
              <a:pathLst>
                <a:path w="154221" h="25401">
                  <a:moveTo>
                    <a:pt x="8170" y="25400"/>
                  </a:moveTo>
                  <a:lnTo>
                    <a:pt x="8170" y="25400"/>
                  </a:lnTo>
                  <a:lnTo>
                    <a:pt x="0" y="25400"/>
                  </a:lnTo>
                  <a:lnTo>
                    <a:pt x="3833" y="24695"/>
                  </a:lnTo>
                  <a:lnTo>
                    <a:pt x="40579" y="16611"/>
                  </a:lnTo>
                  <a:lnTo>
                    <a:pt x="75491" y="10205"/>
                  </a:lnTo>
                  <a:lnTo>
                    <a:pt x="114526" y="5006"/>
                  </a:lnTo>
                  <a:lnTo>
                    <a:pt x="1542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110">
              <a:extLst>
                <a:ext uri="{FF2B5EF4-FFF2-40B4-BE49-F238E27FC236}">
                  <a16:creationId xmlns:a16="http://schemas.microsoft.com/office/drawing/2014/main" xmlns="" id="{ADD6101F-0473-4837-85CE-F270D7174D9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926822" y="4838700"/>
              <a:ext cx="200929" cy="315951"/>
            </a:xfrm>
            <a:custGeom>
              <a:avLst/>
              <a:gdLst/>
              <a:ahLst/>
              <a:cxnLst/>
              <a:rect l="0" t="0" r="0" b="0"/>
              <a:pathLst>
                <a:path w="200929" h="315951">
                  <a:moveTo>
                    <a:pt x="181878" y="0"/>
                  </a:moveTo>
                  <a:lnTo>
                    <a:pt x="181878" y="0"/>
                  </a:lnTo>
                  <a:lnTo>
                    <a:pt x="157459" y="3371"/>
                  </a:lnTo>
                  <a:lnTo>
                    <a:pt x="110994" y="17312"/>
                  </a:lnTo>
                  <a:lnTo>
                    <a:pt x="70172" y="37977"/>
                  </a:lnTo>
                  <a:lnTo>
                    <a:pt x="27822" y="68362"/>
                  </a:lnTo>
                  <a:lnTo>
                    <a:pt x="13925" y="82595"/>
                  </a:lnTo>
                  <a:lnTo>
                    <a:pt x="5397" y="98327"/>
                  </a:lnTo>
                  <a:lnTo>
                    <a:pt x="0" y="123051"/>
                  </a:lnTo>
                  <a:lnTo>
                    <a:pt x="2542" y="166829"/>
                  </a:lnTo>
                  <a:lnTo>
                    <a:pt x="3622" y="203712"/>
                  </a:lnTo>
                  <a:lnTo>
                    <a:pt x="3943" y="240746"/>
                  </a:lnTo>
                  <a:lnTo>
                    <a:pt x="4051" y="281460"/>
                  </a:lnTo>
                  <a:lnTo>
                    <a:pt x="4772" y="295132"/>
                  </a:lnTo>
                  <a:lnTo>
                    <a:pt x="7443" y="303561"/>
                  </a:lnTo>
                  <a:lnTo>
                    <a:pt x="14746" y="309657"/>
                  </a:lnTo>
                  <a:lnTo>
                    <a:pt x="19657" y="312272"/>
                  </a:lnTo>
                  <a:lnTo>
                    <a:pt x="46794" y="315950"/>
                  </a:lnTo>
                  <a:lnTo>
                    <a:pt x="91758" y="313670"/>
                  </a:lnTo>
                  <a:lnTo>
                    <a:pt x="138557" y="308526"/>
                  </a:lnTo>
                  <a:lnTo>
                    <a:pt x="184949" y="296808"/>
                  </a:lnTo>
                  <a:lnTo>
                    <a:pt x="20092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11">
              <a:extLst>
                <a:ext uri="{FF2B5EF4-FFF2-40B4-BE49-F238E27FC236}">
                  <a16:creationId xmlns:a16="http://schemas.microsoft.com/office/drawing/2014/main" xmlns="" id="{4E090CDF-6ABA-4EE5-AA55-CD68F09CE31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434066" y="4865244"/>
              <a:ext cx="312685" cy="326487"/>
            </a:xfrm>
            <a:custGeom>
              <a:avLst/>
              <a:gdLst/>
              <a:ahLst/>
              <a:cxnLst/>
              <a:rect l="0" t="0" r="0" b="0"/>
              <a:pathLst>
                <a:path w="312685" h="326487">
                  <a:moveTo>
                    <a:pt x="185684" y="11556"/>
                  </a:moveTo>
                  <a:lnTo>
                    <a:pt x="185684" y="11556"/>
                  </a:lnTo>
                  <a:lnTo>
                    <a:pt x="185684" y="8185"/>
                  </a:lnTo>
                  <a:lnTo>
                    <a:pt x="187565" y="4648"/>
                  </a:lnTo>
                  <a:lnTo>
                    <a:pt x="191151" y="0"/>
                  </a:lnTo>
                  <a:lnTo>
                    <a:pt x="191446" y="324"/>
                  </a:lnTo>
                  <a:lnTo>
                    <a:pt x="191772" y="2566"/>
                  </a:lnTo>
                  <a:lnTo>
                    <a:pt x="188585" y="11165"/>
                  </a:lnTo>
                  <a:lnTo>
                    <a:pt x="164568" y="32489"/>
                  </a:lnTo>
                  <a:lnTo>
                    <a:pt x="130980" y="55780"/>
                  </a:lnTo>
                  <a:lnTo>
                    <a:pt x="87317" y="84710"/>
                  </a:lnTo>
                  <a:lnTo>
                    <a:pt x="49059" y="114214"/>
                  </a:lnTo>
                  <a:lnTo>
                    <a:pt x="17978" y="145742"/>
                  </a:lnTo>
                  <a:lnTo>
                    <a:pt x="12496" y="153930"/>
                  </a:lnTo>
                  <a:lnTo>
                    <a:pt x="10253" y="160800"/>
                  </a:lnTo>
                  <a:lnTo>
                    <a:pt x="10169" y="166791"/>
                  </a:lnTo>
                  <a:lnTo>
                    <a:pt x="11524" y="172196"/>
                  </a:lnTo>
                  <a:lnTo>
                    <a:pt x="15249" y="176504"/>
                  </a:lnTo>
                  <a:lnTo>
                    <a:pt x="26915" y="183174"/>
                  </a:lnTo>
                  <a:lnTo>
                    <a:pt x="71197" y="192499"/>
                  </a:lnTo>
                  <a:lnTo>
                    <a:pt x="111616" y="198835"/>
                  </a:lnTo>
                  <a:lnTo>
                    <a:pt x="119372" y="202026"/>
                  </a:lnTo>
                  <a:lnTo>
                    <a:pt x="123837" y="205563"/>
                  </a:lnTo>
                  <a:lnTo>
                    <a:pt x="126109" y="209333"/>
                  </a:lnTo>
                  <a:lnTo>
                    <a:pt x="126917" y="213258"/>
                  </a:lnTo>
                  <a:lnTo>
                    <a:pt x="123223" y="217990"/>
                  </a:lnTo>
                  <a:lnTo>
                    <a:pt x="86876" y="242676"/>
                  </a:lnTo>
                  <a:lnTo>
                    <a:pt x="51281" y="266302"/>
                  </a:lnTo>
                  <a:lnTo>
                    <a:pt x="6021" y="297847"/>
                  </a:lnTo>
                  <a:lnTo>
                    <a:pt x="0" y="307190"/>
                  </a:lnTo>
                  <a:lnTo>
                    <a:pt x="1217" y="311656"/>
                  </a:lnTo>
                  <a:lnTo>
                    <a:pt x="10095" y="320382"/>
                  </a:lnTo>
                  <a:lnTo>
                    <a:pt x="47815" y="326486"/>
                  </a:lnTo>
                  <a:lnTo>
                    <a:pt x="88896" y="326032"/>
                  </a:lnTo>
                  <a:lnTo>
                    <a:pt x="112692" y="324923"/>
                  </a:lnTo>
                  <a:lnTo>
                    <a:pt x="137728" y="323479"/>
                  </a:lnTo>
                  <a:lnTo>
                    <a:pt x="163591" y="321810"/>
                  </a:lnTo>
                  <a:lnTo>
                    <a:pt x="190005" y="319992"/>
                  </a:lnTo>
                  <a:lnTo>
                    <a:pt x="215376" y="318779"/>
                  </a:lnTo>
                  <a:lnTo>
                    <a:pt x="240051" y="317973"/>
                  </a:lnTo>
                  <a:lnTo>
                    <a:pt x="280403" y="317075"/>
                  </a:lnTo>
                  <a:lnTo>
                    <a:pt x="312684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12">
              <a:extLst>
                <a:ext uri="{FF2B5EF4-FFF2-40B4-BE49-F238E27FC236}">
                  <a16:creationId xmlns:a16="http://schemas.microsoft.com/office/drawing/2014/main" xmlns="" id="{A2E5AF5F-4A38-482A-8BB1-9807D401DC36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178800" y="4845558"/>
              <a:ext cx="211828" cy="482093"/>
            </a:xfrm>
            <a:custGeom>
              <a:avLst/>
              <a:gdLst/>
              <a:ahLst/>
              <a:cxnLst/>
              <a:rect l="0" t="0" r="0" b="0"/>
              <a:pathLst>
                <a:path w="211828" h="482093">
                  <a:moveTo>
                    <a:pt x="0" y="12192"/>
                  </a:moveTo>
                  <a:lnTo>
                    <a:pt x="0" y="12192"/>
                  </a:lnTo>
                  <a:lnTo>
                    <a:pt x="0" y="8821"/>
                  </a:lnTo>
                  <a:lnTo>
                    <a:pt x="7526" y="5284"/>
                  </a:lnTo>
                  <a:lnTo>
                    <a:pt x="21689" y="2066"/>
                  </a:lnTo>
                  <a:lnTo>
                    <a:pt x="69038" y="0"/>
                  </a:lnTo>
                  <a:lnTo>
                    <a:pt x="112178" y="1524"/>
                  </a:lnTo>
                  <a:lnTo>
                    <a:pt x="149889" y="8326"/>
                  </a:lnTo>
                  <a:lnTo>
                    <a:pt x="170335" y="16119"/>
                  </a:lnTo>
                  <a:lnTo>
                    <a:pt x="184124" y="26636"/>
                  </a:lnTo>
                  <a:lnTo>
                    <a:pt x="193076" y="42130"/>
                  </a:lnTo>
                  <a:lnTo>
                    <a:pt x="198700" y="62187"/>
                  </a:lnTo>
                  <a:lnTo>
                    <a:pt x="201161" y="101951"/>
                  </a:lnTo>
                  <a:lnTo>
                    <a:pt x="199237" y="132989"/>
                  </a:lnTo>
                  <a:lnTo>
                    <a:pt x="196029" y="167479"/>
                  </a:lnTo>
                  <a:lnTo>
                    <a:pt x="192252" y="203270"/>
                  </a:lnTo>
                  <a:lnTo>
                    <a:pt x="188220" y="237991"/>
                  </a:lnTo>
                  <a:lnTo>
                    <a:pt x="187840" y="270356"/>
                  </a:lnTo>
                  <a:lnTo>
                    <a:pt x="191594" y="316344"/>
                  </a:lnTo>
                  <a:lnTo>
                    <a:pt x="199055" y="357487"/>
                  </a:lnTo>
                  <a:lnTo>
                    <a:pt x="211827" y="402994"/>
                  </a:lnTo>
                  <a:lnTo>
                    <a:pt x="211032" y="414247"/>
                  </a:lnTo>
                  <a:lnTo>
                    <a:pt x="209128" y="418516"/>
                  </a:lnTo>
                  <a:lnTo>
                    <a:pt x="203247" y="425144"/>
                  </a:lnTo>
                  <a:lnTo>
                    <a:pt x="188633" y="432841"/>
                  </a:lnTo>
                  <a:lnTo>
                    <a:pt x="148111" y="443174"/>
                  </a:lnTo>
                  <a:lnTo>
                    <a:pt x="103308" y="458331"/>
                  </a:lnTo>
                  <a:lnTo>
                    <a:pt x="59930" y="474111"/>
                  </a:lnTo>
                  <a:lnTo>
                    <a:pt x="38100" y="48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409">
            <a:extLst>
              <a:ext uri="{FF2B5EF4-FFF2-40B4-BE49-F238E27FC236}">
                <a16:creationId xmlns:a16="http://schemas.microsoft.com/office/drawing/2014/main" xmlns="" id="{3904A3DD-28E4-4287-A58C-FE961F49E8B8}"/>
              </a:ext>
            </a:extLst>
          </p:cNvPr>
          <p:cNvGrpSpPr/>
          <p:nvPr/>
        </p:nvGrpSpPr>
        <p:grpSpPr>
          <a:xfrm>
            <a:off x="4740079" y="4794250"/>
            <a:ext cx="282772" cy="558801"/>
            <a:chOff x="4740079" y="4794250"/>
            <a:chExt cx="282772" cy="558801"/>
          </a:xfrm>
        </p:grpSpPr>
        <p:sp>
          <p:nvSpPr>
            <p:cNvPr id="182" name="SMARTInkShape-2113">
              <a:extLst>
                <a:ext uri="{FF2B5EF4-FFF2-40B4-BE49-F238E27FC236}">
                  <a16:creationId xmlns:a16="http://schemas.microsoft.com/office/drawing/2014/main" xmlns="" id="{B0ED3E40-0FD5-408B-A583-AE2CA78A094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832350" y="4794250"/>
              <a:ext cx="44451" cy="196851"/>
            </a:xfrm>
            <a:custGeom>
              <a:avLst/>
              <a:gdLst/>
              <a:ahLst/>
              <a:cxnLst/>
              <a:rect l="0" t="0" r="0" b="0"/>
              <a:pathLst>
                <a:path w="44451" h="196851">
                  <a:moveTo>
                    <a:pt x="0" y="0"/>
                  </a:moveTo>
                  <a:lnTo>
                    <a:pt x="0" y="0"/>
                  </a:lnTo>
                  <a:lnTo>
                    <a:pt x="10139" y="18031"/>
                  </a:lnTo>
                  <a:lnTo>
                    <a:pt x="20956" y="54888"/>
                  </a:lnTo>
                  <a:lnTo>
                    <a:pt x="26482" y="90246"/>
                  </a:lnTo>
                  <a:lnTo>
                    <a:pt x="33172" y="131361"/>
                  </a:lnTo>
                  <a:lnTo>
                    <a:pt x="444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14">
              <a:extLst>
                <a:ext uri="{FF2B5EF4-FFF2-40B4-BE49-F238E27FC236}">
                  <a16:creationId xmlns:a16="http://schemas.microsoft.com/office/drawing/2014/main" xmlns="" id="{C9DAC66A-D0D1-4858-A438-A2D2660D878D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740079" y="5077227"/>
              <a:ext cx="282772" cy="34524"/>
            </a:xfrm>
            <a:custGeom>
              <a:avLst/>
              <a:gdLst/>
              <a:ahLst/>
              <a:cxnLst/>
              <a:rect l="0" t="0" r="0" b="0"/>
              <a:pathLst>
                <a:path w="282772" h="34524">
                  <a:moveTo>
                    <a:pt x="3371" y="34523"/>
                  </a:moveTo>
                  <a:lnTo>
                    <a:pt x="3371" y="34523"/>
                  </a:lnTo>
                  <a:lnTo>
                    <a:pt x="0" y="34523"/>
                  </a:lnTo>
                  <a:lnTo>
                    <a:pt x="34450" y="25734"/>
                  </a:lnTo>
                  <a:lnTo>
                    <a:pt x="69395" y="17917"/>
                  </a:lnTo>
                  <a:lnTo>
                    <a:pt x="92543" y="12869"/>
                  </a:lnTo>
                  <a:lnTo>
                    <a:pt x="117852" y="7387"/>
                  </a:lnTo>
                  <a:lnTo>
                    <a:pt x="142486" y="3732"/>
                  </a:lnTo>
                  <a:lnTo>
                    <a:pt x="166670" y="1296"/>
                  </a:lnTo>
                  <a:lnTo>
                    <a:pt x="211415" y="0"/>
                  </a:lnTo>
                  <a:lnTo>
                    <a:pt x="247765" y="4127"/>
                  </a:lnTo>
                  <a:lnTo>
                    <a:pt x="282771" y="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15">
              <a:extLst>
                <a:ext uri="{FF2B5EF4-FFF2-40B4-BE49-F238E27FC236}">
                  <a16:creationId xmlns:a16="http://schemas.microsoft.com/office/drawing/2014/main" xmlns="" id="{0D8A4E64-9B59-4CC8-A142-0CE50E41EC8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870450" y="5212816"/>
              <a:ext cx="127001" cy="140235"/>
            </a:xfrm>
            <a:custGeom>
              <a:avLst/>
              <a:gdLst/>
              <a:ahLst/>
              <a:cxnLst/>
              <a:rect l="0" t="0" r="0" b="0"/>
              <a:pathLst>
                <a:path w="127001" h="140235">
                  <a:moveTo>
                    <a:pt x="0" y="13234"/>
                  </a:moveTo>
                  <a:lnTo>
                    <a:pt x="0" y="13234"/>
                  </a:lnTo>
                  <a:lnTo>
                    <a:pt x="18298" y="60764"/>
                  </a:lnTo>
                  <a:lnTo>
                    <a:pt x="29490" y="93472"/>
                  </a:lnTo>
                  <a:lnTo>
                    <a:pt x="30244" y="98476"/>
                  </a:lnTo>
                  <a:lnTo>
                    <a:pt x="30040" y="101106"/>
                  </a:lnTo>
                  <a:lnTo>
                    <a:pt x="29199" y="102155"/>
                  </a:lnTo>
                  <a:lnTo>
                    <a:pt x="27933" y="102148"/>
                  </a:lnTo>
                  <a:lnTo>
                    <a:pt x="24644" y="98377"/>
                  </a:lnTo>
                  <a:lnTo>
                    <a:pt x="22779" y="95396"/>
                  </a:lnTo>
                  <a:lnTo>
                    <a:pt x="20155" y="74345"/>
                  </a:lnTo>
                  <a:lnTo>
                    <a:pt x="29407" y="36333"/>
                  </a:lnTo>
                  <a:lnTo>
                    <a:pt x="36824" y="18326"/>
                  </a:lnTo>
                  <a:lnTo>
                    <a:pt x="46705" y="6561"/>
                  </a:lnTo>
                  <a:lnTo>
                    <a:pt x="52303" y="2435"/>
                  </a:lnTo>
                  <a:lnTo>
                    <a:pt x="58152" y="390"/>
                  </a:lnTo>
                  <a:lnTo>
                    <a:pt x="70295" y="0"/>
                  </a:lnTo>
                  <a:lnTo>
                    <a:pt x="82748" y="7822"/>
                  </a:lnTo>
                  <a:lnTo>
                    <a:pt x="95338" y="22118"/>
                  </a:lnTo>
                  <a:lnTo>
                    <a:pt x="112915" y="53966"/>
                  </a:lnTo>
                  <a:lnTo>
                    <a:pt x="122513" y="90214"/>
                  </a:lnTo>
                  <a:lnTo>
                    <a:pt x="127000" y="14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410">
            <a:extLst>
              <a:ext uri="{FF2B5EF4-FFF2-40B4-BE49-F238E27FC236}">
                <a16:creationId xmlns:a16="http://schemas.microsoft.com/office/drawing/2014/main" xmlns="" id="{68EFA94B-F2C8-40D9-9D5A-50E01CAD8B82}"/>
              </a:ext>
            </a:extLst>
          </p:cNvPr>
          <p:cNvGrpSpPr/>
          <p:nvPr/>
        </p:nvGrpSpPr>
        <p:grpSpPr>
          <a:xfrm>
            <a:off x="3741631" y="4599116"/>
            <a:ext cx="525570" cy="273027"/>
            <a:chOff x="3741631" y="4599116"/>
            <a:chExt cx="525570" cy="273027"/>
          </a:xfrm>
        </p:grpSpPr>
        <p:sp>
          <p:nvSpPr>
            <p:cNvPr id="186" name="SMARTInkShape-2116">
              <a:extLst>
                <a:ext uri="{FF2B5EF4-FFF2-40B4-BE49-F238E27FC236}">
                  <a16:creationId xmlns:a16="http://schemas.microsoft.com/office/drawing/2014/main" xmlns="" id="{616A7EB1-0A46-4780-A303-B66DF2767FE1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741631" y="4642733"/>
              <a:ext cx="144570" cy="229410"/>
            </a:xfrm>
            <a:custGeom>
              <a:avLst/>
              <a:gdLst/>
              <a:ahLst/>
              <a:cxnLst/>
              <a:rect l="0" t="0" r="0" b="0"/>
              <a:pathLst>
                <a:path w="144570" h="229410">
                  <a:moveTo>
                    <a:pt x="17569" y="5467"/>
                  </a:moveTo>
                  <a:lnTo>
                    <a:pt x="17569" y="5467"/>
                  </a:lnTo>
                  <a:lnTo>
                    <a:pt x="17569" y="2096"/>
                  </a:lnTo>
                  <a:lnTo>
                    <a:pt x="18274" y="1103"/>
                  </a:lnTo>
                  <a:lnTo>
                    <a:pt x="19450" y="441"/>
                  </a:lnTo>
                  <a:lnTo>
                    <a:pt x="20940" y="0"/>
                  </a:lnTo>
                  <a:lnTo>
                    <a:pt x="21933" y="1822"/>
                  </a:lnTo>
                  <a:lnTo>
                    <a:pt x="23657" y="35823"/>
                  </a:lnTo>
                  <a:lnTo>
                    <a:pt x="20470" y="77177"/>
                  </a:lnTo>
                  <a:lnTo>
                    <a:pt x="15096" y="108834"/>
                  </a:lnTo>
                  <a:lnTo>
                    <a:pt x="6018" y="154628"/>
                  </a:lnTo>
                  <a:lnTo>
                    <a:pt x="0" y="197914"/>
                  </a:lnTo>
                  <a:lnTo>
                    <a:pt x="2329" y="216691"/>
                  </a:lnTo>
                  <a:lnTo>
                    <a:pt x="7503" y="224698"/>
                  </a:lnTo>
                  <a:lnTo>
                    <a:pt x="10859" y="227821"/>
                  </a:lnTo>
                  <a:lnTo>
                    <a:pt x="25875" y="229409"/>
                  </a:lnTo>
                  <a:lnTo>
                    <a:pt x="46661" y="226352"/>
                  </a:lnTo>
                  <a:lnTo>
                    <a:pt x="83573" y="213437"/>
                  </a:lnTo>
                  <a:lnTo>
                    <a:pt x="144569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117">
              <a:extLst>
                <a:ext uri="{FF2B5EF4-FFF2-40B4-BE49-F238E27FC236}">
                  <a16:creationId xmlns:a16="http://schemas.microsoft.com/office/drawing/2014/main" xmlns="" id="{2A77F527-0AB9-42B6-BD87-AF7858760D39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908715" y="4669800"/>
              <a:ext cx="110836" cy="150463"/>
            </a:xfrm>
            <a:custGeom>
              <a:avLst/>
              <a:gdLst/>
              <a:ahLst/>
              <a:cxnLst/>
              <a:rect l="0" t="0" r="0" b="0"/>
              <a:pathLst>
                <a:path w="110836" h="150463">
                  <a:moveTo>
                    <a:pt x="110835" y="29200"/>
                  </a:moveTo>
                  <a:lnTo>
                    <a:pt x="110835" y="29200"/>
                  </a:lnTo>
                  <a:lnTo>
                    <a:pt x="87070" y="3187"/>
                  </a:lnTo>
                  <a:lnTo>
                    <a:pt x="76989" y="0"/>
                  </a:lnTo>
                  <a:lnTo>
                    <a:pt x="63572" y="4227"/>
                  </a:lnTo>
                  <a:lnTo>
                    <a:pt x="38270" y="22271"/>
                  </a:lnTo>
                  <a:lnTo>
                    <a:pt x="20728" y="40937"/>
                  </a:lnTo>
                  <a:lnTo>
                    <a:pt x="8228" y="63344"/>
                  </a:lnTo>
                  <a:lnTo>
                    <a:pt x="0" y="99759"/>
                  </a:lnTo>
                  <a:lnTo>
                    <a:pt x="1838" y="121003"/>
                  </a:lnTo>
                  <a:lnTo>
                    <a:pt x="4304" y="130618"/>
                  </a:lnTo>
                  <a:lnTo>
                    <a:pt x="8770" y="137734"/>
                  </a:lnTo>
                  <a:lnTo>
                    <a:pt x="21258" y="147522"/>
                  </a:lnTo>
                  <a:lnTo>
                    <a:pt x="38097" y="150462"/>
                  </a:lnTo>
                  <a:lnTo>
                    <a:pt x="47526" y="150258"/>
                  </a:lnTo>
                  <a:lnTo>
                    <a:pt x="65530" y="140624"/>
                  </a:lnTo>
                  <a:lnTo>
                    <a:pt x="80821" y="124583"/>
                  </a:lnTo>
                  <a:lnTo>
                    <a:pt x="89969" y="105694"/>
                  </a:lnTo>
                  <a:lnTo>
                    <a:pt x="92624" y="87421"/>
                  </a:lnTo>
                  <a:lnTo>
                    <a:pt x="90747" y="70598"/>
                  </a:lnTo>
                  <a:lnTo>
                    <a:pt x="79925" y="46314"/>
                  </a:lnTo>
                  <a:lnTo>
                    <a:pt x="72735" y="35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118">
              <a:extLst>
                <a:ext uri="{FF2B5EF4-FFF2-40B4-BE49-F238E27FC236}">
                  <a16:creationId xmlns:a16="http://schemas.microsoft.com/office/drawing/2014/main" xmlns="" id="{82F36332-180E-470D-8E6A-DAF5A328A06B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080066" y="4599116"/>
              <a:ext cx="136335" cy="251282"/>
            </a:xfrm>
            <a:custGeom>
              <a:avLst/>
              <a:gdLst/>
              <a:ahLst/>
              <a:cxnLst/>
              <a:rect l="0" t="0" r="0" b="0"/>
              <a:pathLst>
                <a:path w="136335" h="251282">
                  <a:moveTo>
                    <a:pt x="136334" y="10984"/>
                  </a:moveTo>
                  <a:lnTo>
                    <a:pt x="136334" y="10984"/>
                  </a:lnTo>
                  <a:lnTo>
                    <a:pt x="136334" y="7613"/>
                  </a:lnTo>
                  <a:lnTo>
                    <a:pt x="134452" y="4076"/>
                  </a:lnTo>
                  <a:lnTo>
                    <a:pt x="132963" y="2145"/>
                  </a:lnTo>
                  <a:lnTo>
                    <a:pt x="123782" y="0"/>
                  </a:lnTo>
                  <a:lnTo>
                    <a:pt x="88150" y="1994"/>
                  </a:lnTo>
                  <a:lnTo>
                    <a:pt x="46122" y="14252"/>
                  </a:lnTo>
                  <a:lnTo>
                    <a:pt x="20077" y="26847"/>
                  </a:lnTo>
                  <a:lnTo>
                    <a:pt x="7994" y="37790"/>
                  </a:lnTo>
                  <a:lnTo>
                    <a:pt x="1683" y="51590"/>
                  </a:lnTo>
                  <a:lnTo>
                    <a:pt x="0" y="59221"/>
                  </a:lnTo>
                  <a:lnTo>
                    <a:pt x="4373" y="90188"/>
                  </a:lnTo>
                  <a:lnTo>
                    <a:pt x="18493" y="134214"/>
                  </a:lnTo>
                  <a:lnTo>
                    <a:pt x="32989" y="181062"/>
                  </a:lnTo>
                  <a:lnTo>
                    <a:pt x="42856" y="221125"/>
                  </a:lnTo>
                  <a:lnTo>
                    <a:pt x="46077" y="240856"/>
                  </a:lnTo>
                  <a:lnTo>
                    <a:pt x="47941" y="244665"/>
                  </a:lnTo>
                  <a:lnTo>
                    <a:pt x="50594" y="247204"/>
                  </a:lnTo>
                  <a:lnTo>
                    <a:pt x="53774" y="248898"/>
                  </a:lnTo>
                  <a:lnTo>
                    <a:pt x="68362" y="251281"/>
                  </a:lnTo>
                  <a:lnTo>
                    <a:pt x="104584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19">
              <a:extLst>
                <a:ext uri="{FF2B5EF4-FFF2-40B4-BE49-F238E27FC236}">
                  <a16:creationId xmlns:a16="http://schemas.microsoft.com/office/drawing/2014/main" xmlns="" id="{B139FC81-A4A9-4197-AFA8-4FE70A7137A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076700" y="47244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2822" y="35016"/>
                  </a:lnTo>
                  <a:lnTo>
                    <a:pt x="42682" y="21864"/>
                  </a:lnTo>
                  <a:lnTo>
                    <a:pt x="85292" y="12540"/>
                  </a:lnTo>
                  <a:lnTo>
                    <a:pt x="110483" y="9066"/>
                  </a:lnTo>
                  <a:lnTo>
                    <a:pt x="154937" y="402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411">
            <a:extLst>
              <a:ext uri="{FF2B5EF4-FFF2-40B4-BE49-F238E27FC236}">
                <a16:creationId xmlns:a16="http://schemas.microsoft.com/office/drawing/2014/main" xmlns="" id="{C5985B83-C278-4730-9E7E-0AD489E35F7C}"/>
              </a:ext>
            </a:extLst>
          </p:cNvPr>
          <p:cNvGrpSpPr/>
          <p:nvPr/>
        </p:nvGrpSpPr>
        <p:grpSpPr>
          <a:xfrm>
            <a:off x="3790950" y="4991100"/>
            <a:ext cx="342901" cy="158751"/>
            <a:chOff x="3790950" y="4991100"/>
            <a:chExt cx="342901" cy="158751"/>
          </a:xfrm>
        </p:grpSpPr>
        <p:sp>
          <p:nvSpPr>
            <p:cNvPr id="191" name="SMARTInkShape-2120">
              <a:extLst>
                <a:ext uri="{FF2B5EF4-FFF2-40B4-BE49-F238E27FC236}">
                  <a16:creationId xmlns:a16="http://schemas.microsoft.com/office/drawing/2014/main" xmlns="" id="{F7B1E69A-CAD5-408F-8A11-3346F4F64D3A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790950" y="5092700"/>
              <a:ext cx="342901" cy="57151"/>
            </a:xfrm>
            <a:custGeom>
              <a:avLst/>
              <a:gdLst/>
              <a:ahLst/>
              <a:cxnLst/>
              <a:rect l="0" t="0" r="0" b="0"/>
              <a:pathLst>
                <a:path w="342901" h="57151">
                  <a:moveTo>
                    <a:pt x="0" y="57150"/>
                  </a:moveTo>
                  <a:lnTo>
                    <a:pt x="0" y="57150"/>
                  </a:lnTo>
                  <a:lnTo>
                    <a:pt x="33893" y="46480"/>
                  </a:lnTo>
                  <a:lnTo>
                    <a:pt x="70802" y="36180"/>
                  </a:lnTo>
                  <a:lnTo>
                    <a:pt x="94474" y="30470"/>
                  </a:lnTo>
                  <a:lnTo>
                    <a:pt x="120132" y="24546"/>
                  </a:lnTo>
                  <a:lnTo>
                    <a:pt x="145705" y="19893"/>
                  </a:lnTo>
                  <a:lnTo>
                    <a:pt x="171220" y="16084"/>
                  </a:lnTo>
                  <a:lnTo>
                    <a:pt x="196697" y="12839"/>
                  </a:lnTo>
                  <a:lnTo>
                    <a:pt x="241938" y="7353"/>
                  </a:lnTo>
                  <a:lnTo>
                    <a:pt x="281094" y="3268"/>
                  </a:lnTo>
                  <a:lnTo>
                    <a:pt x="322706" y="969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21">
              <a:extLst>
                <a:ext uri="{FF2B5EF4-FFF2-40B4-BE49-F238E27FC236}">
                  <a16:creationId xmlns:a16="http://schemas.microsoft.com/office/drawing/2014/main" xmlns="" id="{D201CAC1-2829-46AA-9D77-DD9A52EFFA18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854450" y="499110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0" y="19050"/>
                  </a:lnTo>
                  <a:lnTo>
                    <a:pt x="42063" y="17169"/>
                  </a:lnTo>
                  <a:lnTo>
                    <a:pt x="74433" y="13981"/>
                  </a:lnTo>
                  <a:lnTo>
                    <a:pt x="109987" y="10211"/>
                  </a:lnTo>
                  <a:lnTo>
                    <a:pt x="145074" y="8066"/>
                  </a:lnTo>
                  <a:lnTo>
                    <a:pt x="178072" y="6407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2122">
            <a:extLst>
              <a:ext uri="{FF2B5EF4-FFF2-40B4-BE49-F238E27FC236}">
                <a16:creationId xmlns:a16="http://schemas.microsoft.com/office/drawing/2014/main" xmlns="" id="{84889724-03D1-44A5-A4BD-2D201735D8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950" y="3565041"/>
            <a:ext cx="19051" cy="238610"/>
          </a:xfrm>
          <a:custGeom>
            <a:avLst/>
            <a:gdLst/>
            <a:ahLst/>
            <a:cxnLst/>
            <a:rect l="0" t="0" r="0" b="0"/>
            <a:pathLst>
              <a:path w="19051" h="238610">
                <a:moveTo>
                  <a:pt x="19050" y="3659"/>
                </a:moveTo>
                <a:lnTo>
                  <a:pt x="19050" y="3659"/>
                </a:lnTo>
                <a:lnTo>
                  <a:pt x="15679" y="288"/>
                </a:lnTo>
                <a:lnTo>
                  <a:pt x="14687" y="0"/>
                </a:lnTo>
                <a:lnTo>
                  <a:pt x="14024" y="515"/>
                </a:lnTo>
                <a:lnTo>
                  <a:pt x="13583" y="1563"/>
                </a:lnTo>
                <a:lnTo>
                  <a:pt x="9405" y="43474"/>
                </a:lnTo>
                <a:lnTo>
                  <a:pt x="7255" y="87109"/>
                </a:lnTo>
                <a:lnTo>
                  <a:pt x="6752" y="121181"/>
                </a:lnTo>
                <a:lnTo>
                  <a:pt x="6528" y="155375"/>
                </a:lnTo>
                <a:lnTo>
                  <a:pt x="5698" y="197013"/>
                </a:lnTo>
                <a:lnTo>
                  <a:pt x="0" y="2386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SMARTInkShape-Group413">
            <a:extLst>
              <a:ext uri="{FF2B5EF4-FFF2-40B4-BE49-F238E27FC236}">
                <a16:creationId xmlns:a16="http://schemas.microsoft.com/office/drawing/2014/main" xmlns="" id="{6460A8DA-76EC-443F-AD69-3A7270E18D1B}"/>
              </a:ext>
            </a:extLst>
          </p:cNvPr>
          <p:cNvGrpSpPr/>
          <p:nvPr/>
        </p:nvGrpSpPr>
        <p:grpSpPr>
          <a:xfrm>
            <a:off x="8990443" y="3458601"/>
            <a:ext cx="2593865" cy="472050"/>
            <a:chOff x="8990443" y="3458601"/>
            <a:chExt cx="2593865" cy="472050"/>
          </a:xfrm>
        </p:grpSpPr>
        <p:sp>
          <p:nvSpPr>
            <p:cNvPr id="195" name="SMARTInkShape-2123">
              <a:extLst>
                <a:ext uri="{FF2B5EF4-FFF2-40B4-BE49-F238E27FC236}">
                  <a16:creationId xmlns:a16="http://schemas.microsoft.com/office/drawing/2014/main" xmlns="" id="{9BC32F42-3DA5-49E3-B1C0-E9047C7B144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990443" y="3458601"/>
              <a:ext cx="178958" cy="342041"/>
            </a:xfrm>
            <a:custGeom>
              <a:avLst/>
              <a:gdLst/>
              <a:ahLst/>
              <a:cxnLst/>
              <a:rect l="0" t="0" r="0" b="0"/>
              <a:pathLst>
                <a:path w="178958" h="342041">
                  <a:moveTo>
                    <a:pt x="166257" y="21199"/>
                  </a:moveTo>
                  <a:lnTo>
                    <a:pt x="166257" y="21199"/>
                  </a:lnTo>
                  <a:lnTo>
                    <a:pt x="166255" y="12361"/>
                  </a:lnTo>
                  <a:lnTo>
                    <a:pt x="164376" y="8334"/>
                  </a:lnTo>
                  <a:lnTo>
                    <a:pt x="162886" y="6272"/>
                  </a:lnTo>
                  <a:lnTo>
                    <a:pt x="137193" y="0"/>
                  </a:lnTo>
                  <a:lnTo>
                    <a:pt x="108414" y="415"/>
                  </a:lnTo>
                  <a:lnTo>
                    <a:pt x="82012" y="8377"/>
                  </a:lnTo>
                  <a:lnTo>
                    <a:pt x="68606" y="19498"/>
                  </a:lnTo>
                  <a:lnTo>
                    <a:pt x="39645" y="63570"/>
                  </a:lnTo>
                  <a:lnTo>
                    <a:pt x="25183" y="100076"/>
                  </a:lnTo>
                  <a:lnTo>
                    <a:pt x="13371" y="145307"/>
                  </a:lnTo>
                  <a:lnTo>
                    <a:pt x="7833" y="191008"/>
                  </a:lnTo>
                  <a:lnTo>
                    <a:pt x="0" y="238572"/>
                  </a:lnTo>
                  <a:lnTo>
                    <a:pt x="1205" y="279398"/>
                  </a:lnTo>
                  <a:lnTo>
                    <a:pt x="4236" y="302936"/>
                  </a:lnTo>
                  <a:lnTo>
                    <a:pt x="13579" y="319511"/>
                  </a:lnTo>
                  <a:lnTo>
                    <a:pt x="20021" y="325907"/>
                  </a:lnTo>
                  <a:lnTo>
                    <a:pt x="38469" y="334895"/>
                  </a:lnTo>
                  <a:lnTo>
                    <a:pt x="74536" y="342040"/>
                  </a:lnTo>
                  <a:lnTo>
                    <a:pt x="114622" y="340394"/>
                  </a:lnTo>
                  <a:lnTo>
                    <a:pt x="159350" y="327196"/>
                  </a:lnTo>
                  <a:lnTo>
                    <a:pt x="178957" y="319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124">
              <a:extLst>
                <a:ext uri="{FF2B5EF4-FFF2-40B4-BE49-F238E27FC236}">
                  <a16:creationId xmlns:a16="http://schemas.microsoft.com/office/drawing/2014/main" xmlns="" id="{CAA5ED0B-F91B-4CB6-9ADF-E921075A661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1315700" y="3524250"/>
              <a:ext cx="268608" cy="406401"/>
            </a:xfrm>
            <a:custGeom>
              <a:avLst/>
              <a:gdLst/>
              <a:ahLst/>
              <a:cxnLst/>
              <a:rect l="0" t="0" r="0" b="0"/>
              <a:pathLst>
                <a:path w="268608" h="406401">
                  <a:moveTo>
                    <a:pt x="158750" y="0"/>
                  </a:moveTo>
                  <a:lnTo>
                    <a:pt x="158750" y="0"/>
                  </a:lnTo>
                  <a:lnTo>
                    <a:pt x="203562" y="3371"/>
                  </a:lnTo>
                  <a:lnTo>
                    <a:pt x="250566" y="14747"/>
                  </a:lnTo>
                  <a:lnTo>
                    <a:pt x="258059" y="18298"/>
                  </a:lnTo>
                  <a:lnTo>
                    <a:pt x="263057" y="22782"/>
                  </a:lnTo>
                  <a:lnTo>
                    <a:pt x="268607" y="33408"/>
                  </a:lnTo>
                  <a:lnTo>
                    <a:pt x="267312" y="48950"/>
                  </a:lnTo>
                  <a:lnTo>
                    <a:pt x="251613" y="94414"/>
                  </a:lnTo>
                  <a:lnTo>
                    <a:pt x="230872" y="136473"/>
                  </a:lnTo>
                  <a:lnTo>
                    <a:pt x="210223" y="183585"/>
                  </a:lnTo>
                  <a:lnTo>
                    <a:pt x="187328" y="229922"/>
                  </a:lnTo>
                  <a:lnTo>
                    <a:pt x="169413" y="271560"/>
                  </a:lnTo>
                  <a:lnTo>
                    <a:pt x="160855" y="317075"/>
                  </a:lnTo>
                  <a:lnTo>
                    <a:pt x="158874" y="360996"/>
                  </a:lnTo>
                  <a:lnTo>
                    <a:pt x="158100" y="369287"/>
                  </a:lnTo>
                  <a:lnTo>
                    <a:pt x="155404" y="375324"/>
                  </a:lnTo>
                  <a:lnTo>
                    <a:pt x="144328" y="380359"/>
                  </a:lnTo>
                  <a:lnTo>
                    <a:pt x="97716" y="395863"/>
                  </a:lnTo>
                  <a:lnTo>
                    <a:pt x="60938" y="402964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125">
              <a:extLst>
                <a:ext uri="{FF2B5EF4-FFF2-40B4-BE49-F238E27FC236}">
                  <a16:creationId xmlns:a16="http://schemas.microsoft.com/office/drawing/2014/main" xmlns="" id="{ACC19A62-F068-4E08-8BBA-8E7D67E16055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1372850" y="3638550"/>
              <a:ext cx="46600" cy="171451"/>
            </a:xfrm>
            <a:custGeom>
              <a:avLst/>
              <a:gdLst/>
              <a:ahLst/>
              <a:cxnLst/>
              <a:rect l="0" t="0" r="0" b="0"/>
              <a:pathLst>
                <a:path w="46600" h="17145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32307" y="3763"/>
                  </a:lnTo>
                  <a:lnTo>
                    <a:pt x="36231" y="11550"/>
                  </a:lnTo>
                  <a:lnTo>
                    <a:pt x="46599" y="57643"/>
                  </a:lnTo>
                  <a:lnTo>
                    <a:pt x="46184" y="92025"/>
                  </a:lnTo>
                  <a:lnTo>
                    <a:pt x="31479" y="12792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126">
              <a:extLst>
                <a:ext uri="{FF2B5EF4-FFF2-40B4-BE49-F238E27FC236}">
                  <a16:creationId xmlns:a16="http://schemas.microsoft.com/office/drawing/2014/main" xmlns="" id="{B1D8323C-19C7-45BA-906E-607677C5986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1176546" y="3651250"/>
              <a:ext cx="126455" cy="152401"/>
            </a:xfrm>
            <a:custGeom>
              <a:avLst/>
              <a:gdLst/>
              <a:ahLst/>
              <a:cxnLst/>
              <a:rect l="0" t="0" r="0" b="0"/>
              <a:pathLst>
                <a:path w="126455" h="152401">
                  <a:moveTo>
                    <a:pt x="126454" y="0"/>
                  </a:moveTo>
                  <a:lnTo>
                    <a:pt x="126454" y="0"/>
                  </a:lnTo>
                  <a:lnTo>
                    <a:pt x="125749" y="10845"/>
                  </a:lnTo>
                  <a:lnTo>
                    <a:pt x="123083" y="21048"/>
                  </a:lnTo>
                  <a:lnTo>
                    <a:pt x="90986" y="66759"/>
                  </a:lnTo>
                  <a:lnTo>
                    <a:pt x="61853" y="96921"/>
                  </a:lnTo>
                  <a:lnTo>
                    <a:pt x="16373" y="129912"/>
                  </a:lnTo>
                  <a:lnTo>
                    <a:pt x="4386" y="132292"/>
                  </a:lnTo>
                  <a:lnTo>
                    <a:pt x="1332" y="131233"/>
                  </a:lnTo>
                  <a:lnTo>
                    <a:pt x="0" y="129117"/>
                  </a:lnTo>
                  <a:lnTo>
                    <a:pt x="402" y="122296"/>
                  </a:lnTo>
                  <a:lnTo>
                    <a:pt x="2933" y="112209"/>
                  </a:lnTo>
                  <a:lnTo>
                    <a:pt x="15066" y="91260"/>
                  </a:lnTo>
                  <a:lnTo>
                    <a:pt x="24266" y="82893"/>
                  </a:lnTo>
                  <a:lnTo>
                    <a:pt x="28696" y="80662"/>
                  </a:lnTo>
                  <a:lnTo>
                    <a:pt x="37380" y="80064"/>
                  </a:lnTo>
                  <a:lnTo>
                    <a:pt x="46649" y="82856"/>
                  </a:lnTo>
                  <a:lnTo>
                    <a:pt x="57823" y="88802"/>
                  </a:lnTo>
                  <a:lnTo>
                    <a:pt x="86632" y="120149"/>
                  </a:lnTo>
                  <a:lnTo>
                    <a:pt x="10740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127">
              <a:extLst>
                <a:ext uri="{FF2B5EF4-FFF2-40B4-BE49-F238E27FC236}">
                  <a16:creationId xmlns:a16="http://schemas.microsoft.com/office/drawing/2014/main" xmlns="" id="{1D06E542-FFFE-4535-85D0-8A3C17446EC4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0996380" y="3810000"/>
              <a:ext cx="122471" cy="6234"/>
            </a:xfrm>
            <a:custGeom>
              <a:avLst/>
              <a:gdLst/>
              <a:ahLst/>
              <a:cxnLst/>
              <a:rect l="0" t="0" r="0" b="0"/>
              <a:pathLst>
                <a:path w="122471" h="6234">
                  <a:moveTo>
                    <a:pt x="8170" y="0"/>
                  </a:moveTo>
                  <a:lnTo>
                    <a:pt x="8170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39960" y="6233"/>
                  </a:lnTo>
                  <a:lnTo>
                    <a:pt x="79914" y="4434"/>
                  </a:lnTo>
                  <a:lnTo>
                    <a:pt x="122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128">
              <a:extLst>
                <a:ext uri="{FF2B5EF4-FFF2-40B4-BE49-F238E27FC236}">
                  <a16:creationId xmlns:a16="http://schemas.microsoft.com/office/drawing/2014/main" xmlns="" id="{98133B0C-D52A-4F01-985A-15A6354BA254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0953750" y="37338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5520" y="5958"/>
                  </a:lnTo>
                  <a:lnTo>
                    <a:pt x="90366" y="9644"/>
                  </a:lnTo>
                  <a:lnTo>
                    <a:pt x="135758" y="20824"/>
                  </a:lnTo>
                  <a:lnTo>
                    <a:pt x="152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129">
              <a:extLst>
                <a:ext uri="{FF2B5EF4-FFF2-40B4-BE49-F238E27FC236}">
                  <a16:creationId xmlns:a16="http://schemas.microsoft.com/office/drawing/2014/main" xmlns="" id="{62F95505-52A3-43A3-BB7C-2B02C62B6B7F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10847205" y="3708400"/>
              <a:ext cx="23996" cy="30190"/>
            </a:xfrm>
            <a:custGeom>
              <a:avLst/>
              <a:gdLst/>
              <a:ahLst/>
              <a:cxnLst/>
              <a:rect l="0" t="0" r="0" b="0"/>
              <a:pathLst>
                <a:path w="23996" h="30190">
                  <a:moveTo>
                    <a:pt x="17645" y="0"/>
                  </a:moveTo>
                  <a:lnTo>
                    <a:pt x="17645" y="0"/>
                  </a:lnTo>
                  <a:lnTo>
                    <a:pt x="3340" y="0"/>
                  </a:lnTo>
                  <a:lnTo>
                    <a:pt x="1759" y="1411"/>
                  </a:lnTo>
                  <a:lnTo>
                    <a:pt x="0" y="6742"/>
                  </a:lnTo>
                  <a:lnTo>
                    <a:pt x="1102" y="13815"/>
                  </a:lnTo>
                  <a:lnTo>
                    <a:pt x="5687" y="23849"/>
                  </a:lnTo>
                  <a:lnTo>
                    <a:pt x="9508" y="28238"/>
                  </a:lnTo>
                  <a:lnTo>
                    <a:pt x="13558" y="30189"/>
                  </a:lnTo>
                  <a:lnTo>
                    <a:pt x="14920" y="29299"/>
                  </a:lnTo>
                  <a:lnTo>
                    <a:pt x="239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130">
              <a:extLst>
                <a:ext uri="{FF2B5EF4-FFF2-40B4-BE49-F238E27FC236}">
                  <a16:creationId xmlns:a16="http://schemas.microsoft.com/office/drawing/2014/main" xmlns="" id="{F4BF116E-EE89-4478-8B8E-0877129C21E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10833359" y="3790950"/>
              <a:ext cx="6092" cy="57151"/>
            </a:xfrm>
            <a:custGeom>
              <a:avLst/>
              <a:gdLst/>
              <a:ahLst/>
              <a:cxnLst/>
              <a:rect l="0" t="0" r="0" b="0"/>
              <a:pathLst>
                <a:path w="6092" h="57151">
                  <a:moveTo>
                    <a:pt x="6091" y="0"/>
                  </a:moveTo>
                  <a:lnTo>
                    <a:pt x="6091" y="0"/>
                  </a:lnTo>
                  <a:lnTo>
                    <a:pt x="2720" y="6742"/>
                  </a:lnTo>
                  <a:lnTo>
                    <a:pt x="0" y="40788"/>
                  </a:lnTo>
                  <a:lnTo>
                    <a:pt x="1740" y="48232"/>
                  </a:lnTo>
                  <a:lnTo>
                    <a:pt x="609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131">
              <a:extLst>
                <a:ext uri="{FF2B5EF4-FFF2-40B4-BE49-F238E27FC236}">
                  <a16:creationId xmlns:a16="http://schemas.microsoft.com/office/drawing/2014/main" xmlns="" id="{00F8B6DB-BC64-4E20-8441-7A586DC74405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0668000" y="3600450"/>
              <a:ext cx="146051" cy="247651"/>
            </a:xfrm>
            <a:custGeom>
              <a:avLst/>
              <a:gdLst/>
              <a:ahLst/>
              <a:cxnLst/>
              <a:rect l="0" t="0" r="0" b="0"/>
              <a:pathLst>
                <a:path w="146051" h="247651">
                  <a:moveTo>
                    <a:pt x="146050" y="0"/>
                  </a:moveTo>
                  <a:lnTo>
                    <a:pt x="146050" y="0"/>
                  </a:lnTo>
                  <a:lnTo>
                    <a:pt x="142680" y="0"/>
                  </a:lnTo>
                  <a:lnTo>
                    <a:pt x="106706" y="45466"/>
                  </a:lnTo>
                  <a:lnTo>
                    <a:pt x="77320" y="89593"/>
                  </a:lnTo>
                  <a:lnTo>
                    <a:pt x="49643" y="135045"/>
                  </a:lnTo>
                  <a:lnTo>
                    <a:pt x="23567" y="176421"/>
                  </a:lnTo>
                  <a:lnTo>
                    <a:pt x="5386" y="21748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132">
              <a:extLst>
                <a:ext uri="{FF2B5EF4-FFF2-40B4-BE49-F238E27FC236}">
                  <a16:creationId xmlns:a16="http://schemas.microsoft.com/office/drawing/2014/main" xmlns="" id="{D89FAB4D-83A0-42EF-AF4D-7E80B98FDD20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0618083" y="3626733"/>
              <a:ext cx="138855" cy="202318"/>
            </a:xfrm>
            <a:custGeom>
              <a:avLst/>
              <a:gdLst/>
              <a:ahLst/>
              <a:cxnLst/>
              <a:rect l="0" t="0" r="0" b="0"/>
              <a:pathLst>
                <a:path w="138855" h="2023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6743" y="42507"/>
                  </a:lnTo>
                  <a:lnTo>
                    <a:pt x="70003" y="77590"/>
                  </a:lnTo>
                  <a:lnTo>
                    <a:pt x="101807" y="118245"/>
                  </a:lnTo>
                  <a:lnTo>
                    <a:pt x="132551" y="164622"/>
                  </a:lnTo>
                  <a:lnTo>
                    <a:pt x="138854" y="179919"/>
                  </a:lnTo>
                  <a:lnTo>
                    <a:pt x="138817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133">
              <a:extLst>
                <a:ext uri="{FF2B5EF4-FFF2-40B4-BE49-F238E27FC236}">
                  <a16:creationId xmlns:a16="http://schemas.microsoft.com/office/drawing/2014/main" xmlns="" id="{8D43EE51-D06E-4A3C-89BE-CEEC5C001FF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0459184" y="3547423"/>
              <a:ext cx="158017" cy="292287"/>
            </a:xfrm>
            <a:custGeom>
              <a:avLst/>
              <a:gdLst/>
              <a:ahLst/>
              <a:cxnLst/>
              <a:rect l="0" t="0" r="0" b="0"/>
              <a:pathLst>
                <a:path w="158017" h="292287">
                  <a:moveTo>
                    <a:pt x="100866" y="14927"/>
                  </a:moveTo>
                  <a:lnTo>
                    <a:pt x="100866" y="14927"/>
                  </a:lnTo>
                  <a:lnTo>
                    <a:pt x="100864" y="6089"/>
                  </a:lnTo>
                  <a:lnTo>
                    <a:pt x="98985" y="2062"/>
                  </a:lnTo>
                  <a:lnTo>
                    <a:pt x="97495" y="0"/>
                  </a:lnTo>
                  <a:lnTo>
                    <a:pt x="95090" y="37"/>
                  </a:lnTo>
                  <a:lnTo>
                    <a:pt x="88657" y="3840"/>
                  </a:lnTo>
                  <a:lnTo>
                    <a:pt x="73730" y="17286"/>
                  </a:lnTo>
                  <a:lnTo>
                    <a:pt x="52530" y="51531"/>
                  </a:lnTo>
                  <a:lnTo>
                    <a:pt x="34698" y="85288"/>
                  </a:lnTo>
                  <a:lnTo>
                    <a:pt x="17131" y="123104"/>
                  </a:lnTo>
                  <a:lnTo>
                    <a:pt x="4620" y="161077"/>
                  </a:lnTo>
                  <a:lnTo>
                    <a:pt x="0" y="195359"/>
                  </a:lnTo>
                  <a:lnTo>
                    <a:pt x="1707" y="224941"/>
                  </a:lnTo>
                  <a:lnTo>
                    <a:pt x="9525" y="247497"/>
                  </a:lnTo>
                  <a:lnTo>
                    <a:pt x="27578" y="266928"/>
                  </a:lnTo>
                  <a:lnTo>
                    <a:pt x="52772" y="282855"/>
                  </a:lnTo>
                  <a:lnTo>
                    <a:pt x="82783" y="292286"/>
                  </a:lnTo>
                  <a:lnTo>
                    <a:pt x="128042" y="291449"/>
                  </a:lnTo>
                  <a:lnTo>
                    <a:pt x="158016" y="28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134">
              <a:extLst>
                <a:ext uri="{FF2B5EF4-FFF2-40B4-BE49-F238E27FC236}">
                  <a16:creationId xmlns:a16="http://schemas.microsoft.com/office/drawing/2014/main" xmlns="" id="{C4E2650D-1E83-4139-8A2A-B665CC6BB25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077450" y="3816350"/>
              <a:ext cx="209551" cy="23829"/>
            </a:xfrm>
            <a:custGeom>
              <a:avLst/>
              <a:gdLst/>
              <a:ahLst/>
              <a:cxnLst/>
              <a:rect l="0" t="0" r="0" b="0"/>
              <a:pathLst>
                <a:path w="209551" h="23829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3370" y="14305"/>
                  </a:lnTo>
                  <a:lnTo>
                    <a:pt x="15580" y="21015"/>
                  </a:lnTo>
                  <a:lnTo>
                    <a:pt x="55994" y="23828"/>
                  </a:lnTo>
                  <a:lnTo>
                    <a:pt x="103611" y="20074"/>
                  </a:lnTo>
                  <a:lnTo>
                    <a:pt x="149624" y="1378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135">
              <a:extLst>
                <a:ext uri="{FF2B5EF4-FFF2-40B4-BE49-F238E27FC236}">
                  <a16:creationId xmlns:a16="http://schemas.microsoft.com/office/drawing/2014/main" xmlns="" id="{21085C48-00F6-48E1-8506-4F9A2F87855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0071100" y="3560299"/>
              <a:ext cx="196851" cy="46502"/>
            </a:xfrm>
            <a:custGeom>
              <a:avLst/>
              <a:gdLst/>
              <a:ahLst/>
              <a:cxnLst/>
              <a:rect l="0" t="0" r="0" b="0"/>
              <a:pathLst>
                <a:path w="196851" h="46502">
                  <a:moveTo>
                    <a:pt x="0" y="46501"/>
                  </a:moveTo>
                  <a:lnTo>
                    <a:pt x="0" y="46501"/>
                  </a:lnTo>
                  <a:lnTo>
                    <a:pt x="0" y="39759"/>
                  </a:lnTo>
                  <a:lnTo>
                    <a:pt x="1881" y="34568"/>
                  </a:lnTo>
                  <a:lnTo>
                    <a:pt x="3371" y="32196"/>
                  </a:lnTo>
                  <a:lnTo>
                    <a:pt x="15580" y="22115"/>
                  </a:lnTo>
                  <a:lnTo>
                    <a:pt x="49458" y="10191"/>
                  </a:lnTo>
                  <a:lnTo>
                    <a:pt x="81248" y="3787"/>
                  </a:lnTo>
                  <a:lnTo>
                    <a:pt x="114427" y="0"/>
                  </a:lnTo>
                  <a:lnTo>
                    <a:pt x="155495" y="2541"/>
                  </a:lnTo>
                  <a:lnTo>
                    <a:pt x="196850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136">
              <a:extLst>
                <a:ext uri="{FF2B5EF4-FFF2-40B4-BE49-F238E27FC236}">
                  <a16:creationId xmlns:a16="http://schemas.microsoft.com/office/drawing/2014/main" xmlns="" id="{6537D675-4EE8-4992-AB5E-2647476010E1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9670992" y="3520940"/>
              <a:ext cx="235009" cy="281615"/>
            </a:xfrm>
            <a:custGeom>
              <a:avLst/>
              <a:gdLst/>
              <a:ahLst/>
              <a:cxnLst/>
              <a:rect l="0" t="0" r="0" b="0"/>
              <a:pathLst>
                <a:path w="235009" h="281615">
                  <a:moveTo>
                    <a:pt x="152458" y="16010"/>
                  </a:moveTo>
                  <a:lnTo>
                    <a:pt x="152458" y="16010"/>
                  </a:lnTo>
                  <a:lnTo>
                    <a:pt x="159199" y="9268"/>
                  </a:lnTo>
                  <a:lnTo>
                    <a:pt x="166272" y="5958"/>
                  </a:lnTo>
                  <a:lnTo>
                    <a:pt x="173415" y="3781"/>
                  </a:lnTo>
                  <a:lnTo>
                    <a:pt x="179991" y="0"/>
                  </a:lnTo>
                  <a:lnTo>
                    <a:pt x="179986" y="398"/>
                  </a:lnTo>
                  <a:lnTo>
                    <a:pt x="179277" y="1368"/>
                  </a:lnTo>
                  <a:lnTo>
                    <a:pt x="141354" y="18720"/>
                  </a:lnTo>
                  <a:lnTo>
                    <a:pt x="103228" y="35863"/>
                  </a:lnTo>
                  <a:lnTo>
                    <a:pt x="60652" y="57719"/>
                  </a:lnTo>
                  <a:lnTo>
                    <a:pt x="14980" y="88271"/>
                  </a:lnTo>
                  <a:lnTo>
                    <a:pt x="3632" y="97045"/>
                  </a:lnTo>
                  <a:lnTo>
                    <a:pt x="1029" y="101077"/>
                  </a:lnTo>
                  <a:lnTo>
                    <a:pt x="0" y="105177"/>
                  </a:lnTo>
                  <a:lnTo>
                    <a:pt x="18" y="109322"/>
                  </a:lnTo>
                  <a:lnTo>
                    <a:pt x="2855" y="113496"/>
                  </a:lnTo>
                  <a:lnTo>
                    <a:pt x="13530" y="121896"/>
                  </a:lnTo>
                  <a:lnTo>
                    <a:pt x="53518" y="129353"/>
                  </a:lnTo>
                  <a:lnTo>
                    <a:pt x="96538" y="138770"/>
                  </a:lnTo>
                  <a:lnTo>
                    <a:pt x="104595" y="142300"/>
                  </a:lnTo>
                  <a:lnTo>
                    <a:pt x="109261" y="146770"/>
                  </a:lnTo>
                  <a:lnTo>
                    <a:pt x="111664" y="151867"/>
                  </a:lnTo>
                  <a:lnTo>
                    <a:pt x="112563" y="157381"/>
                  </a:lnTo>
                  <a:lnTo>
                    <a:pt x="109635" y="163174"/>
                  </a:lnTo>
                  <a:lnTo>
                    <a:pt x="70010" y="200699"/>
                  </a:lnTo>
                  <a:lnTo>
                    <a:pt x="46420" y="223838"/>
                  </a:lnTo>
                  <a:lnTo>
                    <a:pt x="42255" y="232879"/>
                  </a:lnTo>
                  <a:lnTo>
                    <a:pt x="39508" y="254213"/>
                  </a:lnTo>
                  <a:lnTo>
                    <a:pt x="42586" y="263006"/>
                  </a:lnTo>
                  <a:lnTo>
                    <a:pt x="55413" y="276540"/>
                  </a:lnTo>
                  <a:lnTo>
                    <a:pt x="74755" y="281614"/>
                  </a:lnTo>
                  <a:lnTo>
                    <a:pt x="116969" y="280504"/>
                  </a:lnTo>
                  <a:lnTo>
                    <a:pt x="154325" y="276791"/>
                  </a:lnTo>
                  <a:lnTo>
                    <a:pt x="194444" y="270436"/>
                  </a:lnTo>
                  <a:lnTo>
                    <a:pt x="235008" y="26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137">
              <a:extLst>
                <a:ext uri="{FF2B5EF4-FFF2-40B4-BE49-F238E27FC236}">
                  <a16:creationId xmlns:a16="http://schemas.microsoft.com/office/drawing/2014/main" xmlns="" id="{B1C9F412-72E4-495A-89A9-B0C20742FA3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9350733" y="3468400"/>
              <a:ext cx="193318" cy="360237"/>
            </a:xfrm>
            <a:custGeom>
              <a:avLst/>
              <a:gdLst/>
              <a:ahLst/>
              <a:cxnLst/>
              <a:rect l="0" t="0" r="0" b="0"/>
              <a:pathLst>
                <a:path w="193318" h="360237">
                  <a:moveTo>
                    <a:pt x="193317" y="24100"/>
                  </a:moveTo>
                  <a:lnTo>
                    <a:pt x="193317" y="24100"/>
                  </a:lnTo>
                  <a:lnTo>
                    <a:pt x="193317" y="9795"/>
                  </a:lnTo>
                  <a:lnTo>
                    <a:pt x="191436" y="5277"/>
                  </a:lnTo>
                  <a:lnTo>
                    <a:pt x="189946" y="3085"/>
                  </a:lnTo>
                  <a:lnTo>
                    <a:pt x="187541" y="1623"/>
                  </a:lnTo>
                  <a:lnTo>
                    <a:pt x="181108" y="0"/>
                  </a:lnTo>
                  <a:lnTo>
                    <a:pt x="145657" y="752"/>
                  </a:lnTo>
                  <a:lnTo>
                    <a:pt x="102528" y="7572"/>
                  </a:lnTo>
                  <a:lnTo>
                    <a:pt x="65757" y="17008"/>
                  </a:lnTo>
                  <a:lnTo>
                    <a:pt x="22593" y="32132"/>
                  </a:lnTo>
                  <a:lnTo>
                    <a:pt x="9020" y="37783"/>
                  </a:lnTo>
                  <a:lnTo>
                    <a:pt x="4835" y="40983"/>
                  </a:lnTo>
                  <a:lnTo>
                    <a:pt x="185" y="48302"/>
                  </a:lnTo>
                  <a:lnTo>
                    <a:pt x="0" y="56258"/>
                  </a:lnTo>
                  <a:lnTo>
                    <a:pt x="14860" y="101088"/>
                  </a:lnTo>
                  <a:lnTo>
                    <a:pt x="24847" y="148276"/>
                  </a:lnTo>
                  <a:lnTo>
                    <a:pt x="26719" y="180890"/>
                  </a:lnTo>
                  <a:lnTo>
                    <a:pt x="27773" y="228209"/>
                  </a:lnTo>
                  <a:lnTo>
                    <a:pt x="24714" y="270138"/>
                  </a:lnTo>
                  <a:lnTo>
                    <a:pt x="13702" y="315750"/>
                  </a:lnTo>
                  <a:lnTo>
                    <a:pt x="9344" y="357504"/>
                  </a:lnTo>
                  <a:lnTo>
                    <a:pt x="9989" y="358553"/>
                  </a:lnTo>
                  <a:lnTo>
                    <a:pt x="11125" y="359252"/>
                  </a:lnTo>
                  <a:lnTo>
                    <a:pt x="16098" y="360236"/>
                  </a:lnTo>
                  <a:lnTo>
                    <a:pt x="36316" y="359890"/>
                  </a:lnTo>
                  <a:lnTo>
                    <a:pt x="82959" y="350519"/>
                  </a:lnTo>
                  <a:lnTo>
                    <a:pt x="127550" y="348288"/>
                  </a:lnTo>
                  <a:lnTo>
                    <a:pt x="167917" y="34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138">
              <a:extLst>
                <a:ext uri="{FF2B5EF4-FFF2-40B4-BE49-F238E27FC236}">
                  <a16:creationId xmlns:a16="http://schemas.microsoft.com/office/drawing/2014/main" xmlns="" id="{8C5D4195-7288-4182-9531-30526184E95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991600" y="36639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45465" y="29262"/>
                  </a:lnTo>
                  <a:lnTo>
                    <a:pt x="92964" y="19802"/>
                  </a:lnTo>
                  <a:lnTo>
                    <a:pt x="128807" y="1209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414">
            <a:extLst>
              <a:ext uri="{FF2B5EF4-FFF2-40B4-BE49-F238E27FC236}">
                <a16:creationId xmlns:a16="http://schemas.microsoft.com/office/drawing/2014/main" xmlns="" id="{6358C043-85F5-4958-80E7-0F90E3D2E817}"/>
              </a:ext>
            </a:extLst>
          </p:cNvPr>
          <p:cNvGrpSpPr/>
          <p:nvPr/>
        </p:nvGrpSpPr>
        <p:grpSpPr>
          <a:xfrm>
            <a:off x="8470900" y="3404745"/>
            <a:ext cx="249156" cy="583056"/>
            <a:chOff x="8470900" y="3404745"/>
            <a:chExt cx="249156" cy="583056"/>
          </a:xfrm>
        </p:grpSpPr>
        <p:sp>
          <p:nvSpPr>
            <p:cNvPr id="212" name="SMARTInkShape-2139">
              <a:extLst>
                <a:ext uri="{FF2B5EF4-FFF2-40B4-BE49-F238E27FC236}">
                  <a16:creationId xmlns:a16="http://schemas.microsoft.com/office/drawing/2014/main" xmlns="" id="{E072B895-25A2-409A-8747-320DAAABF63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470900" y="374650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37903" y="31750"/>
                  </a:lnTo>
                  <a:lnTo>
                    <a:pt x="72819" y="27987"/>
                  </a:lnTo>
                  <a:lnTo>
                    <a:pt x="113502" y="21611"/>
                  </a:lnTo>
                  <a:lnTo>
                    <a:pt x="155102" y="14073"/>
                  </a:lnTo>
                  <a:lnTo>
                    <a:pt x="191467" y="790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140">
              <a:extLst>
                <a:ext uri="{FF2B5EF4-FFF2-40B4-BE49-F238E27FC236}">
                  <a16:creationId xmlns:a16="http://schemas.microsoft.com/office/drawing/2014/main" xmlns="" id="{98724BCB-9015-4D23-88EC-4718E054F856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620230" y="3873500"/>
              <a:ext cx="99826" cy="114301"/>
            </a:xfrm>
            <a:custGeom>
              <a:avLst/>
              <a:gdLst/>
              <a:ahLst/>
              <a:cxnLst/>
              <a:rect l="0" t="0" r="0" b="0"/>
              <a:pathLst>
                <a:path w="99826" h="114301">
                  <a:moveTo>
                    <a:pt x="15770" y="0"/>
                  </a:moveTo>
                  <a:lnTo>
                    <a:pt x="15770" y="0"/>
                  </a:lnTo>
                  <a:lnTo>
                    <a:pt x="12399" y="3371"/>
                  </a:lnTo>
                  <a:lnTo>
                    <a:pt x="10743" y="8789"/>
                  </a:lnTo>
                  <a:lnTo>
                    <a:pt x="9471" y="56212"/>
                  </a:lnTo>
                  <a:lnTo>
                    <a:pt x="8718" y="99456"/>
                  </a:lnTo>
                  <a:lnTo>
                    <a:pt x="6050" y="107232"/>
                  </a:lnTo>
                  <a:lnTo>
                    <a:pt x="4351" y="109588"/>
                  </a:lnTo>
                  <a:lnTo>
                    <a:pt x="583" y="112206"/>
                  </a:lnTo>
                  <a:lnTo>
                    <a:pt x="0" y="109375"/>
                  </a:lnTo>
                  <a:lnTo>
                    <a:pt x="6018" y="77605"/>
                  </a:lnTo>
                  <a:lnTo>
                    <a:pt x="18525" y="46748"/>
                  </a:lnTo>
                  <a:lnTo>
                    <a:pt x="41714" y="14408"/>
                  </a:lnTo>
                  <a:lnTo>
                    <a:pt x="54112" y="6404"/>
                  </a:lnTo>
                  <a:lnTo>
                    <a:pt x="66678" y="3552"/>
                  </a:lnTo>
                  <a:lnTo>
                    <a:pt x="79317" y="4635"/>
                  </a:lnTo>
                  <a:lnTo>
                    <a:pt x="84239" y="8029"/>
                  </a:lnTo>
                  <a:lnTo>
                    <a:pt x="91592" y="19326"/>
                  </a:lnTo>
                  <a:lnTo>
                    <a:pt x="99697" y="44924"/>
                  </a:lnTo>
                  <a:lnTo>
                    <a:pt x="99825" y="71480"/>
                  </a:lnTo>
                  <a:lnTo>
                    <a:pt x="9197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141">
              <a:extLst>
                <a:ext uri="{FF2B5EF4-FFF2-40B4-BE49-F238E27FC236}">
                  <a16:creationId xmlns:a16="http://schemas.microsoft.com/office/drawing/2014/main" xmlns="" id="{16882ED4-3BA7-4530-B461-4D045515E0D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575191" y="3404745"/>
              <a:ext cx="41760" cy="246506"/>
            </a:xfrm>
            <a:custGeom>
              <a:avLst/>
              <a:gdLst/>
              <a:ahLst/>
              <a:cxnLst/>
              <a:rect l="0" t="0" r="0" b="0"/>
              <a:pathLst>
                <a:path w="41760" h="246506">
                  <a:moveTo>
                    <a:pt x="3659" y="11555"/>
                  </a:moveTo>
                  <a:lnTo>
                    <a:pt x="3659" y="11555"/>
                  </a:lnTo>
                  <a:lnTo>
                    <a:pt x="288" y="8184"/>
                  </a:lnTo>
                  <a:lnTo>
                    <a:pt x="0" y="6485"/>
                  </a:lnTo>
                  <a:lnTo>
                    <a:pt x="514" y="4648"/>
                  </a:lnTo>
                  <a:lnTo>
                    <a:pt x="1561" y="2717"/>
                  </a:lnTo>
                  <a:lnTo>
                    <a:pt x="2967" y="1430"/>
                  </a:lnTo>
                  <a:lnTo>
                    <a:pt x="6408" y="0"/>
                  </a:lnTo>
                  <a:lnTo>
                    <a:pt x="19056" y="12678"/>
                  </a:lnTo>
                  <a:lnTo>
                    <a:pt x="29466" y="44422"/>
                  </a:lnTo>
                  <a:lnTo>
                    <a:pt x="33648" y="91849"/>
                  </a:lnTo>
                  <a:lnTo>
                    <a:pt x="36507" y="125793"/>
                  </a:lnTo>
                  <a:lnTo>
                    <a:pt x="40203" y="172873"/>
                  </a:lnTo>
                  <a:lnTo>
                    <a:pt x="41299" y="211753"/>
                  </a:lnTo>
                  <a:lnTo>
                    <a:pt x="41759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415">
            <a:extLst>
              <a:ext uri="{FF2B5EF4-FFF2-40B4-BE49-F238E27FC236}">
                <a16:creationId xmlns:a16="http://schemas.microsoft.com/office/drawing/2014/main" xmlns="" id="{09C7CD8F-3396-4857-9D67-591AA0D51888}"/>
              </a:ext>
            </a:extLst>
          </p:cNvPr>
          <p:cNvGrpSpPr/>
          <p:nvPr/>
        </p:nvGrpSpPr>
        <p:grpSpPr>
          <a:xfrm>
            <a:off x="7800491" y="3613150"/>
            <a:ext cx="251310" cy="132419"/>
            <a:chOff x="7800491" y="3613150"/>
            <a:chExt cx="251310" cy="132419"/>
          </a:xfrm>
        </p:grpSpPr>
        <p:sp>
          <p:nvSpPr>
            <p:cNvPr id="216" name="SMARTInkShape-2142">
              <a:extLst>
                <a:ext uri="{FF2B5EF4-FFF2-40B4-BE49-F238E27FC236}">
                  <a16:creationId xmlns:a16="http://schemas.microsoft.com/office/drawing/2014/main" xmlns="" id="{30C04906-403E-4062-9AE7-64DBEE061168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800491" y="3733800"/>
              <a:ext cx="251310" cy="11769"/>
            </a:xfrm>
            <a:custGeom>
              <a:avLst/>
              <a:gdLst/>
              <a:ahLst/>
              <a:cxnLst/>
              <a:rect l="0" t="0" r="0" b="0"/>
              <a:pathLst>
                <a:path w="251310" h="11769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1563" y="8838"/>
                  </a:lnTo>
                  <a:lnTo>
                    <a:pt x="8372" y="10983"/>
                  </a:lnTo>
                  <a:lnTo>
                    <a:pt x="54765" y="11768"/>
                  </a:lnTo>
                  <a:lnTo>
                    <a:pt x="91754" y="9229"/>
                  </a:lnTo>
                  <a:lnTo>
                    <a:pt x="134064" y="7629"/>
                  </a:lnTo>
                  <a:lnTo>
                    <a:pt x="176624" y="6919"/>
                  </a:lnTo>
                  <a:lnTo>
                    <a:pt x="214352" y="6603"/>
                  </a:lnTo>
                  <a:lnTo>
                    <a:pt x="2513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143">
              <a:extLst>
                <a:ext uri="{FF2B5EF4-FFF2-40B4-BE49-F238E27FC236}">
                  <a16:creationId xmlns:a16="http://schemas.microsoft.com/office/drawing/2014/main" xmlns="" id="{8B8B0023-652E-422B-B64D-988C14053A7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7810500" y="36131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37249" y="9329"/>
                  </a:lnTo>
                  <a:lnTo>
                    <a:pt x="67119" y="7674"/>
                  </a:lnTo>
                  <a:lnTo>
                    <a:pt x="104619" y="6233"/>
                  </a:lnTo>
                  <a:lnTo>
                    <a:pt x="147156" y="3240"/>
                  </a:lnTo>
                  <a:lnTo>
                    <a:pt x="186288" y="144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416">
            <a:extLst>
              <a:ext uri="{FF2B5EF4-FFF2-40B4-BE49-F238E27FC236}">
                <a16:creationId xmlns:a16="http://schemas.microsoft.com/office/drawing/2014/main" xmlns="" id="{A42398ED-C0FD-49A3-848D-B805FD660496}"/>
              </a:ext>
            </a:extLst>
          </p:cNvPr>
          <p:cNvGrpSpPr/>
          <p:nvPr/>
        </p:nvGrpSpPr>
        <p:grpSpPr>
          <a:xfrm>
            <a:off x="5455899" y="3172187"/>
            <a:ext cx="2107586" cy="939082"/>
            <a:chOff x="5455899" y="3172187"/>
            <a:chExt cx="2107586" cy="939082"/>
          </a:xfrm>
        </p:grpSpPr>
        <p:sp>
          <p:nvSpPr>
            <p:cNvPr id="219" name="SMARTInkShape-2144">
              <a:extLst>
                <a:ext uri="{FF2B5EF4-FFF2-40B4-BE49-F238E27FC236}">
                  <a16:creationId xmlns:a16="http://schemas.microsoft.com/office/drawing/2014/main" xmlns="" id="{B6DF684F-67DB-4BED-8A4D-B0D6776499E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264400" y="3172187"/>
              <a:ext cx="299085" cy="939082"/>
            </a:xfrm>
            <a:custGeom>
              <a:avLst/>
              <a:gdLst/>
              <a:ahLst/>
              <a:cxnLst/>
              <a:rect l="0" t="0" r="0" b="0"/>
              <a:pathLst>
                <a:path w="299085" h="939082">
                  <a:moveTo>
                    <a:pt x="107950" y="47263"/>
                  </a:moveTo>
                  <a:lnTo>
                    <a:pt x="107950" y="47263"/>
                  </a:lnTo>
                  <a:lnTo>
                    <a:pt x="124571" y="32760"/>
                  </a:lnTo>
                  <a:lnTo>
                    <a:pt x="162242" y="15575"/>
                  </a:lnTo>
                  <a:lnTo>
                    <a:pt x="199766" y="6595"/>
                  </a:lnTo>
                  <a:lnTo>
                    <a:pt x="240281" y="2052"/>
                  </a:lnTo>
                  <a:lnTo>
                    <a:pt x="273454" y="0"/>
                  </a:lnTo>
                  <a:lnTo>
                    <a:pt x="288046" y="2974"/>
                  </a:lnTo>
                  <a:lnTo>
                    <a:pt x="296883" y="9000"/>
                  </a:lnTo>
                  <a:lnTo>
                    <a:pt x="298817" y="13993"/>
                  </a:lnTo>
                  <a:lnTo>
                    <a:pt x="299084" y="27067"/>
                  </a:lnTo>
                  <a:lnTo>
                    <a:pt x="291896" y="60407"/>
                  </a:lnTo>
                  <a:lnTo>
                    <a:pt x="288481" y="93087"/>
                  </a:lnTo>
                  <a:lnTo>
                    <a:pt x="285553" y="133246"/>
                  </a:lnTo>
                  <a:lnTo>
                    <a:pt x="282797" y="156796"/>
                  </a:lnTo>
                  <a:lnTo>
                    <a:pt x="279547" y="181668"/>
                  </a:lnTo>
                  <a:lnTo>
                    <a:pt x="276676" y="209539"/>
                  </a:lnTo>
                  <a:lnTo>
                    <a:pt x="274056" y="239408"/>
                  </a:lnTo>
                  <a:lnTo>
                    <a:pt x="271604" y="270610"/>
                  </a:lnTo>
                  <a:lnTo>
                    <a:pt x="269263" y="303406"/>
                  </a:lnTo>
                  <a:lnTo>
                    <a:pt x="266998" y="337263"/>
                  </a:lnTo>
                  <a:lnTo>
                    <a:pt x="264782" y="371830"/>
                  </a:lnTo>
                  <a:lnTo>
                    <a:pt x="262599" y="405457"/>
                  </a:lnTo>
                  <a:lnTo>
                    <a:pt x="260438" y="438459"/>
                  </a:lnTo>
                  <a:lnTo>
                    <a:pt x="258293" y="471044"/>
                  </a:lnTo>
                  <a:lnTo>
                    <a:pt x="255450" y="502645"/>
                  </a:lnTo>
                  <a:lnTo>
                    <a:pt x="252144" y="533590"/>
                  </a:lnTo>
                  <a:lnTo>
                    <a:pt x="248529" y="564098"/>
                  </a:lnTo>
                  <a:lnTo>
                    <a:pt x="245414" y="592903"/>
                  </a:lnTo>
                  <a:lnTo>
                    <a:pt x="242632" y="620573"/>
                  </a:lnTo>
                  <a:lnTo>
                    <a:pt x="240071" y="647486"/>
                  </a:lnTo>
                  <a:lnTo>
                    <a:pt x="237658" y="673190"/>
                  </a:lnTo>
                  <a:lnTo>
                    <a:pt x="235345" y="698086"/>
                  </a:lnTo>
                  <a:lnTo>
                    <a:pt x="229482" y="744329"/>
                  </a:lnTo>
                  <a:lnTo>
                    <a:pt x="219819" y="783696"/>
                  </a:lnTo>
                  <a:lnTo>
                    <a:pt x="205850" y="827479"/>
                  </a:lnTo>
                  <a:lnTo>
                    <a:pt x="193558" y="868103"/>
                  </a:lnTo>
                  <a:lnTo>
                    <a:pt x="184186" y="910410"/>
                  </a:lnTo>
                  <a:lnTo>
                    <a:pt x="184161" y="914100"/>
                  </a:lnTo>
                  <a:lnTo>
                    <a:pt x="180392" y="917711"/>
                  </a:lnTo>
                  <a:lnTo>
                    <a:pt x="177411" y="919662"/>
                  </a:lnTo>
                  <a:lnTo>
                    <a:pt x="131975" y="929963"/>
                  </a:lnTo>
                  <a:lnTo>
                    <a:pt x="88100" y="934396"/>
                  </a:lnTo>
                  <a:lnTo>
                    <a:pt x="46094" y="939081"/>
                  </a:lnTo>
                  <a:lnTo>
                    <a:pt x="0" y="936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145">
              <a:extLst>
                <a:ext uri="{FF2B5EF4-FFF2-40B4-BE49-F238E27FC236}">
                  <a16:creationId xmlns:a16="http://schemas.microsoft.com/office/drawing/2014/main" xmlns="" id="{DFFFEB04-8E54-47C4-9272-C411ABF38AC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407150" y="3893889"/>
              <a:ext cx="149687" cy="144712"/>
            </a:xfrm>
            <a:custGeom>
              <a:avLst/>
              <a:gdLst/>
              <a:ahLst/>
              <a:cxnLst/>
              <a:rect l="0" t="0" r="0" b="0"/>
              <a:pathLst>
                <a:path w="149687" h="144712">
                  <a:moveTo>
                    <a:pt x="0" y="49461"/>
                  </a:moveTo>
                  <a:lnTo>
                    <a:pt x="0" y="49461"/>
                  </a:lnTo>
                  <a:lnTo>
                    <a:pt x="3371" y="42719"/>
                  </a:lnTo>
                  <a:lnTo>
                    <a:pt x="3657" y="40027"/>
                  </a:lnTo>
                  <a:lnTo>
                    <a:pt x="622" y="28446"/>
                  </a:lnTo>
                  <a:lnTo>
                    <a:pt x="1825" y="27690"/>
                  </a:lnTo>
                  <a:lnTo>
                    <a:pt x="6926" y="28731"/>
                  </a:lnTo>
                  <a:lnTo>
                    <a:pt x="12015" y="33427"/>
                  </a:lnTo>
                  <a:lnTo>
                    <a:pt x="14360" y="36655"/>
                  </a:lnTo>
                  <a:lnTo>
                    <a:pt x="18432" y="81824"/>
                  </a:lnTo>
                  <a:lnTo>
                    <a:pt x="18996" y="127187"/>
                  </a:lnTo>
                  <a:lnTo>
                    <a:pt x="19033" y="133169"/>
                  </a:lnTo>
                  <a:lnTo>
                    <a:pt x="19048" y="95451"/>
                  </a:lnTo>
                  <a:lnTo>
                    <a:pt x="25791" y="60736"/>
                  </a:lnTo>
                  <a:lnTo>
                    <a:pt x="38509" y="39891"/>
                  </a:lnTo>
                  <a:lnTo>
                    <a:pt x="75419" y="6883"/>
                  </a:lnTo>
                  <a:lnTo>
                    <a:pt x="93962" y="669"/>
                  </a:lnTo>
                  <a:lnTo>
                    <a:pt x="102857" y="0"/>
                  </a:lnTo>
                  <a:lnTo>
                    <a:pt x="118387" y="4900"/>
                  </a:lnTo>
                  <a:lnTo>
                    <a:pt x="125491" y="9170"/>
                  </a:lnTo>
                  <a:lnTo>
                    <a:pt x="137147" y="25204"/>
                  </a:lnTo>
                  <a:lnTo>
                    <a:pt x="145621" y="45736"/>
                  </a:lnTo>
                  <a:lnTo>
                    <a:pt x="149686" y="77128"/>
                  </a:lnTo>
                  <a:lnTo>
                    <a:pt x="146029" y="108067"/>
                  </a:lnTo>
                  <a:lnTo>
                    <a:pt x="133350" y="14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146">
              <a:extLst>
                <a:ext uri="{FF2B5EF4-FFF2-40B4-BE49-F238E27FC236}">
                  <a16:creationId xmlns:a16="http://schemas.microsoft.com/office/drawing/2014/main" xmlns="" id="{7889B2E8-A305-486E-A8DA-CF69E3A1D076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505450" y="3648863"/>
              <a:ext cx="1739901" cy="84938"/>
            </a:xfrm>
            <a:custGeom>
              <a:avLst/>
              <a:gdLst/>
              <a:ahLst/>
              <a:cxnLst/>
              <a:rect l="0" t="0" r="0" b="0"/>
              <a:pathLst>
                <a:path w="1739901" h="84938">
                  <a:moveTo>
                    <a:pt x="0" y="84937"/>
                  </a:moveTo>
                  <a:lnTo>
                    <a:pt x="0" y="84937"/>
                  </a:lnTo>
                  <a:lnTo>
                    <a:pt x="3371" y="78195"/>
                  </a:lnTo>
                  <a:lnTo>
                    <a:pt x="5774" y="76209"/>
                  </a:lnTo>
                  <a:lnTo>
                    <a:pt x="23765" y="69389"/>
                  </a:lnTo>
                  <a:lnTo>
                    <a:pt x="70881" y="66348"/>
                  </a:lnTo>
                  <a:lnTo>
                    <a:pt x="102058" y="66797"/>
                  </a:lnTo>
                  <a:lnTo>
                    <a:pt x="139433" y="69349"/>
                  </a:lnTo>
                  <a:lnTo>
                    <a:pt x="162099" y="71017"/>
                  </a:lnTo>
                  <a:lnTo>
                    <a:pt x="187089" y="72834"/>
                  </a:lnTo>
                  <a:lnTo>
                    <a:pt x="213626" y="74752"/>
                  </a:lnTo>
                  <a:lnTo>
                    <a:pt x="244018" y="76030"/>
                  </a:lnTo>
                  <a:lnTo>
                    <a:pt x="276979" y="76882"/>
                  </a:lnTo>
                  <a:lnTo>
                    <a:pt x="311652" y="77451"/>
                  </a:lnTo>
                  <a:lnTo>
                    <a:pt x="352407" y="77829"/>
                  </a:lnTo>
                  <a:lnTo>
                    <a:pt x="397215" y="78082"/>
                  </a:lnTo>
                  <a:lnTo>
                    <a:pt x="444728" y="78250"/>
                  </a:lnTo>
                  <a:lnTo>
                    <a:pt x="499685" y="77657"/>
                  </a:lnTo>
                  <a:lnTo>
                    <a:pt x="559608" y="76556"/>
                  </a:lnTo>
                  <a:lnTo>
                    <a:pt x="622838" y="75116"/>
                  </a:lnTo>
                  <a:lnTo>
                    <a:pt x="688275" y="72745"/>
                  </a:lnTo>
                  <a:lnTo>
                    <a:pt x="755183" y="69753"/>
                  </a:lnTo>
                  <a:lnTo>
                    <a:pt x="823072" y="66348"/>
                  </a:lnTo>
                  <a:lnTo>
                    <a:pt x="894436" y="61961"/>
                  </a:lnTo>
                  <a:lnTo>
                    <a:pt x="968119" y="56919"/>
                  </a:lnTo>
                  <a:lnTo>
                    <a:pt x="1043346" y="51442"/>
                  </a:lnTo>
                  <a:lnTo>
                    <a:pt x="1116076" y="46379"/>
                  </a:lnTo>
                  <a:lnTo>
                    <a:pt x="1187138" y="41593"/>
                  </a:lnTo>
                  <a:lnTo>
                    <a:pt x="1257092" y="36991"/>
                  </a:lnTo>
                  <a:lnTo>
                    <a:pt x="1323484" y="31806"/>
                  </a:lnTo>
                  <a:lnTo>
                    <a:pt x="1387501" y="26233"/>
                  </a:lnTo>
                  <a:lnTo>
                    <a:pt x="1449935" y="20401"/>
                  </a:lnTo>
                  <a:lnTo>
                    <a:pt x="1504254" y="15807"/>
                  </a:lnTo>
                  <a:lnTo>
                    <a:pt x="1553170" y="12039"/>
                  </a:lnTo>
                  <a:lnTo>
                    <a:pt x="1598480" y="8822"/>
                  </a:lnTo>
                  <a:lnTo>
                    <a:pt x="1634330" y="5971"/>
                  </a:lnTo>
                  <a:lnTo>
                    <a:pt x="1663876" y="3365"/>
                  </a:lnTo>
                  <a:lnTo>
                    <a:pt x="1706111" y="0"/>
                  </a:lnTo>
                  <a:lnTo>
                    <a:pt x="1739900" y="2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147">
              <a:extLst>
                <a:ext uri="{FF2B5EF4-FFF2-40B4-BE49-F238E27FC236}">
                  <a16:creationId xmlns:a16="http://schemas.microsoft.com/office/drawing/2014/main" xmlns="" id="{30E1278E-2426-4368-BA39-FDB4C5C84294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239000" y="3279579"/>
              <a:ext cx="45869" cy="251022"/>
            </a:xfrm>
            <a:custGeom>
              <a:avLst/>
              <a:gdLst/>
              <a:ahLst/>
              <a:cxnLst/>
              <a:rect l="0" t="0" r="0" b="0"/>
              <a:pathLst>
                <a:path w="45869" h="25102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0461" y="418"/>
                  </a:lnTo>
                  <a:lnTo>
                    <a:pt x="25791" y="4646"/>
                  </a:lnTo>
                  <a:lnTo>
                    <a:pt x="36726" y="25072"/>
                  </a:lnTo>
                  <a:lnTo>
                    <a:pt x="45532" y="60209"/>
                  </a:lnTo>
                  <a:lnTo>
                    <a:pt x="45868" y="105271"/>
                  </a:lnTo>
                  <a:lnTo>
                    <a:pt x="34756" y="151000"/>
                  </a:lnTo>
                  <a:lnTo>
                    <a:pt x="21430" y="192457"/>
                  </a:lnTo>
                  <a:lnTo>
                    <a:pt x="5697" y="235794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148">
              <a:extLst>
                <a:ext uri="{FF2B5EF4-FFF2-40B4-BE49-F238E27FC236}">
                  <a16:creationId xmlns:a16="http://schemas.microsoft.com/office/drawing/2014/main" xmlns="" id="{132A6CA3-CFCB-4CF3-97D0-D3F3F36CA2D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049382" y="3315583"/>
              <a:ext cx="130704" cy="157868"/>
            </a:xfrm>
            <a:custGeom>
              <a:avLst/>
              <a:gdLst/>
              <a:ahLst/>
              <a:cxnLst/>
              <a:rect l="0" t="0" r="0" b="0"/>
              <a:pathLst>
                <a:path w="130704" h="157868">
                  <a:moveTo>
                    <a:pt x="119768" y="5467"/>
                  </a:moveTo>
                  <a:lnTo>
                    <a:pt x="119768" y="5467"/>
                  </a:lnTo>
                  <a:lnTo>
                    <a:pt x="130703" y="0"/>
                  </a:lnTo>
                  <a:lnTo>
                    <a:pt x="109291" y="37451"/>
                  </a:lnTo>
                  <a:lnTo>
                    <a:pt x="87578" y="75072"/>
                  </a:lnTo>
                  <a:lnTo>
                    <a:pt x="50876" y="120424"/>
                  </a:lnTo>
                  <a:lnTo>
                    <a:pt x="12869" y="150393"/>
                  </a:lnTo>
                  <a:lnTo>
                    <a:pt x="6874" y="152884"/>
                  </a:lnTo>
                  <a:lnTo>
                    <a:pt x="3583" y="152428"/>
                  </a:lnTo>
                  <a:lnTo>
                    <a:pt x="2096" y="150008"/>
                  </a:lnTo>
                  <a:lnTo>
                    <a:pt x="0" y="133117"/>
                  </a:lnTo>
                  <a:lnTo>
                    <a:pt x="2750" y="106868"/>
                  </a:lnTo>
                  <a:lnTo>
                    <a:pt x="9904" y="92632"/>
                  </a:lnTo>
                  <a:lnTo>
                    <a:pt x="14775" y="86860"/>
                  </a:lnTo>
                  <a:lnTo>
                    <a:pt x="25831" y="80448"/>
                  </a:lnTo>
                  <a:lnTo>
                    <a:pt x="31744" y="78737"/>
                  </a:lnTo>
                  <a:lnTo>
                    <a:pt x="43957" y="80600"/>
                  </a:lnTo>
                  <a:lnTo>
                    <a:pt x="50177" y="83072"/>
                  </a:lnTo>
                  <a:lnTo>
                    <a:pt x="69045" y="100036"/>
                  </a:lnTo>
                  <a:lnTo>
                    <a:pt x="98236" y="144224"/>
                  </a:lnTo>
                  <a:lnTo>
                    <a:pt x="10706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149">
              <a:extLst>
                <a:ext uri="{FF2B5EF4-FFF2-40B4-BE49-F238E27FC236}">
                  <a16:creationId xmlns:a16="http://schemas.microsoft.com/office/drawing/2014/main" xmlns="" id="{75A21599-153E-4319-8B45-BFAD4367D27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759379" y="3473450"/>
              <a:ext cx="206572" cy="15189"/>
            </a:xfrm>
            <a:custGeom>
              <a:avLst/>
              <a:gdLst/>
              <a:ahLst/>
              <a:cxnLst/>
              <a:rect l="0" t="0" r="0" b="0"/>
              <a:pathLst>
                <a:path w="206572" h="15189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1419"/>
                  </a:lnTo>
                  <a:lnTo>
                    <a:pt x="4645" y="15188"/>
                  </a:lnTo>
                  <a:lnTo>
                    <a:pt x="47733" y="13217"/>
                  </a:lnTo>
                  <a:lnTo>
                    <a:pt x="87998" y="9871"/>
                  </a:lnTo>
                  <a:lnTo>
                    <a:pt x="134118" y="6035"/>
                  </a:lnTo>
                  <a:lnTo>
                    <a:pt x="174369" y="2682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150">
              <a:extLst>
                <a:ext uri="{FF2B5EF4-FFF2-40B4-BE49-F238E27FC236}">
                  <a16:creationId xmlns:a16="http://schemas.microsoft.com/office/drawing/2014/main" xmlns="" id="{08DF6F71-F1BD-4A6B-B7BE-68A086CEDEA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750050" y="34099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2716" y="9329"/>
                  </a:lnTo>
                  <a:lnTo>
                    <a:pt x="87680" y="3862"/>
                  </a:lnTo>
                  <a:lnTo>
                    <a:pt x="127736" y="11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151">
              <a:extLst>
                <a:ext uri="{FF2B5EF4-FFF2-40B4-BE49-F238E27FC236}">
                  <a16:creationId xmlns:a16="http://schemas.microsoft.com/office/drawing/2014/main" xmlns="" id="{32D08752-42BC-4AC0-BDE1-9287E1ABD493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579743" y="3384550"/>
              <a:ext cx="38938" cy="17829"/>
            </a:xfrm>
            <a:custGeom>
              <a:avLst/>
              <a:gdLst/>
              <a:ahLst/>
              <a:cxnLst/>
              <a:rect l="0" t="0" r="0" b="0"/>
              <a:pathLst>
                <a:path w="38938" h="17829">
                  <a:moveTo>
                    <a:pt x="11557" y="0"/>
                  </a:moveTo>
                  <a:lnTo>
                    <a:pt x="11557" y="0"/>
                  </a:lnTo>
                  <a:lnTo>
                    <a:pt x="2718" y="0"/>
                  </a:lnTo>
                  <a:lnTo>
                    <a:pt x="1431" y="705"/>
                  </a:lnTo>
                  <a:lnTo>
                    <a:pt x="573" y="1882"/>
                  </a:lnTo>
                  <a:lnTo>
                    <a:pt x="0" y="3371"/>
                  </a:lnTo>
                  <a:lnTo>
                    <a:pt x="325" y="5069"/>
                  </a:lnTo>
                  <a:lnTo>
                    <a:pt x="2567" y="8838"/>
                  </a:lnTo>
                  <a:lnTo>
                    <a:pt x="14537" y="14927"/>
                  </a:lnTo>
                  <a:lnTo>
                    <a:pt x="28119" y="17828"/>
                  </a:lnTo>
                  <a:lnTo>
                    <a:pt x="34911" y="16625"/>
                  </a:lnTo>
                  <a:lnTo>
                    <a:pt x="37709" y="15317"/>
                  </a:lnTo>
                  <a:lnTo>
                    <a:pt x="38869" y="13739"/>
                  </a:lnTo>
                  <a:lnTo>
                    <a:pt x="38937" y="11981"/>
                  </a:lnTo>
                  <a:lnTo>
                    <a:pt x="37131" y="8148"/>
                  </a:lnTo>
                  <a:lnTo>
                    <a:pt x="30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152">
              <a:extLst>
                <a:ext uri="{FF2B5EF4-FFF2-40B4-BE49-F238E27FC236}">
                  <a16:creationId xmlns:a16="http://schemas.microsoft.com/office/drawing/2014/main" xmlns="" id="{B207E8B6-0ACF-4BD0-85E6-3EFDBD74B56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549541" y="346710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0"/>
                  </a:moveTo>
                  <a:lnTo>
                    <a:pt x="3659" y="0"/>
                  </a:lnTo>
                  <a:lnTo>
                    <a:pt x="2954" y="6481"/>
                  </a:lnTo>
                  <a:lnTo>
                    <a:pt x="0" y="20970"/>
                  </a:lnTo>
                  <a:lnTo>
                    <a:pt x="365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153">
              <a:extLst>
                <a:ext uri="{FF2B5EF4-FFF2-40B4-BE49-F238E27FC236}">
                  <a16:creationId xmlns:a16="http://schemas.microsoft.com/office/drawing/2014/main" xmlns="" id="{F02A4032-80F3-4459-A29F-D9AA9460450D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413500" y="3302883"/>
              <a:ext cx="114301" cy="195968"/>
            </a:xfrm>
            <a:custGeom>
              <a:avLst/>
              <a:gdLst/>
              <a:ahLst/>
              <a:cxnLst/>
              <a:rect l="0" t="0" r="0" b="0"/>
              <a:pathLst>
                <a:path w="114301" h="19596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07393" y="441"/>
                  </a:lnTo>
                  <a:lnTo>
                    <a:pt x="105461" y="0"/>
                  </a:lnTo>
                  <a:lnTo>
                    <a:pt x="103468" y="411"/>
                  </a:lnTo>
                  <a:lnTo>
                    <a:pt x="99372" y="2749"/>
                  </a:lnTo>
                  <a:lnTo>
                    <a:pt x="89729" y="14775"/>
                  </a:lnTo>
                  <a:lnTo>
                    <a:pt x="71712" y="50057"/>
                  </a:lnTo>
                  <a:lnTo>
                    <a:pt x="47511" y="91900"/>
                  </a:lnTo>
                  <a:lnTo>
                    <a:pt x="26307" y="131030"/>
                  </a:lnTo>
                  <a:lnTo>
                    <a:pt x="5824" y="172452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154">
              <a:extLst>
                <a:ext uri="{FF2B5EF4-FFF2-40B4-BE49-F238E27FC236}">
                  <a16:creationId xmlns:a16="http://schemas.microsoft.com/office/drawing/2014/main" xmlns="" id="{9580F982-D43A-4F69-85E7-05F3A4F76D4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362700" y="3304691"/>
              <a:ext cx="107951" cy="149710"/>
            </a:xfrm>
            <a:custGeom>
              <a:avLst/>
              <a:gdLst/>
              <a:ahLst/>
              <a:cxnLst/>
              <a:rect l="0" t="0" r="0" b="0"/>
              <a:pathLst>
                <a:path w="107951" h="149710">
                  <a:moveTo>
                    <a:pt x="0" y="3659"/>
                  </a:moveTo>
                  <a:lnTo>
                    <a:pt x="0" y="3659"/>
                  </a:lnTo>
                  <a:lnTo>
                    <a:pt x="6741" y="288"/>
                  </a:lnTo>
                  <a:lnTo>
                    <a:pt x="9434" y="0"/>
                  </a:lnTo>
                  <a:lnTo>
                    <a:pt x="14305" y="1563"/>
                  </a:lnTo>
                  <a:lnTo>
                    <a:pt x="57358" y="33361"/>
                  </a:lnTo>
                  <a:lnTo>
                    <a:pt x="91345" y="74907"/>
                  </a:lnTo>
                  <a:lnTo>
                    <a:pt x="103157" y="96473"/>
                  </a:lnTo>
                  <a:lnTo>
                    <a:pt x="107466" y="117817"/>
                  </a:lnTo>
                  <a:lnTo>
                    <a:pt x="107950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155">
              <a:extLst>
                <a:ext uri="{FF2B5EF4-FFF2-40B4-BE49-F238E27FC236}">
                  <a16:creationId xmlns:a16="http://schemas.microsoft.com/office/drawing/2014/main" xmlns="" id="{490F885C-BD11-4D80-B4F8-65A1A1CA43D4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173983" y="3235390"/>
              <a:ext cx="137918" cy="277864"/>
            </a:xfrm>
            <a:custGeom>
              <a:avLst/>
              <a:gdLst/>
              <a:ahLst/>
              <a:cxnLst/>
              <a:rect l="0" t="0" r="0" b="0"/>
              <a:pathLst>
                <a:path w="137918" h="277864">
                  <a:moveTo>
                    <a:pt x="99817" y="9460"/>
                  </a:moveTo>
                  <a:lnTo>
                    <a:pt x="99817" y="9460"/>
                  </a:lnTo>
                  <a:lnTo>
                    <a:pt x="99817" y="6089"/>
                  </a:lnTo>
                  <a:lnTo>
                    <a:pt x="99112" y="5096"/>
                  </a:lnTo>
                  <a:lnTo>
                    <a:pt x="87608" y="0"/>
                  </a:lnTo>
                  <a:lnTo>
                    <a:pt x="83212" y="331"/>
                  </a:lnTo>
                  <a:lnTo>
                    <a:pt x="72679" y="4462"/>
                  </a:lnTo>
                  <a:lnTo>
                    <a:pt x="54853" y="18092"/>
                  </a:lnTo>
                  <a:lnTo>
                    <a:pt x="25501" y="62644"/>
                  </a:lnTo>
                  <a:lnTo>
                    <a:pt x="7242" y="109493"/>
                  </a:lnTo>
                  <a:lnTo>
                    <a:pt x="2228" y="144935"/>
                  </a:lnTo>
                  <a:lnTo>
                    <a:pt x="0" y="179973"/>
                  </a:lnTo>
                  <a:lnTo>
                    <a:pt x="1832" y="212244"/>
                  </a:lnTo>
                  <a:lnTo>
                    <a:pt x="12053" y="238344"/>
                  </a:lnTo>
                  <a:lnTo>
                    <a:pt x="29767" y="257942"/>
                  </a:lnTo>
                  <a:lnTo>
                    <a:pt x="40417" y="266131"/>
                  </a:lnTo>
                  <a:lnTo>
                    <a:pt x="65421" y="275231"/>
                  </a:lnTo>
                  <a:lnTo>
                    <a:pt x="91586" y="277863"/>
                  </a:lnTo>
                  <a:lnTo>
                    <a:pt x="137917" y="269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156">
              <a:extLst>
                <a:ext uri="{FF2B5EF4-FFF2-40B4-BE49-F238E27FC236}">
                  <a16:creationId xmlns:a16="http://schemas.microsoft.com/office/drawing/2014/main" xmlns="" id="{BF0B1050-C630-4B48-A8A9-B492B21855D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844691" y="3473450"/>
              <a:ext cx="175110" cy="15182"/>
            </a:xfrm>
            <a:custGeom>
              <a:avLst/>
              <a:gdLst/>
              <a:ahLst/>
              <a:cxnLst/>
              <a:rect l="0" t="0" r="0" b="0"/>
              <a:pathLst>
                <a:path w="175110" h="15182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9434"/>
                  </a:lnTo>
                  <a:lnTo>
                    <a:pt x="1563" y="14305"/>
                  </a:lnTo>
                  <a:lnTo>
                    <a:pt x="5084" y="15181"/>
                  </a:lnTo>
                  <a:lnTo>
                    <a:pt x="42199" y="9795"/>
                  </a:lnTo>
                  <a:lnTo>
                    <a:pt x="78892" y="7370"/>
                  </a:lnTo>
                  <a:lnTo>
                    <a:pt x="123988" y="6552"/>
                  </a:lnTo>
                  <a:lnTo>
                    <a:pt x="1751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157">
              <a:extLst>
                <a:ext uri="{FF2B5EF4-FFF2-40B4-BE49-F238E27FC236}">
                  <a16:creationId xmlns:a16="http://schemas.microsoft.com/office/drawing/2014/main" xmlns="" id="{D6DF76AC-5F92-43B9-BAFE-819E565B547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821345" y="3242040"/>
              <a:ext cx="242906" cy="53611"/>
            </a:xfrm>
            <a:custGeom>
              <a:avLst/>
              <a:gdLst/>
              <a:ahLst/>
              <a:cxnLst/>
              <a:rect l="0" t="0" r="0" b="0"/>
              <a:pathLst>
                <a:path w="242906" h="53611">
                  <a:moveTo>
                    <a:pt x="14305" y="53610"/>
                  </a:moveTo>
                  <a:lnTo>
                    <a:pt x="14305" y="53610"/>
                  </a:lnTo>
                  <a:lnTo>
                    <a:pt x="0" y="44772"/>
                  </a:lnTo>
                  <a:lnTo>
                    <a:pt x="1241" y="42779"/>
                  </a:lnTo>
                  <a:lnTo>
                    <a:pt x="47880" y="25669"/>
                  </a:lnTo>
                  <a:lnTo>
                    <a:pt x="87084" y="14381"/>
                  </a:lnTo>
                  <a:lnTo>
                    <a:pt x="130611" y="4425"/>
                  </a:lnTo>
                  <a:lnTo>
                    <a:pt x="171124" y="0"/>
                  </a:lnTo>
                  <a:lnTo>
                    <a:pt x="216149" y="4251"/>
                  </a:lnTo>
                  <a:lnTo>
                    <a:pt x="242905" y="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158">
              <a:extLst>
                <a:ext uri="{FF2B5EF4-FFF2-40B4-BE49-F238E27FC236}">
                  <a16:creationId xmlns:a16="http://schemas.microsoft.com/office/drawing/2014/main" xmlns="" id="{099CD103-77CB-4B53-8D6B-F86297305267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905500" y="3247542"/>
              <a:ext cx="22602" cy="219559"/>
            </a:xfrm>
            <a:custGeom>
              <a:avLst/>
              <a:gdLst/>
              <a:ahLst/>
              <a:cxnLst/>
              <a:rect l="0" t="0" r="0" b="0"/>
              <a:pathLst>
                <a:path w="22602" h="2195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14903" y="24933"/>
                  </a:lnTo>
                  <a:lnTo>
                    <a:pt x="17821" y="58410"/>
                  </a:lnTo>
                  <a:lnTo>
                    <a:pt x="19392" y="102744"/>
                  </a:lnTo>
                  <a:lnTo>
                    <a:pt x="22601" y="146768"/>
                  </a:lnTo>
                  <a:lnTo>
                    <a:pt x="19960" y="194283"/>
                  </a:lnTo>
                  <a:lnTo>
                    <a:pt x="1905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159">
              <a:extLst>
                <a:ext uri="{FF2B5EF4-FFF2-40B4-BE49-F238E27FC236}">
                  <a16:creationId xmlns:a16="http://schemas.microsoft.com/office/drawing/2014/main" xmlns="" id="{F4035C30-7D1E-4208-9FD7-9B5051E948D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455899" y="3226945"/>
              <a:ext cx="284502" cy="295224"/>
            </a:xfrm>
            <a:custGeom>
              <a:avLst/>
              <a:gdLst/>
              <a:ahLst/>
              <a:cxnLst/>
              <a:rect l="0" t="0" r="0" b="0"/>
              <a:pathLst>
                <a:path w="284502" h="295224">
                  <a:moveTo>
                    <a:pt x="221001" y="11555"/>
                  </a:moveTo>
                  <a:lnTo>
                    <a:pt x="221001" y="11555"/>
                  </a:lnTo>
                  <a:lnTo>
                    <a:pt x="221001" y="2717"/>
                  </a:lnTo>
                  <a:lnTo>
                    <a:pt x="220295" y="1429"/>
                  </a:lnTo>
                  <a:lnTo>
                    <a:pt x="219120" y="571"/>
                  </a:lnTo>
                  <a:lnTo>
                    <a:pt x="217630" y="0"/>
                  </a:lnTo>
                  <a:lnTo>
                    <a:pt x="174862" y="16584"/>
                  </a:lnTo>
                  <a:lnTo>
                    <a:pt x="133482" y="40326"/>
                  </a:lnTo>
                  <a:lnTo>
                    <a:pt x="94410" y="69704"/>
                  </a:lnTo>
                  <a:lnTo>
                    <a:pt x="50023" y="107865"/>
                  </a:lnTo>
                  <a:lnTo>
                    <a:pt x="32915" y="130637"/>
                  </a:lnTo>
                  <a:lnTo>
                    <a:pt x="31404" y="136804"/>
                  </a:lnTo>
                  <a:lnTo>
                    <a:pt x="31809" y="142327"/>
                  </a:lnTo>
                  <a:lnTo>
                    <a:pt x="33490" y="147420"/>
                  </a:lnTo>
                  <a:lnTo>
                    <a:pt x="37432" y="150815"/>
                  </a:lnTo>
                  <a:lnTo>
                    <a:pt x="83637" y="162078"/>
                  </a:lnTo>
                  <a:lnTo>
                    <a:pt x="108495" y="170352"/>
                  </a:lnTo>
                  <a:lnTo>
                    <a:pt x="112131" y="172453"/>
                  </a:lnTo>
                  <a:lnTo>
                    <a:pt x="113143" y="176676"/>
                  </a:lnTo>
                  <a:lnTo>
                    <a:pt x="110505" y="188894"/>
                  </a:lnTo>
                  <a:lnTo>
                    <a:pt x="97103" y="203732"/>
                  </a:lnTo>
                  <a:lnTo>
                    <a:pt x="57376" y="232881"/>
                  </a:lnTo>
                  <a:lnTo>
                    <a:pt x="13806" y="270459"/>
                  </a:lnTo>
                  <a:lnTo>
                    <a:pt x="2619" y="282551"/>
                  </a:lnTo>
                  <a:lnTo>
                    <a:pt x="625" y="286764"/>
                  </a:lnTo>
                  <a:lnTo>
                    <a:pt x="0" y="290278"/>
                  </a:lnTo>
                  <a:lnTo>
                    <a:pt x="2405" y="292620"/>
                  </a:lnTo>
                  <a:lnTo>
                    <a:pt x="12606" y="295223"/>
                  </a:lnTo>
                  <a:lnTo>
                    <a:pt x="51068" y="293317"/>
                  </a:lnTo>
                  <a:lnTo>
                    <a:pt x="90442" y="286360"/>
                  </a:lnTo>
                  <a:lnTo>
                    <a:pt x="136164" y="276212"/>
                  </a:lnTo>
                  <a:lnTo>
                    <a:pt x="160209" y="270543"/>
                  </a:lnTo>
                  <a:lnTo>
                    <a:pt x="206682" y="259305"/>
                  </a:lnTo>
                  <a:lnTo>
                    <a:pt x="246152" y="249607"/>
                  </a:lnTo>
                  <a:lnTo>
                    <a:pt x="284501" y="24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417">
            <a:extLst>
              <a:ext uri="{FF2B5EF4-FFF2-40B4-BE49-F238E27FC236}">
                <a16:creationId xmlns:a16="http://schemas.microsoft.com/office/drawing/2014/main" xmlns="" id="{1AC85D0A-9A1F-412A-A39D-51591C96F982}"/>
              </a:ext>
            </a:extLst>
          </p:cNvPr>
          <p:cNvGrpSpPr/>
          <p:nvPr/>
        </p:nvGrpSpPr>
        <p:grpSpPr>
          <a:xfrm>
            <a:off x="4497043" y="3258671"/>
            <a:ext cx="693978" cy="600092"/>
            <a:chOff x="4497043" y="3258671"/>
            <a:chExt cx="693978" cy="600092"/>
          </a:xfrm>
        </p:grpSpPr>
        <p:sp>
          <p:nvSpPr>
            <p:cNvPr id="236" name="SMARTInkShape-2160">
              <a:extLst>
                <a:ext uri="{FF2B5EF4-FFF2-40B4-BE49-F238E27FC236}">
                  <a16:creationId xmlns:a16="http://schemas.microsoft.com/office/drawing/2014/main" xmlns="" id="{CB051E85-09BA-4CE2-A91E-455D70F1B68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505129" y="3638550"/>
              <a:ext cx="168472" cy="44451"/>
            </a:xfrm>
            <a:custGeom>
              <a:avLst/>
              <a:gdLst/>
              <a:ahLst/>
              <a:cxnLst/>
              <a:rect l="0" t="0" r="0" b="0"/>
              <a:pathLst>
                <a:path w="1684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3039"/>
                  </a:lnTo>
                  <a:lnTo>
                    <a:pt x="4647" y="37708"/>
                  </a:lnTo>
                  <a:lnTo>
                    <a:pt x="28444" y="26773"/>
                  </a:lnTo>
                  <a:lnTo>
                    <a:pt x="72418" y="17968"/>
                  </a:lnTo>
                  <a:lnTo>
                    <a:pt x="109318" y="11278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161">
              <a:extLst>
                <a:ext uri="{FF2B5EF4-FFF2-40B4-BE49-F238E27FC236}">
                  <a16:creationId xmlns:a16="http://schemas.microsoft.com/office/drawing/2014/main" xmlns="" id="{6799B84F-89FD-482F-A207-1D5C0F7EBA7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941061" y="3258671"/>
              <a:ext cx="249960" cy="600092"/>
            </a:xfrm>
            <a:custGeom>
              <a:avLst/>
              <a:gdLst/>
              <a:ahLst/>
              <a:cxnLst/>
              <a:rect l="0" t="0" r="0" b="0"/>
              <a:pathLst>
                <a:path w="249960" h="600092">
                  <a:moveTo>
                    <a:pt x="240539" y="24279"/>
                  </a:moveTo>
                  <a:lnTo>
                    <a:pt x="240539" y="24279"/>
                  </a:lnTo>
                  <a:lnTo>
                    <a:pt x="249377" y="15441"/>
                  </a:lnTo>
                  <a:lnTo>
                    <a:pt x="249959" y="12742"/>
                  </a:lnTo>
                  <a:lnTo>
                    <a:pt x="248724" y="5981"/>
                  </a:lnTo>
                  <a:lnTo>
                    <a:pt x="246701" y="3614"/>
                  </a:lnTo>
                  <a:lnTo>
                    <a:pt x="240691" y="983"/>
                  </a:lnTo>
                  <a:lnTo>
                    <a:pt x="213784" y="0"/>
                  </a:lnTo>
                  <a:lnTo>
                    <a:pt x="169167" y="5868"/>
                  </a:lnTo>
                  <a:lnTo>
                    <a:pt x="122959" y="17193"/>
                  </a:lnTo>
                  <a:lnTo>
                    <a:pt x="93909" y="32292"/>
                  </a:lnTo>
                  <a:lnTo>
                    <a:pt x="74169" y="50171"/>
                  </a:lnTo>
                  <a:lnTo>
                    <a:pt x="62755" y="72245"/>
                  </a:lnTo>
                  <a:lnTo>
                    <a:pt x="58275" y="106774"/>
                  </a:lnTo>
                  <a:lnTo>
                    <a:pt x="57227" y="139730"/>
                  </a:lnTo>
                  <a:lnTo>
                    <a:pt x="57468" y="177896"/>
                  </a:lnTo>
                  <a:lnTo>
                    <a:pt x="59926" y="218377"/>
                  </a:lnTo>
                  <a:lnTo>
                    <a:pt x="59607" y="259887"/>
                  </a:lnTo>
                  <a:lnTo>
                    <a:pt x="57820" y="302560"/>
                  </a:lnTo>
                  <a:lnTo>
                    <a:pt x="57025" y="347396"/>
                  </a:lnTo>
                  <a:lnTo>
                    <a:pt x="52909" y="391312"/>
                  </a:lnTo>
                  <a:lnTo>
                    <a:pt x="45669" y="432939"/>
                  </a:lnTo>
                  <a:lnTo>
                    <a:pt x="35397" y="470253"/>
                  </a:lnTo>
                  <a:lnTo>
                    <a:pt x="25657" y="503771"/>
                  </a:lnTo>
                  <a:lnTo>
                    <a:pt x="12241" y="546645"/>
                  </a:lnTo>
                  <a:lnTo>
                    <a:pt x="380" y="591814"/>
                  </a:lnTo>
                  <a:lnTo>
                    <a:pt x="0" y="595252"/>
                  </a:lnTo>
                  <a:lnTo>
                    <a:pt x="2568" y="597545"/>
                  </a:lnTo>
                  <a:lnTo>
                    <a:pt x="12948" y="600091"/>
                  </a:lnTo>
                  <a:lnTo>
                    <a:pt x="48143" y="594783"/>
                  </a:lnTo>
                  <a:lnTo>
                    <a:pt x="94319" y="587644"/>
                  </a:lnTo>
                  <a:lnTo>
                    <a:pt x="140378" y="581061"/>
                  </a:lnTo>
                  <a:lnTo>
                    <a:pt x="185686" y="576879"/>
                  </a:lnTo>
                  <a:lnTo>
                    <a:pt x="227839" y="57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162">
              <a:extLst>
                <a:ext uri="{FF2B5EF4-FFF2-40B4-BE49-F238E27FC236}">
                  <a16:creationId xmlns:a16="http://schemas.microsoft.com/office/drawing/2014/main" xmlns="" id="{8E358F70-5883-425F-9659-2B7DF2CC261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497043" y="3350673"/>
              <a:ext cx="245525" cy="457536"/>
            </a:xfrm>
            <a:custGeom>
              <a:avLst/>
              <a:gdLst/>
              <a:ahLst/>
              <a:cxnLst/>
              <a:rect l="0" t="0" r="0" b="0"/>
              <a:pathLst>
                <a:path w="245525" h="457536">
                  <a:moveTo>
                    <a:pt x="240057" y="27527"/>
                  </a:moveTo>
                  <a:lnTo>
                    <a:pt x="240057" y="27527"/>
                  </a:lnTo>
                  <a:lnTo>
                    <a:pt x="243428" y="24156"/>
                  </a:lnTo>
                  <a:lnTo>
                    <a:pt x="245083" y="20620"/>
                  </a:lnTo>
                  <a:lnTo>
                    <a:pt x="245524" y="18689"/>
                  </a:lnTo>
                  <a:lnTo>
                    <a:pt x="243702" y="16696"/>
                  </a:lnTo>
                  <a:lnTo>
                    <a:pt x="223186" y="6328"/>
                  </a:lnTo>
                  <a:lnTo>
                    <a:pt x="196958" y="0"/>
                  </a:lnTo>
                  <a:lnTo>
                    <a:pt x="159005" y="3770"/>
                  </a:lnTo>
                  <a:lnTo>
                    <a:pt x="119852" y="17195"/>
                  </a:lnTo>
                  <a:lnTo>
                    <a:pt x="81438" y="37950"/>
                  </a:lnTo>
                  <a:lnTo>
                    <a:pt x="53359" y="65344"/>
                  </a:lnTo>
                  <a:lnTo>
                    <a:pt x="31633" y="99175"/>
                  </a:lnTo>
                  <a:lnTo>
                    <a:pt x="21904" y="136010"/>
                  </a:lnTo>
                  <a:lnTo>
                    <a:pt x="22392" y="180477"/>
                  </a:lnTo>
                  <a:lnTo>
                    <a:pt x="23373" y="214743"/>
                  </a:lnTo>
                  <a:lnTo>
                    <a:pt x="23104" y="251845"/>
                  </a:lnTo>
                  <a:lnTo>
                    <a:pt x="20630" y="291854"/>
                  </a:lnTo>
                  <a:lnTo>
                    <a:pt x="17180" y="327509"/>
                  </a:lnTo>
                  <a:lnTo>
                    <a:pt x="11271" y="373468"/>
                  </a:lnTo>
                  <a:lnTo>
                    <a:pt x="2953" y="420181"/>
                  </a:lnTo>
                  <a:lnTo>
                    <a:pt x="0" y="441064"/>
                  </a:lnTo>
                  <a:lnTo>
                    <a:pt x="1191" y="449564"/>
                  </a:lnTo>
                  <a:lnTo>
                    <a:pt x="2496" y="452818"/>
                  </a:lnTo>
                  <a:lnTo>
                    <a:pt x="5483" y="454988"/>
                  </a:lnTo>
                  <a:lnTo>
                    <a:pt x="14446" y="457398"/>
                  </a:lnTo>
                  <a:lnTo>
                    <a:pt x="54067" y="457535"/>
                  </a:lnTo>
                  <a:lnTo>
                    <a:pt x="98009" y="449075"/>
                  </a:lnTo>
                  <a:lnTo>
                    <a:pt x="141210" y="438337"/>
                  </a:lnTo>
                  <a:lnTo>
                    <a:pt x="189257" y="42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418">
            <a:extLst>
              <a:ext uri="{FF2B5EF4-FFF2-40B4-BE49-F238E27FC236}">
                <a16:creationId xmlns:a16="http://schemas.microsoft.com/office/drawing/2014/main" xmlns="" id="{5766A0C0-3BC4-4537-9031-EC23368D6715}"/>
              </a:ext>
            </a:extLst>
          </p:cNvPr>
          <p:cNvGrpSpPr/>
          <p:nvPr/>
        </p:nvGrpSpPr>
        <p:grpSpPr>
          <a:xfrm>
            <a:off x="3857429" y="3600450"/>
            <a:ext cx="219272" cy="107068"/>
            <a:chOff x="3857429" y="3600450"/>
            <a:chExt cx="219272" cy="107068"/>
          </a:xfrm>
        </p:grpSpPr>
        <p:sp>
          <p:nvSpPr>
            <p:cNvPr id="240" name="SMARTInkShape-2163">
              <a:extLst>
                <a:ext uri="{FF2B5EF4-FFF2-40B4-BE49-F238E27FC236}">
                  <a16:creationId xmlns:a16="http://schemas.microsoft.com/office/drawing/2014/main" xmlns="" id="{2AFBFF93-8130-4B0F-BAD1-F55409DAD70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857429" y="3600450"/>
              <a:ext cx="206572" cy="11818"/>
            </a:xfrm>
            <a:custGeom>
              <a:avLst/>
              <a:gdLst/>
              <a:ahLst/>
              <a:cxnLst/>
              <a:rect l="0" t="0" r="0" b="0"/>
              <a:pathLst>
                <a:path w="2065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6" y="11817"/>
                  </a:lnTo>
                  <a:lnTo>
                    <a:pt x="36183" y="11114"/>
                  </a:lnTo>
                  <a:lnTo>
                    <a:pt x="78083" y="3920"/>
                  </a:lnTo>
                  <a:lnTo>
                    <a:pt x="122090" y="1162"/>
                  </a:lnTo>
                  <a:lnTo>
                    <a:pt x="164293" y="344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164">
              <a:extLst>
                <a:ext uri="{FF2B5EF4-FFF2-40B4-BE49-F238E27FC236}">
                  <a16:creationId xmlns:a16="http://schemas.microsoft.com/office/drawing/2014/main" xmlns="" id="{46E537B0-FB9B-4F5E-A5A3-81F752DDEFF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901592" y="3676650"/>
              <a:ext cx="175109" cy="30868"/>
            </a:xfrm>
            <a:custGeom>
              <a:avLst/>
              <a:gdLst/>
              <a:ahLst/>
              <a:cxnLst/>
              <a:rect l="0" t="0" r="0" b="0"/>
              <a:pathLst>
                <a:path w="17510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2" y="30867"/>
                  </a:lnTo>
                  <a:lnTo>
                    <a:pt x="43564" y="24726"/>
                  </a:lnTo>
                  <a:lnTo>
                    <a:pt x="88624" y="16969"/>
                  </a:lnTo>
                  <a:lnTo>
                    <a:pt x="133961" y="7615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419">
            <a:extLst>
              <a:ext uri="{FF2B5EF4-FFF2-40B4-BE49-F238E27FC236}">
                <a16:creationId xmlns:a16="http://schemas.microsoft.com/office/drawing/2014/main" xmlns="" id="{607EE95F-2176-44A1-9964-1A22EC8EA887}"/>
              </a:ext>
            </a:extLst>
          </p:cNvPr>
          <p:cNvGrpSpPr/>
          <p:nvPr/>
        </p:nvGrpSpPr>
        <p:grpSpPr>
          <a:xfrm>
            <a:off x="1429335" y="3297056"/>
            <a:ext cx="1963339" cy="687941"/>
            <a:chOff x="1429335" y="3297056"/>
            <a:chExt cx="1963339" cy="687941"/>
          </a:xfrm>
        </p:grpSpPr>
        <p:sp>
          <p:nvSpPr>
            <p:cNvPr id="243" name="SMARTInkShape-2165">
              <a:extLst>
                <a:ext uri="{FF2B5EF4-FFF2-40B4-BE49-F238E27FC236}">
                  <a16:creationId xmlns:a16="http://schemas.microsoft.com/office/drawing/2014/main" xmlns="" id="{75D3F2D2-5A33-4C25-9829-E4D970C0E31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755390" y="3468244"/>
              <a:ext cx="140211" cy="277746"/>
            </a:xfrm>
            <a:custGeom>
              <a:avLst/>
              <a:gdLst/>
              <a:ahLst/>
              <a:cxnLst/>
              <a:rect l="0" t="0" r="0" b="0"/>
              <a:pathLst>
                <a:path w="140211" h="277746">
                  <a:moveTo>
                    <a:pt x="89410" y="11556"/>
                  </a:moveTo>
                  <a:lnTo>
                    <a:pt x="89410" y="11556"/>
                  </a:lnTo>
                  <a:lnTo>
                    <a:pt x="78579" y="1430"/>
                  </a:lnTo>
                  <a:lnTo>
                    <a:pt x="74483" y="0"/>
                  </a:lnTo>
                  <a:lnTo>
                    <a:pt x="61468" y="2566"/>
                  </a:lnTo>
                  <a:lnTo>
                    <a:pt x="50181" y="13440"/>
                  </a:lnTo>
                  <a:lnTo>
                    <a:pt x="25687" y="52536"/>
                  </a:lnTo>
                  <a:lnTo>
                    <a:pt x="14992" y="83862"/>
                  </a:lnTo>
                  <a:lnTo>
                    <a:pt x="6241" y="119892"/>
                  </a:lnTo>
                  <a:lnTo>
                    <a:pt x="0" y="154720"/>
                  </a:lnTo>
                  <a:lnTo>
                    <a:pt x="518" y="187133"/>
                  </a:lnTo>
                  <a:lnTo>
                    <a:pt x="10625" y="229384"/>
                  </a:lnTo>
                  <a:lnTo>
                    <a:pt x="15720" y="241442"/>
                  </a:lnTo>
                  <a:lnTo>
                    <a:pt x="30788" y="258601"/>
                  </a:lnTo>
                  <a:lnTo>
                    <a:pt x="50656" y="270226"/>
                  </a:lnTo>
                  <a:lnTo>
                    <a:pt x="75949" y="277745"/>
                  </a:lnTo>
                  <a:lnTo>
                    <a:pt x="123126" y="274523"/>
                  </a:lnTo>
                  <a:lnTo>
                    <a:pt x="140210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66">
              <a:extLst>
                <a:ext uri="{FF2B5EF4-FFF2-40B4-BE49-F238E27FC236}">
                  <a16:creationId xmlns:a16="http://schemas.microsoft.com/office/drawing/2014/main" xmlns="" id="{42B973D6-5D67-4AC6-9020-AA3F8C1D982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906433" y="3531483"/>
              <a:ext cx="147035" cy="191007"/>
            </a:xfrm>
            <a:custGeom>
              <a:avLst/>
              <a:gdLst/>
              <a:ahLst/>
              <a:cxnLst/>
              <a:rect l="0" t="0" r="0" b="0"/>
              <a:pathLst>
                <a:path w="147035" h="191007">
                  <a:moveTo>
                    <a:pt x="141567" y="5467"/>
                  </a:moveTo>
                  <a:lnTo>
                    <a:pt x="141567" y="5467"/>
                  </a:lnTo>
                  <a:lnTo>
                    <a:pt x="147034" y="0"/>
                  </a:lnTo>
                  <a:lnTo>
                    <a:pt x="140693" y="43212"/>
                  </a:lnTo>
                  <a:lnTo>
                    <a:pt x="130881" y="81954"/>
                  </a:lnTo>
                  <a:lnTo>
                    <a:pt x="113471" y="124007"/>
                  </a:lnTo>
                  <a:lnTo>
                    <a:pt x="86597" y="161475"/>
                  </a:lnTo>
                  <a:lnTo>
                    <a:pt x="66571" y="179226"/>
                  </a:lnTo>
                  <a:lnTo>
                    <a:pt x="45912" y="188527"/>
                  </a:lnTo>
                  <a:lnTo>
                    <a:pt x="35464" y="191006"/>
                  </a:lnTo>
                  <a:lnTo>
                    <a:pt x="26381" y="190543"/>
                  </a:lnTo>
                  <a:lnTo>
                    <a:pt x="10646" y="184384"/>
                  </a:lnTo>
                  <a:lnTo>
                    <a:pt x="5603" y="178367"/>
                  </a:lnTo>
                  <a:lnTo>
                    <a:pt x="0" y="162274"/>
                  </a:lnTo>
                  <a:lnTo>
                    <a:pt x="216" y="140123"/>
                  </a:lnTo>
                  <a:lnTo>
                    <a:pt x="4896" y="128579"/>
                  </a:lnTo>
                  <a:lnTo>
                    <a:pt x="8120" y="123525"/>
                  </a:lnTo>
                  <a:lnTo>
                    <a:pt x="13797" y="120156"/>
                  </a:lnTo>
                  <a:lnTo>
                    <a:pt x="29512" y="116412"/>
                  </a:lnTo>
                  <a:lnTo>
                    <a:pt x="61564" y="121046"/>
                  </a:lnTo>
                  <a:lnTo>
                    <a:pt x="91129" y="134728"/>
                  </a:lnTo>
                  <a:lnTo>
                    <a:pt x="114393" y="152186"/>
                  </a:lnTo>
                  <a:lnTo>
                    <a:pt x="141567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167">
              <a:extLst>
                <a:ext uri="{FF2B5EF4-FFF2-40B4-BE49-F238E27FC236}">
                  <a16:creationId xmlns:a16="http://schemas.microsoft.com/office/drawing/2014/main" xmlns="" id="{987CC4B7-1F4F-4CC9-BE3A-F7E18E7A4A0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117850" y="3482779"/>
              <a:ext cx="52928" cy="308172"/>
            </a:xfrm>
            <a:custGeom>
              <a:avLst/>
              <a:gdLst/>
              <a:ahLst/>
              <a:cxnLst/>
              <a:rect l="0" t="0" r="0" b="0"/>
              <a:pathLst>
                <a:path w="52928" h="30817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9163" y="3990"/>
                  </a:lnTo>
                  <a:lnTo>
                    <a:pt x="43077" y="27168"/>
                  </a:lnTo>
                  <a:lnTo>
                    <a:pt x="51882" y="64201"/>
                  </a:lnTo>
                  <a:lnTo>
                    <a:pt x="52927" y="98611"/>
                  </a:lnTo>
                  <a:lnTo>
                    <a:pt x="51040" y="136716"/>
                  </a:lnTo>
                  <a:lnTo>
                    <a:pt x="47849" y="174819"/>
                  </a:lnTo>
                  <a:lnTo>
                    <a:pt x="40316" y="212920"/>
                  </a:lnTo>
                  <a:lnTo>
                    <a:pt x="30618" y="248198"/>
                  </a:lnTo>
                  <a:lnTo>
                    <a:pt x="17225" y="285070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68">
              <a:extLst>
                <a:ext uri="{FF2B5EF4-FFF2-40B4-BE49-F238E27FC236}">
                  <a16:creationId xmlns:a16="http://schemas.microsoft.com/office/drawing/2014/main" xmlns="" id="{88EEEFC8-562E-4A1B-BBC2-D21F752299A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232150" y="3309009"/>
              <a:ext cx="160524" cy="542501"/>
            </a:xfrm>
            <a:custGeom>
              <a:avLst/>
              <a:gdLst/>
              <a:ahLst/>
              <a:cxnLst/>
              <a:rect l="0" t="0" r="0" b="0"/>
              <a:pathLst>
                <a:path w="160524" h="542501">
                  <a:moveTo>
                    <a:pt x="0" y="24741"/>
                  </a:moveTo>
                  <a:lnTo>
                    <a:pt x="0" y="24741"/>
                  </a:lnTo>
                  <a:lnTo>
                    <a:pt x="0" y="21370"/>
                  </a:lnTo>
                  <a:lnTo>
                    <a:pt x="3371" y="12531"/>
                  </a:lnTo>
                  <a:lnTo>
                    <a:pt x="12552" y="6850"/>
                  </a:lnTo>
                  <a:lnTo>
                    <a:pt x="26745" y="2678"/>
                  </a:lnTo>
                  <a:lnTo>
                    <a:pt x="64601" y="0"/>
                  </a:lnTo>
                  <a:lnTo>
                    <a:pt x="110787" y="839"/>
                  </a:lnTo>
                  <a:lnTo>
                    <a:pt x="125438" y="6121"/>
                  </a:lnTo>
                  <a:lnTo>
                    <a:pt x="135243" y="15054"/>
                  </a:lnTo>
                  <a:lnTo>
                    <a:pt x="150657" y="44778"/>
                  </a:lnTo>
                  <a:lnTo>
                    <a:pt x="156352" y="84457"/>
                  </a:lnTo>
                  <a:lnTo>
                    <a:pt x="159565" y="121366"/>
                  </a:lnTo>
                  <a:lnTo>
                    <a:pt x="160523" y="164346"/>
                  </a:lnTo>
                  <a:lnTo>
                    <a:pt x="153894" y="211671"/>
                  </a:lnTo>
                  <a:lnTo>
                    <a:pt x="150574" y="236144"/>
                  </a:lnTo>
                  <a:lnTo>
                    <a:pt x="147654" y="260927"/>
                  </a:lnTo>
                  <a:lnTo>
                    <a:pt x="142530" y="308218"/>
                  </a:lnTo>
                  <a:lnTo>
                    <a:pt x="137900" y="348051"/>
                  </a:lnTo>
                  <a:lnTo>
                    <a:pt x="135372" y="382688"/>
                  </a:lnTo>
                  <a:lnTo>
                    <a:pt x="133949" y="422429"/>
                  </a:lnTo>
                  <a:lnTo>
                    <a:pt x="134134" y="460333"/>
                  </a:lnTo>
                  <a:lnTo>
                    <a:pt x="136756" y="468339"/>
                  </a:lnTo>
                  <a:lnTo>
                    <a:pt x="144338" y="481543"/>
                  </a:lnTo>
                  <a:lnTo>
                    <a:pt x="145950" y="493364"/>
                  </a:lnTo>
                  <a:lnTo>
                    <a:pt x="142649" y="497633"/>
                  </a:lnTo>
                  <a:lnTo>
                    <a:pt x="123663" y="510467"/>
                  </a:lnTo>
                  <a:lnTo>
                    <a:pt x="83642" y="528472"/>
                  </a:lnTo>
                  <a:lnTo>
                    <a:pt x="48536" y="540413"/>
                  </a:lnTo>
                  <a:lnTo>
                    <a:pt x="31450" y="542500"/>
                  </a:lnTo>
                  <a:lnTo>
                    <a:pt x="12700" y="539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69">
              <a:extLst>
                <a:ext uri="{FF2B5EF4-FFF2-40B4-BE49-F238E27FC236}">
                  <a16:creationId xmlns:a16="http://schemas.microsoft.com/office/drawing/2014/main" xmlns="" id="{CB74F758-9A06-4E35-B5F2-11A03FDF45FA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513954" y="3663950"/>
              <a:ext cx="102247" cy="165101"/>
            </a:xfrm>
            <a:custGeom>
              <a:avLst/>
              <a:gdLst/>
              <a:ahLst/>
              <a:cxnLst/>
              <a:rect l="0" t="0" r="0" b="0"/>
              <a:pathLst>
                <a:path w="102247" h="165101">
                  <a:moveTo>
                    <a:pt x="102246" y="0"/>
                  </a:moveTo>
                  <a:lnTo>
                    <a:pt x="102246" y="0"/>
                  </a:lnTo>
                  <a:lnTo>
                    <a:pt x="98875" y="0"/>
                  </a:lnTo>
                  <a:lnTo>
                    <a:pt x="95339" y="1881"/>
                  </a:lnTo>
                  <a:lnTo>
                    <a:pt x="90004" y="7186"/>
                  </a:lnTo>
                  <a:lnTo>
                    <a:pt x="59999" y="48184"/>
                  </a:lnTo>
                  <a:lnTo>
                    <a:pt x="24809" y="95282"/>
                  </a:lnTo>
                  <a:lnTo>
                    <a:pt x="3956" y="137407"/>
                  </a:lnTo>
                  <a:lnTo>
                    <a:pt x="0" y="152791"/>
                  </a:lnTo>
                  <a:lnTo>
                    <a:pt x="921" y="156895"/>
                  </a:lnTo>
                  <a:lnTo>
                    <a:pt x="699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70">
              <a:extLst>
                <a:ext uri="{FF2B5EF4-FFF2-40B4-BE49-F238E27FC236}">
                  <a16:creationId xmlns:a16="http://schemas.microsoft.com/office/drawing/2014/main" xmlns="" id="{CA68E64F-4DF7-43B6-9333-DF38EA003429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495550" y="3690233"/>
              <a:ext cx="107951" cy="107068"/>
            </a:xfrm>
            <a:custGeom>
              <a:avLst/>
              <a:gdLst/>
              <a:ahLst/>
              <a:cxnLst/>
              <a:rect l="0" t="0" r="0" b="0"/>
              <a:pathLst>
                <a:path w="10795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2749"/>
                  </a:lnTo>
                  <a:lnTo>
                    <a:pt x="53618" y="40581"/>
                  </a:lnTo>
                  <a:lnTo>
                    <a:pt x="91569" y="86872"/>
                  </a:lnTo>
                  <a:lnTo>
                    <a:pt x="1079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71">
              <a:extLst>
                <a:ext uri="{FF2B5EF4-FFF2-40B4-BE49-F238E27FC236}">
                  <a16:creationId xmlns:a16="http://schemas.microsoft.com/office/drawing/2014/main" xmlns="" id="{75235AE1-1541-4566-B500-3CB2D472B3D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275068" y="3456254"/>
              <a:ext cx="158507" cy="528743"/>
            </a:xfrm>
            <a:custGeom>
              <a:avLst/>
              <a:gdLst/>
              <a:ahLst/>
              <a:cxnLst/>
              <a:rect l="0" t="0" r="0" b="0"/>
              <a:pathLst>
                <a:path w="158507" h="528743">
                  <a:moveTo>
                    <a:pt x="10932" y="163246"/>
                  </a:moveTo>
                  <a:lnTo>
                    <a:pt x="10932" y="163246"/>
                  </a:lnTo>
                  <a:lnTo>
                    <a:pt x="10932" y="139513"/>
                  </a:lnTo>
                  <a:lnTo>
                    <a:pt x="12343" y="159865"/>
                  </a:lnTo>
                  <a:lnTo>
                    <a:pt x="22865" y="206950"/>
                  </a:lnTo>
                  <a:lnTo>
                    <a:pt x="26113" y="239820"/>
                  </a:lnTo>
                  <a:lnTo>
                    <a:pt x="25205" y="280299"/>
                  </a:lnTo>
                  <a:lnTo>
                    <a:pt x="24331" y="324161"/>
                  </a:lnTo>
                  <a:lnTo>
                    <a:pt x="23943" y="368819"/>
                  </a:lnTo>
                  <a:lnTo>
                    <a:pt x="23770" y="412185"/>
                  </a:lnTo>
                  <a:lnTo>
                    <a:pt x="21812" y="449334"/>
                  </a:lnTo>
                  <a:lnTo>
                    <a:pt x="16743" y="492370"/>
                  </a:lnTo>
                  <a:lnTo>
                    <a:pt x="11272" y="528742"/>
                  </a:lnTo>
                  <a:lnTo>
                    <a:pt x="10977" y="490995"/>
                  </a:lnTo>
                  <a:lnTo>
                    <a:pt x="9541" y="459195"/>
                  </a:lnTo>
                  <a:lnTo>
                    <a:pt x="4199" y="416840"/>
                  </a:lnTo>
                  <a:lnTo>
                    <a:pt x="2210" y="392987"/>
                  </a:lnTo>
                  <a:lnTo>
                    <a:pt x="884" y="367911"/>
                  </a:lnTo>
                  <a:lnTo>
                    <a:pt x="0" y="342023"/>
                  </a:lnTo>
                  <a:lnTo>
                    <a:pt x="116" y="315592"/>
                  </a:lnTo>
                  <a:lnTo>
                    <a:pt x="899" y="288799"/>
                  </a:lnTo>
                  <a:lnTo>
                    <a:pt x="2127" y="261764"/>
                  </a:lnTo>
                  <a:lnTo>
                    <a:pt x="3651" y="235981"/>
                  </a:lnTo>
                  <a:lnTo>
                    <a:pt x="5372" y="211030"/>
                  </a:lnTo>
                  <a:lnTo>
                    <a:pt x="7225" y="186635"/>
                  </a:lnTo>
                  <a:lnTo>
                    <a:pt x="16811" y="140715"/>
                  </a:lnTo>
                  <a:lnTo>
                    <a:pt x="31184" y="97493"/>
                  </a:lnTo>
                  <a:lnTo>
                    <a:pt x="49331" y="57117"/>
                  </a:lnTo>
                  <a:lnTo>
                    <a:pt x="79381" y="18912"/>
                  </a:lnTo>
                  <a:lnTo>
                    <a:pt x="103885" y="928"/>
                  </a:lnTo>
                  <a:lnTo>
                    <a:pt x="111706" y="0"/>
                  </a:lnTo>
                  <a:lnTo>
                    <a:pt x="127923" y="4614"/>
                  </a:lnTo>
                  <a:lnTo>
                    <a:pt x="140774" y="19365"/>
                  </a:lnTo>
                  <a:lnTo>
                    <a:pt x="150484" y="41443"/>
                  </a:lnTo>
                  <a:lnTo>
                    <a:pt x="158506" y="86312"/>
                  </a:lnTo>
                  <a:lnTo>
                    <a:pt x="158130" y="121292"/>
                  </a:lnTo>
                  <a:lnTo>
                    <a:pt x="155611" y="156124"/>
                  </a:lnTo>
                  <a:lnTo>
                    <a:pt x="149317" y="188303"/>
                  </a:lnTo>
                  <a:lnTo>
                    <a:pt x="134760" y="214363"/>
                  </a:lnTo>
                  <a:lnTo>
                    <a:pt x="103361" y="242127"/>
                  </a:lnTo>
                  <a:lnTo>
                    <a:pt x="79528" y="251221"/>
                  </a:lnTo>
                  <a:lnTo>
                    <a:pt x="46073" y="254459"/>
                  </a:lnTo>
                  <a:lnTo>
                    <a:pt x="8032" y="252281"/>
                  </a:lnTo>
                  <a:lnTo>
                    <a:pt x="23632" y="252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72">
              <a:extLst>
                <a:ext uri="{FF2B5EF4-FFF2-40B4-BE49-F238E27FC236}">
                  <a16:creationId xmlns:a16="http://schemas.microsoft.com/office/drawing/2014/main" xmlns="" id="{DCE5C350-5CA9-4BBE-80BD-F0A9911C036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813532" y="3297056"/>
              <a:ext cx="237519" cy="529122"/>
            </a:xfrm>
            <a:custGeom>
              <a:avLst/>
              <a:gdLst/>
              <a:ahLst/>
              <a:cxnLst/>
              <a:rect l="0" t="0" r="0" b="0"/>
              <a:pathLst>
                <a:path w="237519" h="529122">
                  <a:moveTo>
                    <a:pt x="237518" y="17644"/>
                  </a:moveTo>
                  <a:lnTo>
                    <a:pt x="237518" y="17644"/>
                  </a:lnTo>
                  <a:lnTo>
                    <a:pt x="237518" y="3338"/>
                  </a:lnTo>
                  <a:lnTo>
                    <a:pt x="236107" y="1757"/>
                  </a:lnTo>
                  <a:lnTo>
                    <a:pt x="230776" y="0"/>
                  </a:lnTo>
                  <a:lnTo>
                    <a:pt x="204305" y="4647"/>
                  </a:lnTo>
                  <a:lnTo>
                    <a:pt x="159775" y="20303"/>
                  </a:lnTo>
                  <a:lnTo>
                    <a:pt x="122761" y="37482"/>
                  </a:lnTo>
                  <a:lnTo>
                    <a:pt x="75699" y="58878"/>
                  </a:lnTo>
                  <a:lnTo>
                    <a:pt x="43981" y="76693"/>
                  </a:lnTo>
                  <a:lnTo>
                    <a:pt x="35555" y="85281"/>
                  </a:lnTo>
                  <a:lnTo>
                    <a:pt x="26845" y="101420"/>
                  </a:lnTo>
                  <a:lnTo>
                    <a:pt x="23167" y="122978"/>
                  </a:lnTo>
                  <a:lnTo>
                    <a:pt x="26288" y="167097"/>
                  </a:lnTo>
                  <a:lnTo>
                    <a:pt x="27221" y="196721"/>
                  </a:lnTo>
                  <a:lnTo>
                    <a:pt x="27636" y="238110"/>
                  </a:lnTo>
                  <a:lnTo>
                    <a:pt x="26409" y="285668"/>
                  </a:lnTo>
                  <a:lnTo>
                    <a:pt x="21160" y="332675"/>
                  </a:lnTo>
                  <a:lnTo>
                    <a:pt x="16005" y="375674"/>
                  </a:lnTo>
                  <a:lnTo>
                    <a:pt x="11362" y="414541"/>
                  </a:lnTo>
                  <a:lnTo>
                    <a:pt x="4782" y="462072"/>
                  </a:lnTo>
                  <a:lnTo>
                    <a:pt x="0" y="502607"/>
                  </a:lnTo>
                  <a:lnTo>
                    <a:pt x="856" y="510286"/>
                  </a:lnTo>
                  <a:lnTo>
                    <a:pt x="3543" y="516111"/>
                  </a:lnTo>
                  <a:lnTo>
                    <a:pt x="12173" y="524464"/>
                  </a:lnTo>
                  <a:lnTo>
                    <a:pt x="24946" y="528647"/>
                  </a:lnTo>
                  <a:lnTo>
                    <a:pt x="53649" y="529121"/>
                  </a:lnTo>
                  <a:lnTo>
                    <a:pt x="93432" y="522911"/>
                  </a:lnTo>
                  <a:lnTo>
                    <a:pt x="132737" y="514016"/>
                  </a:lnTo>
                  <a:lnTo>
                    <a:pt x="177623" y="508060"/>
                  </a:lnTo>
                  <a:lnTo>
                    <a:pt x="199418" y="50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73">
              <a:extLst>
                <a:ext uri="{FF2B5EF4-FFF2-40B4-BE49-F238E27FC236}">
                  <a16:creationId xmlns:a16="http://schemas.microsoft.com/office/drawing/2014/main" xmlns="" id="{9D5816A5-6F7B-4B53-AA25-1A93F2133567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435100" y="3619500"/>
              <a:ext cx="196851" cy="25401"/>
            </a:xfrm>
            <a:custGeom>
              <a:avLst/>
              <a:gdLst/>
              <a:ahLst/>
              <a:cxnLst/>
              <a:rect l="0" t="0" r="0" b="0"/>
              <a:pathLst>
                <a:path w="196851" h="25401">
                  <a:moveTo>
                    <a:pt x="0" y="25400"/>
                  </a:moveTo>
                  <a:lnTo>
                    <a:pt x="0" y="25400"/>
                  </a:lnTo>
                  <a:lnTo>
                    <a:pt x="39679" y="14569"/>
                  </a:lnTo>
                  <a:lnTo>
                    <a:pt x="78471" y="8393"/>
                  </a:lnTo>
                  <a:lnTo>
                    <a:pt x="111782" y="4201"/>
                  </a:lnTo>
                  <a:lnTo>
                    <a:pt x="145872" y="186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74">
              <a:extLst>
                <a:ext uri="{FF2B5EF4-FFF2-40B4-BE49-F238E27FC236}">
                  <a16:creationId xmlns:a16="http://schemas.microsoft.com/office/drawing/2014/main" xmlns="" id="{9A1FE757-80B9-46E8-B92A-67A7D7D125A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429335" y="3368366"/>
              <a:ext cx="234366" cy="477874"/>
            </a:xfrm>
            <a:custGeom>
              <a:avLst/>
              <a:gdLst/>
              <a:ahLst/>
              <a:cxnLst/>
              <a:rect l="0" t="0" r="0" b="0"/>
              <a:pathLst>
                <a:path w="234366" h="477874">
                  <a:moveTo>
                    <a:pt x="234365" y="9834"/>
                  </a:moveTo>
                  <a:lnTo>
                    <a:pt x="234365" y="9834"/>
                  </a:lnTo>
                  <a:lnTo>
                    <a:pt x="230994" y="6463"/>
                  </a:lnTo>
                  <a:lnTo>
                    <a:pt x="227457" y="4808"/>
                  </a:lnTo>
                  <a:lnTo>
                    <a:pt x="210878" y="0"/>
                  </a:lnTo>
                  <a:lnTo>
                    <a:pt x="164122" y="6256"/>
                  </a:lnTo>
                  <a:lnTo>
                    <a:pt x="119557" y="18887"/>
                  </a:lnTo>
                  <a:lnTo>
                    <a:pt x="77346" y="32664"/>
                  </a:lnTo>
                  <a:lnTo>
                    <a:pt x="31637" y="55030"/>
                  </a:lnTo>
                  <a:lnTo>
                    <a:pt x="15147" y="67316"/>
                  </a:lnTo>
                  <a:lnTo>
                    <a:pt x="6407" y="83594"/>
                  </a:lnTo>
                  <a:lnTo>
                    <a:pt x="796" y="129532"/>
                  </a:lnTo>
                  <a:lnTo>
                    <a:pt x="1910" y="162987"/>
                  </a:lnTo>
                  <a:lnTo>
                    <a:pt x="4052" y="200668"/>
                  </a:lnTo>
                  <a:lnTo>
                    <a:pt x="5004" y="238582"/>
                  </a:lnTo>
                  <a:lnTo>
                    <a:pt x="5427" y="274719"/>
                  </a:lnTo>
                  <a:lnTo>
                    <a:pt x="5615" y="310299"/>
                  </a:lnTo>
                  <a:lnTo>
                    <a:pt x="5698" y="347279"/>
                  </a:lnTo>
                  <a:lnTo>
                    <a:pt x="2374" y="393687"/>
                  </a:lnTo>
                  <a:lnTo>
                    <a:pt x="0" y="440812"/>
                  </a:lnTo>
                  <a:lnTo>
                    <a:pt x="294" y="463498"/>
                  </a:lnTo>
                  <a:lnTo>
                    <a:pt x="2863" y="472047"/>
                  </a:lnTo>
                  <a:lnTo>
                    <a:pt x="5947" y="474610"/>
                  </a:lnTo>
                  <a:lnTo>
                    <a:pt x="15018" y="477456"/>
                  </a:lnTo>
                  <a:lnTo>
                    <a:pt x="59778" y="477873"/>
                  </a:lnTo>
                  <a:lnTo>
                    <a:pt x="92565" y="472792"/>
                  </a:lnTo>
                  <a:lnTo>
                    <a:pt x="126422" y="469593"/>
                  </a:lnTo>
                  <a:lnTo>
                    <a:pt x="169691" y="465910"/>
                  </a:lnTo>
                  <a:lnTo>
                    <a:pt x="202615" y="46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SMARTInkShape-2175">
            <a:extLst>
              <a:ext uri="{FF2B5EF4-FFF2-40B4-BE49-F238E27FC236}">
                <a16:creationId xmlns:a16="http://schemas.microsoft.com/office/drawing/2014/main" xmlns="" id="{21DB41E4-66A1-4308-B8B1-CD149537A89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70500" y="2223350"/>
            <a:ext cx="170324" cy="170601"/>
          </a:xfrm>
          <a:custGeom>
            <a:avLst/>
            <a:gdLst/>
            <a:ahLst/>
            <a:cxnLst/>
            <a:rect l="0" t="0" r="0" b="0"/>
            <a:pathLst>
              <a:path w="170324" h="170601">
                <a:moveTo>
                  <a:pt x="0" y="62650"/>
                </a:moveTo>
                <a:lnTo>
                  <a:pt x="0" y="62650"/>
                </a:lnTo>
                <a:lnTo>
                  <a:pt x="705" y="69131"/>
                </a:lnTo>
                <a:lnTo>
                  <a:pt x="5026" y="93093"/>
                </a:lnTo>
                <a:lnTo>
                  <a:pt x="10540" y="136561"/>
                </a:lnTo>
                <a:lnTo>
                  <a:pt x="11354" y="159260"/>
                </a:lnTo>
                <a:lnTo>
                  <a:pt x="10392" y="163040"/>
                </a:lnTo>
                <a:lnTo>
                  <a:pt x="9044" y="165560"/>
                </a:lnTo>
                <a:lnTo>
                  <a:pt x="8146" y="165829"/>
                </a:lnTo>
                <a:lnTo>
                  <a:pt x="7548" y="164597"/>
                </a:lnTo>
                <a:lnTo>
                  <a:pt x="6586" y="145739"/>
                </a:lnTo>
                <a:lnTo>
                  <a:pt x="9790" y="109455"/>
                </a:lnTo>
                <a:lnTo>
                  <a:pt x="18580" y="66327"/>
                </a:lnTo>
                <a:lnTo>
                  <a:pt x="36863" y="29010"/>
                </a:lnTo>
                <a:lnTo>
                  <a:pt x="57776" y="12186"/>
                </a:lnTo>
                <a:lnTo>
                  <a:pt x="82828" y="2122"/>
                </a:lnTo>
                <a:lnTo>
                  <a:pt x="108073" y="0"/>
                </a:lnTo>
                <a:lnTo>
                  <a:pt x="142716" y="9515"/>
                </a:lnTo>
                <a:lnTo>
                  <a:pt x="158914" y="25629"/>
                </a:lnTo>
                <a:lnTo>
                  <a:pt x="165209" y="35852"/>
                </a:lnTo>
                <a:lnTo>
                  <a:pt x="170323" y="60383"/>
                </a:lnTo>
                <a:lnTo>
                  <a:pt x="167353" y="100078"/>
                </a:lnTo>
                <a:lnTo>
                  <a:pt x="153707" y="141304"/>
                </a:lnTo>
                <a:lnTo>
                  <a:pt x="146050" y="170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Shape-2176">
            <a:extLst>
              <a:ext uri="{FF2B5EF4-FFF2-40B4-BE49-F238E27FC236}">
                <a16:creationId xmlns:a16="http://schemas.microsoft.com/office/drawing/2014/main" xmlns="" id="{D0CA9BA7-06A2-4697-9B87-4FF4765FF8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27500" y="1924050"/>
            <a:ext cx="2266951" cy="68707"/>
          </a:xfrm>
          <a:custGeom>
            <a:avLst/>
            <a:gdLst/>
            <a:ahLst/>
            <a:cxnLst/>
            <a:rect l="0" t="0" r="0" b="0"/>
            <a:pathLst>
              <a:path w="2266951" h="68707">
                <a:moveTo>
                  <a:pt x="0" y="57150"/>
                </a:moveTo>
                <a:lnTo>
                  <a:pt x="0" y="57150"/>
                </a:lnTo>
                <a:lnTo>
                  <a:pt x="13667" y="62219"/>
                </a:lnTo>
                <a:lnTo>
                  <a:pt x="52654" y="67276"/>
                </a:lnTo>
                <a:lnTo>
                  <a:pt x="75319" y="68134"/>
                </a:lnTo>
                <a:lnTo>
                  <a:pt x="101013" y="68706"/>
                </a:lnTo>
                <a:lnTo>
                  <a:pt x="133664" y="68382"/>
                </a:lnTo>
                <a:lnTo>
                  <a:pt x="170954" y="67460"/>
                </a:lnTo>
                <a:lnTo>
                  <a:pt x="211336" y="66140"/>
                </a:lnTo>
                <a:lnTo>
                  <a:pt x="258718" y="64554"/>
                </a:lnTo>
                <a:lnTo>
                  <a:pt x="310767" y="62792"/>
                </a:lnTo>
                <a:lnTo>
                  <a:pt x="365928" y="60911"/>
                </a:lnTo>
                <a:lnTo>
                  <a:pt x="428808" y="57541"/>
                </a:lnTo>
                <a:lnTo>
                  <a:pt x="496833" y="53177"/>
                </a:lnTo>
                <a:lnTo>
                  <a:pt x="568289" y="48151"/>
                </a:lnTo>
                <a:lnTo>
                  <a:pt x="649087" y="43390"/>
                </a:lnTo>
                <a:lnTo>
                  <a:pt x="736114" y="38804"/>
                </a:lnTo>
                <a:lnTo>
                  <a:pt x="827292" y="34336"/>
                </a:lnTo>
                <a:lnTo>
                  <a:pt x="922651" y="30652"/>
                </a:lnTo>
                <a:lnTo>
                  <a:pt x="1020795" y="27490"/>
                </a:lnTo>
                <a:lnTo>
                  <a:pt x="1120796" y="24677"/>
                </a:lnTo>
                <a:lnTo>
                  <a:pt x="1220625" y="22801"/>
                </a:lnTo>
                <a:lnTo>
                  <a:pt x="1320340" y="21551"/>
                </a:lnTo>
                <a:lnTo>
                  <a:pt x="1419977" y="20717"/>
                </a:lnTo>
                <a:lnTo>
                  <a:pt x="1515328" y="20867"/>
                </a:lnTo>
                <a:lnTo>
                  <a:pt x="1607824" y="21673"/>
                </a:lnTo>
                <a:lnTo>
                  <a:pt x="1698416" y="22915"/>
                </a:lnTo>
                <a:lnTo>
                  <a:pt x="1779272" y="23038"/>
                </a:lnTo>
                <a:lnTo>
                  <a:pt x="1853636" y="22414"/>
                </a:lnTo>
                <a:lnTo>
                  <a:pt x="1923674" y="21293"/>
                </a:lnTo>
                <a:lnTo>
                  <a:pt x="1983772" y="19839"/>
                </a:lnTo>
                <a:lnTo>
                  <a:pt x="2037242" y="18165"/>
                </a:lnTo>
                <a:lnTo>
                  <a:pt x="2086296" y="16343"/>
                </a:lnTo>
                <a:lnTo>
                  <a:pt x="2126758" y="14424"/>
                </a:lnTo>
                <a:lnTo>
                  <a:pt x="2161494" y="12438"/>
                </a:lnTo>
                <a:lnTo>
                  <a:pt x="2192413" y="10409"/>
                </a:lnTo>
                <a:lnTo>
                  <a:pt x="2230529" y="6272"/>
                </a:lnTo>
                <a:lnTo>
                  <a:pt x="2266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SMARTInkShape-Group422">
            <a:extLst>
              <a:ext uri="{FF2B5EF4-FFF2-40B4-BE49-F238E27FC236}">
                <a16:creationId xmlns:a16="http://schemas.microsoft.com/office/drawing/2014/main" xmlns="" id="{9CEE33E1-6477-4861-A59B-53F79C39CCB9}"/>
              </a:ext>
            </a:extLst>
          </p:cNvPr>
          <p:cNvGrpSpPr/>
          <p:nvPr/>
        </p:nvGrpSpPr>
        <p:grpSpPr>
          <a:xfrm>
            <a:off x="6292850" y="1091233"/>
            <a:ext cx="674877" cy="328071"/>
            <a:chOff x="6292850" y="1091233"/>
            <a:chExt cx="674877" cy="328071"/>
          </a:xfrm>
        </p:grpSpPr>
        <p:sp>
          <p:nvSpPr>
            <p:cNvPr id="256" name="SMARTInkShape-2177">
              <a:extLst>
                <a:ext uri="{FF2B5EF4-FFF2-40B4-BE49-F238E27FC236}">
                  <a16:creationId xmlns:a16="http://schemas.microsoft.com/office/drawing/2014/main" xmlns="" id="{0C6AE3DF-20E0-40FE-9C42-B28B83F1A3B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292850" y="1238511"/>
              <a:ext cx="184151" cy="6090"/>
            </a:xfrm>
            <a:custGeom>
              <a:avLst/>
              <a:gdLst/>
              <a:ahLst/>
              <a:cxnLst/>
              <a:rect l="0" t="0" r="0" b="0"/>
              <a:pathLst>
                <a:path w="184151" h="6090">
                  <a:moveTo>
                    <a:pt x="0" y="6089"/>
                  </a:moveTo>
                  <a:lnTo>
                    <a:pt x="0" y="6089"/>
                  </a:lnTo>
                  <a:lnTo>
                    <a:pt x="18737" y="1725"/>
                  </a:lnTo>
                  <a:lnTo>
                    <a:pt x="59251" y="327"/>
                  </a:lnTo>
                  <a:lnTo>
                    <a:pt x="95714" y="0"/>
                  </a:lnTo>
                  <a:lnTo>
                    <a:pt x="131674" y="1737"/>
                  </a:lnTo>
                  <a:lnTo>
                    <a:pt x="18415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178">
              <a:extLst>
                <a:ext uri="{FF2B5EF4-FFF2-40B4-BE49-F238E27FC236}">
                  <a16:creationId xmlns:a16="http://schemas.microsoft.com/office/drawing/2014/main" xmlns="" id="{55754495-3529-4B79-9A4A-2327B07A09D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304583" y="1333500"/>
              <a:ext cx="216868" cy="23995"/>
            </a:xfrm>
            <a:custGeom>
              <a:avLst/>
              <a:gdLst/>
              <a:ahLst/>
              <a:cxnLst/>
              <a:rect l="0" t="0" r="0" b="0"/>
              <a:pathLst>
                <a:path w="216868" h="23995">
                  <a:moveTo>
                    <a:pt x="7317" y="6350"/>
                  </a:moveTo>
                  <a:lnTo>
                    <a:pt x="7317" y="6350"/>
                  </a:lnTo>
                  <a:lnTo>
                    <a:pt x="576" y="13092"/>
                  </a:lnTo>
                  <a:lnTo>
                    <a:pt x="0" y="15784"/>
                  </a:lnTo>
                  <a:lnTo>
                    <a:pt x="1027" y="18283"/>
                  </a:lnTo>
                  <a:lnTo>
                    <a:pt x="3125" y="20656"/>
                  </a:lnTo>
                  <a:lnTo>
                    <a:pt x="22930" y="23994"/>
                  </a:lnTo>
                  <a:lnTo>
                    <a:pt x="64624" y="21612"/>
                  </a:lnTo>
                  <a:lnTo>
                    <a:pt x="100990" y="18307"/>
                  </a:lnTo>
                  <a:lnTo>
                    <a:pt x="139965" y="13781"/>
                  </a:lnTo>
                  <a:lnTo>
                    <a:pt x="178455" y="7066"/>
                  </a:lnTo>
                  <a:lnTo>
                    <a:pt x="216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179">
              <a:extLst>
                <a:ext uri="{FF2B5EF4-FFF2-40B4-BE49-F238E27FC236}">
                  <a16:creationId xmlns:a16="http://schemas.microsoft.com/office/drawing/2014/main" xmlns="" id="{C12B5BEA-79EC-4E77-BCBB-ADE9002C1BEB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598160" y="1158392"/>
              <a:ext cx="215391" cy="199970"/>
            </a:xfrm>
            <a:custGeom>
              <a:avLst/>
              <a:gdLst/>
              <a:ahLst/>
              <a:cxnLst/>
              <a:rect l="0" t="0" r="0" b="0"/>
              <a:pathLst>
                <a:path w="215391" h="199970">
                  <a:moveTo>
                    <a:pt x="215390" y="3658"/>
                  </a:moveTo>
                  <a:lnTo>
                    <a:pt x="215390" y="3658"/>
                  </a:lnTo>
                  <a:lnTo>
                    <a:pt x="212019" y="287"/>
                  </a:lnTo>
                  <a:lnTo>
                    <a:pt x="211026" y="0"/>
                  </a:lnTo>
                  <a:lnTo>
                    <a:pt x="210364" y="513"/>
                  </a:lnTo>
                  <a:lnTo>
                    <a:pt x="196604" y="41682"/>
                  </a:lnTo>
                  <a:lnTo>
                    <a:pt x="175487" y="83598"/>
                  </a:lnTo>
                  <a:lnTo>
                    <a:pt x="147593" y="128003"/>
                  </a:lnTo>
                  <a:lnTo>
                    <a:pt x="110635" y="164208"/>
                  </a:lnTo>
                  <a:lnTo>
                    <a:pt x="70286" y="189047"/>
                  </a:lnTo>
                  <a:lnTo>
                    <a:pt x="45772" y="198237"/>
                  </a:lnTo>
                  <a:lnTo>
                    <a:pt x="25468" y="199969"/>
                  </a:lnTo>
                  <a:lnTo>
                    <a:pt x="17514" y="197326"/>
                  </a:lnTo>
                  <a:lnTo>
                    <a:pt x="4914" y="186864"/>
                  </a:lnTo>
                  <a:lnTo>
                    <a:pt x="1695" y="180829"/>
                  </a:lnTo>
                  <a:lnTo>
                    <a:pt x="0" y="168478"/>
                  </a:lnTo>
                  <a:lnTo>
                    <a:pt x="5360" y="155934"/>
                  </a:lnTo>
                  <a:lnTo>
                    <a:pt x="9753" y="149625"/>
                  </a:lnTo>
                  <a:lnTo>
                    <a:pt x="24043" y="140734"/>
                  </a:lnTo>
                  <a:lnTo>
                    <a:pt x="32792" y="137376"/>
                  </a:lnTo>
                  <a:lnTo>
                    <a:pt x="68702" y="136019"/>
                  </a:lnTo>
                  <a:lnTo>
                    <a:pt x="107251" y="140086"/>
                  </a:lnTo>
                  <a:lnTo>
                    <a:pt x="152427" y="157920"/>
                  </a:lnTo>
                  <a:lnTo>
                    <a:pt x="20269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180">
              <a:extLst>
                <a:ext uri="{FF2B5EF4-FFF2-40B4-BE49-F238E27FC236}">
                  <a16:creationId xmlns:a16="http://schemas.microsoft.com/office/drawing/2014/main" xmlns="" id="{14FE3CF7-A23C-4A24-9194-70C997A3EF7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807200" y="1091233"/>
              <a:ext cx="160527" cy="328071"/>
            </a:xfrm>
            <a:custGeom>
              <a:avLst/>
              <a:gdLst/>
              <a:ahLst/>
              <a:cxnLst/>
              <a:rect l="0" t="0" r="0" b="0"/>
              <a:pathLst>
                <a:path w="160527" h="328071">
                  <a:moveTo>
                    <a:pt x="146050" y="7317"/>
                  </a:moveTo>
                  <a:lnTo>
                    <a:pt x="146050" y="7317"/>
                  </a:lnTo>
                  <a:lnTo>
                    <a:pt x="146050" y="0"/>
                  </a:lnTo>
                  <a:lnTo>
                    <a:pt x="146050" y="3124"/>
                  </a:lnTo>
                  <a:lnTo>
                    <a:pt x="157983" y="50710"/>
                  </a:lnTo>
                  <a:lnTo>
                    <a:pt x="160526" y="87986"/>
                  </a:lnTo>
                  <a:lnTo>
                    <a:pt x="156952" y="132775"/>
                  </a:lnTo>
                  <a:lnTo>
                    <a:pt x="146897" y="179023"/>
                  </a:lnTo>
                  <a:lnTo>
                    <a:pt x="132315" y="223330"/>
                  </a:lnTo>
                  <a:lnTo>
                    <a:pt x="114075" y="261838"/>
                  </a:lnTo>
                  <a:lnTo>
                    <a:pt x="83972" y="301766"/>
                  </a:lnTo>
                  <a:lnTo>
                    <a:pt x="52712" y="324729"/>
                  </a:lnTo>
                  <a:lnTo>
                    <a:pt x="31659" y="328070"/>
                  </a:lnTo>
                  <a:lnTo>
                    <a:pt x="0" y="32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423">
            <a:extLst>
              <a:ext uri="{FF2B5EF4-FFF2-40B4-BE49-F238E27FC236}">
                <a16:creationId xmlns:a16="http://schemas.microsoft.com/office/drawing/2014/main" xmlns="" id="{DFF5048B-E4D3-4CC0-98E5-5D26E2C49A40}"/>
              </a:ext>
            </a:extLst>
          </p:cNvPr>
          <p:cNvGrpSpPr/>
          <p:nvPr/>
        </p:nvGrpSpPr>
        <p:grpSpPr>
          <a:xfrm>
            <a:off x="4984358" y="981820"/>
            <a:ext cx="1055012" cy="467587"/>
            <a:chOff x="4984358" y="981820"/>
            <a:chExt cx="1055012" cy="467587"/>
          </a:xfrm>
        </p:grpSpPr>
        <p:sp>
          <p:nvSpPr>
            <p:cNvPr id="261" name="SMARTInkShape-2181">
              <a:extLst>
                <a:ext uri="{FF2B5EF4-FFF2-40B4-BE49-F238E27FC236}">
                  <a16:creationId xmlns:a16="http://schemas.microsoft.com/office/drawing/2014/main" xmlns="" id="{ABBA13E3-8B48-4669-AFC0-F103B443D53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984358" y="1397000"/>
              <a:ext cx="343293" cy="52407"/>
            </a:xfrm>
            <a:custGeom>
              <a:avLst/>
              <a:gdLst/>
              <a:ahLst/>
              <a:cxnLst/>
              <a:rect l="0" t="0" r="0" b="0"/>
              <a:pathLst>
                <a:path w="343293" h="52407">
                  <a:moveTo>
                    <a:pt x="6742" y="38100"/>
                  </a:moveTo>
                  <a:lnTo>
                    <a:pt x="6742" y="38100"/>
                  </a:lnTo>
                  <a:lnTo>
                    <a:pt x="0" y="44842"/>
                  </a:lnTo>
                  <a:lnTo>
                    <a:pt x="131" y="47534"/>
                  </a:lnTo>
                  <a:lnTo>
                    <a:pt x="2335" y="50033"/>
                  </a:lnTo>
                  <a:lnTo>
                    <a:pt x="5920" y="52406"/>
                  </a:lnTo>
                  <a:lnTo>
                    <a:pt x="34564" y="52373"/>
                  </a:lnTo>
                  <a:lnTo>
                    <a:pt x="66145" y="45855"/>
                  </a:lnTo>
                  <a:lnTo>
                    <a:pt x="106521" y="35902"/>
                  </a:lnTo>
                  <a:lnTo>
                    <a:pt x="131117" y="30285"/>
                  </a:lnTo>
                  <a:lnTo>
                    <a:pt x="157392" y="24423"/>
                  </a:lnTo>
                  <a:lnTo>
                    <a:pt x="183375" y="19104"/>
                  </a:lnTo>
                  <a:lnTo>
                    <a:pt x="209165" y="14147"/>
                  </a:lnTo>
                  <a:lnTo>
                    <a:pt x="234823" y="9431"/>
                  </a:lnTo>
                  <a:lnTo>
                    <a:pt x="280268" y="4192"/>
                  </a:lnTo>
                  <a:lnTo>
                    <a:pt x="343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182">
              <a:extLst>
                <a:ext uri="{FF2B5EF4-FFF2-40B4-BE49-F238E27FC236}">
                  <a16:creationId xmlns:a16="http://schemas.microsoft.com/office/drawing/2014/main" xmlns="" id="{F54A183A-00DA-4182-BF58-B781CCA606F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520941" y="1028700"/>
              <a:ext cx="136910" cy="381001"/>
            </a:xfrm>
            <a:custGeom>
              <a:avLst/>
              <a:gdLst/>
              <a:ahLst/>
              <a:cxnLst/>
              <a:rect l="0" t="0" r="0" b="0"/>
              <a:pathLst>
                <a:path w="136910" h="381001">
                  <a:moveTo>
                    <a:pt x="136909" y="0"/>
                  </a:moveTo>
                  <a:lnTo>
                    <a:pt x="136909" y="0"/>
                  </a:lnTo>
                  <a:lnTo>
                    <a:pt x="126796" y="0"/>
                  </a:lnTo>
                  <a:lnTo>
                    <a:pt x="107023" y="6742"/>
                  </a:lnTo>
                  <a:lnTo>
                    <a:pt x="83289" y="31161"/>
                  </a:lnTo>
                  <a:lnTo>
                    <a:pt x="55013" y="75320"/>
                  </a:lnTo>
                  <a:lnTo>
                    <a:pt x="34659" y="114144"/>
                  </a:lnTo>
                  <a:lnTo>
                    <a:pt x="15969" y="157269"/>
                  </a:lnTo>
                  <a:lnTo>
                    <a:pt x="2961" y="202307"/>
                  </a:lnTo>
                  <a:lnTo>
                    <a:pt x="0" y="244431"/>
                  </a:lnTo>
                  <a:lnTo>
                    <a:pt x="5505" y="282908"/>
                  </a:lnTo>
                  <a:lnTo>
                    <a:pt x="19711" y="316472"/>
                  </a:lnTo>
                  <a:lnTo>
                    <a:pt x="47542" y="349651"/>
                  </a:lnTo>
                  <a:lnTo>
                    <a:pt x="93752" y="373344"/>
                  </a:lnTo>
                  <a:lnTo>
                    <a:pt x="111509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183">
              <a:extLst>
                <a:ext uri="{FF2B5EF4-FFF2-40B4-BE49-F238E27FC236}">
                  <a16:creationId xmlns:a16="http://schemas.microsoft.com/office/drawing/2014/main" xmlns="" id="{CE847231-31DC-4E73-A8C3-7299547EE6F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760333" y="1088498"/>
              <a:ext cx="145168" cy="264053"/>
            </a:xfrm>
            <a:custGeom>
              <a:avLst/>
              <a:gdLst/>
              <a:ahLst/>
              <a:cxnLst/>
              <a:rect l="0" t="0" r="0" b="0"/>
              <a:pathLst>
                <a:path w="145168" h="264053">
                  <a:moveTo>
                    <a:pt x="5467" y="16402"/>
                  </a:moveTo>
                  <a:lnTo>
                    <a:pt x="5467" y="16402"/>
                  </a:lnTo>
                  <a:lnTo>
                    <a:pt x="0" y="0"/>
                  </a:lnTo>
                  <a:lnTo>
                    <a:pt x="9491" y="8249"/>
                  </a:lnTo>
                  <a:lnTo>
                    <a:pt x="41095" y="50984"/>
                  </a:lnTo>
                  <a:lnTo>
                    <a:pt x="66745" y="96812"/>
                  </a:lnTo>
                  <a:lnTo>
                    <a:pt x="83737" y="129516"/>
                  </a:lnTo>
                  <a:lnTo>
                    <a:pt x="109170" y="176290"/>
                  </a:lnTo>
                  <a:lnTo>
                    <a:pt x="127837" y="218058"/>
                  </a:lnTo>
                  <a:lnTo>
                    <a:pt x="145167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184">
              <a:extLst>
                <a:ext uri="{FF2B5EF4-FFF2-40B4-BE49-F238E27FC236}">
                  <a16:creationId xmlns:a16="http://schemas.microsoft.com/office/drawing/2014/main" xmlns="" id="{40789B55-3FCE-47E2-BF57-4C599195A42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025437" y="981820"/>
              <a:ext cx="314914" cy="21481"/>
            </a:xfrm>
            <a:custGeom>
              <a:avLst/>
              <a:gdLst/>
              <a:ahLst/>
              <a:cxnLst/>
              <a:rect l="0" t="0" r="0" b="0"/>
              <a:pathLst>
                <a:path w="314914" h="21481">
                  <a:moveTo>
                    <a:pt x="10113" y="21480"/>
                  </a:moveTo>
                  <a:lnTo>
                    <a:pt x="10113" y="21480"/>
                  </a:lnTo>
                  <a:lnTo>
                    <a:pt x="0" y="18109"/>
                  </a:lnTo>
                  <a:lnTo>
                    <a:pt x="2665" y="17116"/>
                  </a:lnTo>
                  <a:lnTo>
                    <a:pt x="36913" y="14307"/>
                  </a:lnTo>
                  <a:lnTo>
                    <a:pt x="79409" y="8650"/>
                  </a:lnTo>
                  <a:lnTo>
                    <a:pt x="104288" y="5871"/>
                  </a:lnTo>
                  <a:lnTo>
                    <a:pt x="130752" y="3313"/>
                  </a:lnTo>
                  <a:lnTo>
                    <a:pt x="158273" y="902"/>
                  </a:lnTo>
                  <a:lnTo>
                    <a:pt x="183675" y="0"/>
                  </a:lnTo>
                  <a:lnTo>
                    <a:pt x="230714" y="880"/>
                  </a:lnTo>
                  <a:lnTo>
                    <a:pt x="267614" y="7385"/>
                  </a:lnTo>
                  <a:lnTo>
                    <a:pt x="314913" y="21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185">
              <a:extLst>
                <a:ext uri="{FF2B5EF4-FFF2-40B4-BE49-F238E27FC236}">
                  <a16:creationId xmlns:a16="http://schemas.microsoft.com/office/drawing/2014/main" xmlns="" id="{7359DBDD-2F32-4BEB-AB3F-835981B7917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143500" y="1007829"/>
              <a:ext cx="23918" cy="363772"/>
            </a:xfrm>
            <a:custGeom>
              <a:avLst/>
              <a:gdLst/>
              <a:ahLst/>
              <a:cxnLst/>
              <a:rect l="0" t="0" r="0" b="0"/>
              <a:pathLst>
                <a:path w="23918" h="3637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706" y="148"/>
                  </a:lnTo>
                  <a:lnTo>
                    <a:pt x="1881" y="0"/>
                  </a:lnTo>
                  <a:lnTo>
                    <a:pt x="3371" y="607"/>
                  </a:lnTo>
                  <a:lnTo>
                    <a:pt x="12209" y="21687"/>
                  </a:lnTo>
                  <a:lnTo>
                    <a:pt x="20394" y="68228"/>
                  </a:lnTo>
                  <a:lnTo>
                    <a:pt x="23175" y="112239"/>
                  </a:lnTo>
                  <a:lnTo>
                    <a:pt x="23917" y="136816"/>
                  </a:lnTo>
                  <a:lnTo>
                    <a:pt x="22294" y="162373"/>
                  </a:lnTo>
                  <a:lnTo>
                    <a:pt x="19097" y="188584"/>
                  </a:lnTo>
                  <a:lnTo>
                    <a:pt x="14848" y="215229"/>
                  </a:lnTo>
                  <a:lnTo>
                    <a:pt x="12015" y="240049"/>
                  </a:lnTo>
                  <a:lnTo>
                    <a:pt x="8867" y="286441"/>
                  </a:lnTo>
                  <a:lnTo>
                    <a:pt x="5586" y="321171"/>
                  </a:lnTo>
                  <a:lnTo>
                    <a:pt x="0" y="36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186">
              <a:extLst>
                <a:ext uri="{FF2B5EF4-FFF2-40B4-BE49-F238E27FC236}">
                  <a16:creationId xmlns:a16="http://schemas.microsoft.com/office/drawing/2014/main" xmlns="" id="{17DD349F-D95A-4E5B-BE06-BF56FF5D399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986622" y="1238250"/>
              <a:ext cx="52748" cy="46306"/>
            </a:xfrm>
            <a:custGeom>
              <a:avLst/>
              <a:gdLst/>
              <a:ahLst/>
              <a:cxnLst/>
              <a:rect l="0" t="0" r="0" b="0"/>
              <a:pathLst>
                <a:path w="52748" h="46306">
                  <a:moveTo>
                    <a:pt x="26828" y="0"/>
                  </a:moveTo>
                  <a:lnTo>
                    <a:pt x="26828" y="0"/>
                  </a:lnTo>
                  <a:lnTo>
                    <a:pt x="20087" y="0"/>
                  </a:lnTo>
                  <a:lnTo>
                    <a:pt x="13013" y="3763"/>
                  </a:lnTo>
                  <a:lnTo>
                    <a:pt x="9152" y="6742"/>
                  </a:lnTo>
                  <a:lnTo>
                    <a:pt x="346" y="21048"/>
                  </a:lnTo>
                  <a:lnTo>
                    <a:pt x="0" y="26026"/>
                  </a:lnTo>
                  <a:lnTo>
                    <a:pt x="3380" y="35321"/>
                  </a:lnTo>
                  <a:lnTo>
                    <a:pt x="13349" y="42274"/>
                  </a:lnTo>
                  <a:lnTo>
                    <a:pt x="25777" y="46305"/>
                  </a:lnTo>
                  <a:lnTo>
                    <a:pt x="36003" y="45745"/>
                  </a:lnTo>
                  <a:lnTo>
                    <a:pt x="45252" y="41262"/>
                  </a:lnTo>
                  <a:lnTo>
                    <a:pt x="49694" y="38092"/>
                  </a:lnTo>
                  <a:lnTo>
                    <a:pt x="51950" y="34567"/>
                  </a:lnTo>
                  <a:lnTo>
                    <a:pt x="52747" y="30806"/>
                  </a:lnTo>
                  <a:lnTo>
                    <a:pt x="52574" y="26887"/>
                  </a:lnTo>
                  <a:lnTo>
                    <a:pt x="50341" y="23569"/>
                  </a:lnTo>
                  <a:lnTo>
                    <a:pt x="42218" y="18001"/>
                  </a:lnTo>
                  <a:lnTo>
                    <a:pt x="1412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187">
              <a:extLst>
                <a:ext uri="{FF2B5EF4-FFF2-40B4-BE49-F238E27FC236}">
                  <a16:creationId xmlns:a16="http://schemas.microsoft.com/office/drawing/2014/main" xmlns="" id="{867B0F06-6F0B-42BE-A06B-DB3A5DA2DD4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957180" y="1339850"/>
              <a:ext cx="5471" cy="69851"/>
            </a:xfrm>
            <a:custGeom>
              <a:avLst/>
              <a:gdLst/>
              <a:ahLst/>
              <a:cxnLst/>
              <a:rect l="0" t="0" r="0" b="0"/>
              <a:pathLst>
                <a:path w="5471" h="69851">
                  <a:moveTo>
                    <a:pt x="5470" y="0"/>
                  </a:moveTo>
                  <a:lnTo>
                    <a:pt x="5470" y="0"/>
                  </a:lnTo>
                  <a:lnTo>
                    <a:pt x="444" y="20722"/>
                  </a:lnTo>
                  <a:lnTo>
                    <a:pt x="0" y="46656"/>
                  </a:lnTo>
                  <a:lnTo>
                    <a:pt x="547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188">
              <a:extLst>
                <a:ext uri="{FF2B5EF4-FFF2-40B4-BE49-F238E27FC236}">
                  <a16:creationId xmlns:a16="http://schemas.microsoft.com/office/drawing/2014/main" xmlns="" id="{30DB53F2-9FBA-44F1-BAF8-3B9D9CB5584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784850" y="1079500"/>
              <a:ext cx="177801" cy="330201"/>
            </a:xfrm>
            <a:custGeom>
              <a:avLst/>
              <a:gdLst/>
              <a:ahLst/>
              <a:cxnLst/>
              <a:rect l="0" t="0" r="0" b="0"/>
              <a:pathLst>
                <a:path w="177801" h="330201">
                  <a:moveTo>
                    <a:pt x="177800" y="0"/>
                  </a:moveTo>
                  <a:lnTo>
                    <a:pt x="177800" y="0"/>
                  </a:lnTo>
                  <a:lnTo>
                    <a:pt x="171059" y="3371"/>
                  </a:lnTo>
                  <a:lnTo>
                    <a:pt x="148306" y="32324"/>
                  </a:lnTo>
                  <a:lnTo>
                    <a:pt x="125787" y="69315"/>
                  </a:lnTo>
                  <a:lnTo>
                    <a:pt x="108822" y="101362"/>
                  </a:lnTo>
                  <a:lnTo>
                    <a:pt x="89523" y="139124"/>
                  </a:lnTo>
                  <a:lnTo>
                    <a:pt x="67305" y="177544"/>
                  </a:lnTo>
                  <a:lnTo>
                    <a:pt x="45435" y="214375"/>
                  </a:lnTo>
                  <a:lnTo>
                    <a:pt x="21929" y="261466"/>
                  </a:lnTo>
                  <a:lnTo>
                    <a:pt x="4749" y="305935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24">
            <a:extLst>
              <a:ext uri="{FF2B5EF4-FFF2-40B4-BE49-F238E27FC236}">
                <a16:creationId xmlns:a16="http://schemas.microsoft.com/office/drawing/2014/main" xmlns="" id="{EC72E71B-92AC-4148-AF7F-7C05B4B9BBA3}"/>
              </a:ext>
            </a:extLst>
          </p:cNvPr>
          <p:cNvGrpSpPr/>
          <p:nvPr/>
        </p:nvGrpSpPr>
        <p:grpSpPr>
          <a:xfrm>
            <a:off x="4091535" y="737855"/>
            <a:ext cx="499516" cy="1002046"/>
            <a:chOff x="4091535" y="737855"/>
            <a:chExt cx="499516" cy="1002046"/>
          </a:xfrm>
        </p:grpSpPr>
        <p:sp>
          <p:nvSpPr>
            <p:cNvPr id="270" name="SMARTInkShape-2189">
              <a:extLst>
                <a:ext uri="{FF2B5EF4-FFF2-40B4-BE49-F238E27FC236}">
                  <a16:creationId xmlns:a16="http://schemas.microsoft.com/office/drawing/2014/main" xmlns="" id="{694C186E-677A-4130-8D35-974929B8137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210050" y="737855"/>
              <a:ext cx="152401" cy="182896"/>
            </a:xfrm>
            <a:custGeom>
              <a:avLst/>
              <a:gdLst/>
              <a:ahLst/>
              <a:cxnLst/>
              <a:rect l="0" t="0" r="0" b="0"/>
              <a:pathLst>
                <a:path w="152401" h="182896">
                  <a:moveTo>
                    <a:pt x="0" y="81295"/>
                  </a:moveTo>
                  <a:lnTo>
                    <a:pt x="0" y="81295"/>
                  </a:lnTo>
                  <a:lnTo>
                    <a:pt x="3371" y="88037"/>
                  </a:lnTo>
                  <a:lnTo>
                    <a:pt x="5467" y="125940"/>
                  </a:lnTo>
                  <a:lnTo>
                    <a:pt x="5470" y="169423"/>
                  </a:lnTo>
                  <a:lnTo>
                    <a:pt x="2901" y="179965"/>
                  </a:lnTo>
                  <a:lnTo>
                    <a:pt x="2640" y="178119"/>
                  </a:lnTo>
                  <a:lnTo>
                    <a:pt x="7289" y="139671"/>
                  </a:lnTo>
                  <a:lnTo>
                    <a:pt x="12978" y="95064"/>
                  </a:lnTo>
                  <a:lnTo>
                    <a:pt x="17762" y="62014"/>
                  </a:lnTo>
                  <a:lnTo>
                    <a:pt x="24592" y="33215"/>
                  </a:lnTo>
                  <a:lnTo>
                    <a:pt x="36094" y="13830"/>
                  </a:lnTo>
                  <a:lnTo>
                    <a:pt x="43113" y="6685"/>
                  </a:lnTo>
                  <a:lnTo>
                    <a:pt x="49909" y="2627"/>
                  </a:lnTo>
                  <a:lnTo>
                    <a:pt x="63104" y="0"/>
                  </a:lnTo>
                  <a:lnTo>
                    <a:pt x="77905" y="4947"/>
                  </a:lnTo>
                  <a:lnTo>
                    <a:pt x="85803" y="9230"/>
                  </a:lnTo>
                  <a:lnTo>
                    <a:pt x="96460" y="27159"/>
                  </a:lnTo>
                  <a:lnTo>
                    <a:pt x="110190" y="65019"/>
                  </a:lnTo>
                  <a:lnTo>
                    <a:pt x="125782" y="107517"/>
                  </a:lnTo>
                  <a:lnTo>
                    <a:pt x="139339" y="147626"/>
                  </a:lnTo>
                  <a:lnTo>
                    <a:pt x="152400" y="18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190">
              <a:extLst>
                <a:ext uri="{FF2B5EF4-FFF2-40B4-BE49-F238E27FC236}">
                  <a16:creationId xmlns:a16="http://schemas.microsoft.com/office/drawing/2014/main" xmlns="" id="{B34E96FC-3F6E-445B-A5D6-644E4D45A9E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445883" y="1631950"/>
              <a:ext cx="5468" cy="101601"/>
            </a:xfrm>
            <a:custGeom>
              <a:avLst/>
              <a:gdLst/>
              <a:ahLst/>
              <a:cxnLst/>
              <a:rect l="0" t="0" r="0" b="0"/>
              <a:pathLst>
                <a:path w="5468" h="1016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662" y="48184"/>
                  </a:lnTo>
                  <a:lnTo>
                    <a:pt x="546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191">
              <a:extLst>
                <a:ext uri="{FF2B5EF4-FFF2-40B4-BE49-F238E27FC236}">
                  <a16:creationId xmlns:a16="http://schemas.microsoft.com/office/drawing/2014/main" xmlns="" id="{B134AC33-E4F9-4000-9ABA-24ADB2BE16F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267200" y="17145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22381" y="23989"/>
                  </a:lnTo>
                  <a:lnTo>
                    <a:pt x="68730" y="772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192">
              <a:extLst>
                <a:ext uri="{FF2B5EF4-FFF2-40B4-BE49-F238E27FC236}">
                  <a16:creationId xmlns:a16="http://schemas.microsoft.com/office/drawing/2014/main" xmlns="" id="{9671BABD-58FB-4687-94C9-E2F9C0DF925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235450" y="1623111"/>
              <a:ext cx="88901" cy="8840"/>
            </a:xfrm>
            <a:custGeom>
              <a:avLst/>
              <a:gdLst/>
              <a:ahLst/>
              <a:cxnLst/>
              <a:rect l="0" t="0" r="0" b="0"/>
              <a:pathLst>
                <a:path w="88901" h="8840">
                  <a:moveTo>
                    <a:pt x="0" y="8839"/>
                  </a:moveTo>
                  <a:lnTo>
                    <a:pt x="0" y="8839"/>
                  </a:lnTo>
                  <a:lnTo>
                    <a:pt x="38724" y="0"/>
                  </a:lnTo>
                  <a:lnTo>
                    <a:pt x="88900" y="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193">
              <a:extLst>
                <a:ext uri="{FF2B5EF4-FFF2-40B4-BE49-F238E27FC236}">
                  <a16:creationId xmlns:a16="http://schemas.microsoft.com/office/drawing/2014/main" xmlns="" id="{EDC69154-602A-481A-A5BF-E3209837242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123842" y="15494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2308"/>
                  </a:lnTo>
                  <a:lnTo>
                    <a:pt x="0" y="9616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194">
              <a:extLst>
                <a:ext uri="{FF2B5EF4-FFF2-40B4-BE49-F238E27FC236}">
                  <a16:creationId xmlns:a16="http://schemas.microsoft.com/office/drawing/2014/main" xmlns="" id="{6DBBCD0B-E209-48B1-AFE3-61DFCABB112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140200" y="16383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0052" y="15696"/>
                  </a:lnTo>
                  <a:lnTo>
                    <a:pt x="22722" y="61500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195">
              <a:extLst>
                <a:ext uri="{FF2B5EF4-FFF2-40B4-BE49-F238E27FC236}">
                  <a16:creationId xmlns:a16="http://schemas.microsoft.com/office/drawing/2014/main" xmlns="" id="{79214015-32CA-48B8-8307-E75942B55A8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091535" y="978162"/>
              <a:ext cx="499516" cy="398203"/>
            </a:xfrm>
            <a:custGeom>
              <a:avLst/>
              <a:gdLst/>
              <a:ahLst/>
              <a:cxnLst/>
              <a:rect l="0" t="0" r="0" b="0"/>
              <a:pathLst>
                <a:path w="499516" h="398203">
                  <a:moveTo>
                    <a:pt x="410615" y="6088"/>
                  </a:moveTo>
                  <a:lnTo>
                    <a:pt x="410615" y="6088"/>
                  </a:lnTo>
                  <a:lnTo>
                    <a:pt x="410615" y="0"/>
                  </a:lnTo>
                  <a:lnTo>
                    <a:pt x="365149" y="15341"/>
                  </a:lnTo>
                  <a:lnTo>
                    <a:pt x="317651" y="35719"/>
                  </a:lnTo>
                  <a:lnTo>
                    <a:pt x="278046" y="53359"/>
                  </a:lnTo>
                  <a:lnTo>
                    <a:pt x="233161" y="74370"/>
                  </a:lnTo>
                  <a:lnTo>
                    <a:pt x="208352" y="86887"/>
                  </a:lnTo>
                  <a:lnTo>
                    <a:pt x="182640" y="100171"/>
                  </a:lnTo>
                  <a:lnTo>
                    <a:pt x="156326" y="113260"/>
                  </a:lnTo>
                  <a:lnTo>
                    <a:pt x="129611" y="126219"/>
                  </a:lnTo>
                  <a:lnTo>
                    <a:pt x="102629" y="139092"/>
                  </a:lnTo>
                  <a:lnTo>
                    <a:pt x="59478" y="160921"/>
                  </a:lnTo>
                  <a:lnTo>
                    <a:pt x="16826" y="185314"/>
                  </a:lnTo>
                  <a:lnTo>
                    <a:pt x="8389" y="191189"/>
                  </a:lnTo>
                  <a:lnTo>
                    <a:pt x="4881" y="196516"/>
                  </a:lnTo>
                  <a:lnTo>
                    <a:pt x="4659" y="201479"/>
                  </a:lnTo>
                  <a:lnTo>
                    <a:pt x="6628" y="206199"/>
                  </a:lnTo>
                  <a:lnTo>
                    <a:pt x="23867" y="213324"/>
                  </a:lnTo>
                  <a:lnTo>
                    <a:pt x="69069" y="219421"/>
                  </a:lnTo>
                  <a:lnTo>
                    <a:pt x="105711" y="221553"/>
                  </a:lnTo>
                  <a:lnTo>
                    <a:pt x="140811" y="224852"/>
                  </a:lnTo>
                  <a:lnTo>
                    <a:pt x="175451" y="230676"/>
                  </a:lnTo>
                  <a:lnTo>
                    <a:pt x="180461" y="234130"/>
                  </a:lnTo>
                  <a:lnTo>
                    <a:pt x="182390" y="238549"/>
                  </a:lnTo>
                  <a:lnTo>
                    <a:pt x="182265" y="243612"/>
                  </a:lnTo>
                  <a:lnTo>
                    <a:pt x="170837" y="258645"/>
                  </a:lnTo>
                  <a:lnTo>
                    <a:pt x="134959" y="286942"/>
                  </a:lnTo>
                  <a:lnTo>
                    <a:pt x="101834" y="308007"/>
                  </a:lnTo>
                  <a:lnTo>
                    <a:pt x="65945" y="331480"/>
                  </a:lnTo>
                  <a:lnTo>
                    <a:pt x="20154" y="361753"/>
                  </a:lnTo>
                  <a:lnTo>
                    <a:pt x="4243" y="376063"/>
                  </a:lnTo>
                  <a:lnTo>
                    <a:pt x="0" y="381855"/>
                  </a:lnTo>
                  <a:lnTo>
                    <a:pt x="699" y="387127"/>
                  </a:lnTo>
                  <a:lnTo>
                    <a:pt x="4693" y="392053"/>
                  </a:lnTo>
                  <a:lnTo>
                    <a:pt x="10884" y="396748"/>
                  </a:lnTo>
                  <a:lnTo>
                    <a:pt x="42222" y="398202"/>
                  </a:lnTo>
                  <a:lnTo>
                    <a:pt x="63420" y="396614"/>
                  </a:lnTo>
                  <a:lnTo>
                    <a:pt x="90251" y="394144"/>
                  </a:lnTo>
                  <a:lnTo>
                    <a:pt x="120839" y="391086"/>
                  </a:lnTo>
                  <a:lnTo>
                    <a:pt x="153931" y="387637"/>
                  </a:lnTo>
                  <a:lnTo>
                    <a:pt x="187988" y="383221"/>
                  </a:lnTo>
                  <a:lnTo>
                    <a:pt x="222685" y="378160"/>
                  </a:lnTo>
                  <a:lnTo>
                    <a:pt x="257812" y="372669"/>
                  </a:lnTo>
                  <a:lnTo>
                    <a:pt x="292518" y="368303"/>
                  </a:lnTo>
                  <a:lnTo>
                    <a:pt x="326945" y="364687"/>
                  </a:lnTo>
                  <a:lnTo>
                    <a:pt x="361185" y="361571"/>
                  </a:lnTo>
                  <a:lnTo>
                    <a:pt x="389656" y="360199"/>
                  </a:lnTo>
                  <a:lnTo>
                    <a:pt x="436342" y="360556"/>
                  </a:lnTo>
                  <a:lnTo>
                    <a:pt x="477505" y="368095"/>
                  </a:lnTo>
                  <a:lnTo>
                    <a:pt x="499515" y="374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425">
            <a:extLst>
              <a:ext uri="{FF2B5EF4-FFF2-40B4-BE49-F238E27FC236}">
                <a16:creationId xmlns:a16="http://schemas.microsoft.com/office/drawing/2014/main" xmlns="" id="{DA5F03C0-BD0E-4E67-971C-DCBCCABCADC2}"/>
              </a:ext>
            </a:extLst>
          </p:cNvPr>
          <p:cNvGrpSpPr/>
          <p:nvPr/>
        </p:nvGrpSpPr>
        <p:grpSpPr>
          <a:xfrm>
            <a:off x="3035300" y="1339850"/>
            <a:ext cx="304801" cy="128969"/>
            <a:chOff x="3035300" y="1339850"/>
            <a:chExt cx="304801" cy="128969"/>
          </a:xfrm>
        </p:grpSpPr>
        <p:sp>
          <p:nvSpPr>
            <p:cNvPr id="278" name="SMARTInkShape-2196">
              <a:extLst>
                <a:ext uri="{FF2B5EF4-FFF2-40B4-BE49-F238E27FC236}">
                  <a16:creationId xmlns:a16="http://schemas.microsoft.com/office/drawing/2014/main" xmlns="" id="{9B25C969-075A-425D-AB07-94DD7508110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054902" y="1435100"/>
              <a:ext cx="285199" cy="33719"/>
            </a:xfrm>
            <a:custGeom>
              <a:avLst/>
              <a:gdLst/>
              <a:ahLst/>
              <a:cxnLst/>
              <a:rect l="0" t="0" r="0" b="0"/>
              <a:pathLst>
                <a:path w="285199" h="33719">
                  <a:moveTo>
                    <a:pt x="18498" y="12700"/>
                  </a:moveTo>
                  <a:lnTo>
                    <a:pt x="18498" y="12700"/>
                  </a:lnTo>
                  <a:lnTo>
                    <a:pt x="1748" y="26497"/>
                  </a:lnTo>
                  <a:lnTo>
                    <a:pt x="275" y="29660"/>
                  </a:lnTo>
                  <a:lnTo>
                    <a:pt x="0" y="32473"/>
                  </a:lnTo>
                  <a:lnTo>
                    <a:pt x="14745" y="33718"/>
                  </a:lnTo>
                  <a:lnTo>
                    <a:pt x="62306" y="28570"/>
                  </a:lnTo>
                  <a:lnTo>
                    <a:pt x="106407" y="21870"/>
                  </a:lnTo>
                  <a:lnTo>
                    <a:pt x="130021" y="18108"/>
                  </a:lnTo>
                  <a:lnTo>
                    <a:pt x="154230" y="14188"/>
                  </a:lnTo>
                  <a:lnTo>
                    <a:pt x="179541" y="10870"/>
                  </a:lnTo>
                  <a:lnTo>
                    <a:pt x="205588" y="7952"/>
                  </a:lnTo>
                  <a:lnTo>
                    <a:pt x="249816" y="3534"/>
                  </a:lnTo>
                  <a:lnTo>
                    <a:pt x="285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197">
              <a:extLst>
                <a:ext uri="{FF2B5EF4-FFF2-40B4-BE49-F238E27FC236}">
                  <a16:creationId xmlns:a16="http://schemas.microsoft.com/office/drawing/2014/main" xmlns="" id="{B0B71ACF-75F6-4814-A195-746951DF95D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035300" y="133985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43945" y="8937"/>
                  </a:lnTo>
                  <a:lnTo>
                    <a:pt x="78798" y="3972"/>
                  </a:lnTo>
                  <a:lnTo>
                    <a:pt x="115454" y="1765"/>
                  </a:lnTo>
                  <a:lnTo>
                    <a:pt x="151032" y="78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426">
            <a:extLst>
              <a:ext uri="{FF2B5EF4-FFF2-40B4-BE49-F238E27FC236}">
                <a16:creationId xmlns:a16="http://schemas.microsoft.com/office/drawing/2014/main" xmlns="" id="{C4004316-7B30-444C-9F1C-A70DA2E11EB0}"/>
              </a:ext>
            </a:extLst>
          </p:cNvPr>
          <p:cNvGrpSpPr/>
          <p:nvPr/>
        </p:nvGrpSpPr>
        <p:grpSpPr>
          <a:xfrm>
            <a:off x="1651494" y="1019047"/>
            <a:ext cx="1018446" cy="635331"/>
            <a:chOff x="1651494" y="1019047"/>
            <a:chExt cx="1018446" cy="635331"/>
          </a:xfrm>
        </p:grpSpPr>
        <p:sp>
          <p:nvSpPr>
            <p:cNvPr id="281" name="SMARTInkShape-2198">
              <a:extLst>
                <a:ext uri="{FF2B5EF4-FFF2-40B4-BE49-F238E27FC236}">
                  <a16:creationId xmlns:a16="http://schemas.microsoft.com/office/drawing/2014/main" xmlns="" id="{C3D8C0FC-1F61-47D9-A577-8C53AEC6E6F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571750" y="1133279"/>
              <a:ext cx="98190" cy="346272"/>
            </a:xfrm>
            <a:custGeom>
              <a:avLst/>
              <a:gdLst/>
              <a:ahLst/>
              <a:cxnLst/>
              <a:rect l="0" t="0" r="0" b="0"/>
              <a:pathLst>
                <a:path w="98190" h="34627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39511" y="418"/>
                  </a:lnTo>
                  <a:lnTo>
                    <a:pt x="44842" y="4646"/>
                  </a:lnTo>
                  <a:lnTo>
                    <a:pt x="64832" y="47027"/>
                  </a:lnTo>
                  <a:lnTo>
                    <a:pt x="76792" y="84628"/>
                  </a:lnTo>
                  <a:lnTo>
                    <a:pt x="89163" y="129091"/>
                  </a:lnTo>
                  <a:lnTo>
                    <a:pt x="98189" y="175663"/>
                  </a:lnTo>
                  <a:lnTo>
                    <a:pt x="97497" y="219880"/>
                  </a:lnTo>
                  <a:lnTo>
                    <a:pt x="83078" y="261170"/>
                  </a:lnTo>
                  <a:lnTo>
                    <a:pt x="59501" y="297159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199">
              <a:extLst>
                <a:ext uri="{FF2B5EF4-FFF2-40B4-BE49-F238E27FC236}">
                  <a16:creationId xmlns:a16="http://schemas.microsoft.com/office/drawing/2014/main" xmlns="" id="{01C25D4D-B690-4436-BE6D-057E14BB6F0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318135" y="1187450"/>
              <a:ext cx="190116" cy="223194"/>
            </a:xfrm>
            <a:custGeom>
              <a:avLst/>
              <a:gdLst/>
              <a:ahLst/>
              <a:cxnLst/>
              <a:rect l="0" t="0" r="0" b="0"/>
              <a:pathLst>
                <a:path w="190116" h="223194">
                  <a:moveTo>
                    <a:pt x="190115" y="0"/>
                  </a:moveTo>
                  <a:lnTo>
                    <a:pt x="190115" y="0"/>
                  </a:lnTo>
                  <a:lnTo>
                    <a:pt x="186744" y="0"/>
                  </a:lnTo>
                  <a:lnTo>
                    <a:pt x="183207" y="5644"/>
                  </a:lnTo>
                  <a:lnTo>
                    <a:pt x="168744" y="49113"/>
                  </a:lnTo>
                  <a:lnTo>
                    <a:pt x="158932" y="94358"/>
                  </a:lnTo>
                  <a:lnTo>
                    <a:pt x="146387" y="129426"/>
                  </a:lnTo>
                  <a:lnTo>
                    <a:pt x="127641" y="162415"/>
                  </a:lnTo>
                  <a:lnTo>
                    <a:pt x="95169" y="201229"/>
                  </a:lnTo>
                  <a:lnTo>
                    <a:pt x="73833" y="216435"/>
                  </a:lnTo>
                  <a:lnTo>
                    <a:pt x="52592" y="223193"/>
                  </a:lnTo>
                  <a:lnTo>
                    <a:pt x="42694" y="222173"/>
                  </a:lnTo>
                  <a:lnTo>
                    <a:pt x="24170" y="213514"/>
                  </a:lnTo>
                  <a:lnTo>
                    <a:pt x="10293" y="196495"/>
                  </a:lnTo>
                  <a:lnTo>
                    <a:pt x="1539" y="176231"/>
                  </a:lnTo>
                  <a:lnTo>
                    <a:pt x="0" y="157817"/>
                  </a:lnTo>
                  <a:lnTo>
                    <a:pt x="2693" y="151073"/>
                  </a:lnTo>
                  <a:lnTo>
                    <a:pt x="7312" y="145871"/>
                  </a:lnTo>
                  <a:lnTo>
                    <a:pt x="13213" y="141697"/>
                  </a:lnTo>
                  <a:lnTo>
                    <a:pt x="41744" y="135823"/>
                  </a:lnTo>
                  <a:lnTo>
                    <a:pt x="80380" y="144196"/>
                  </a:lnTo>
                  <a:lnTo>
                    <a:pt x="119736" y="163453"/>
                  </a:lnTo>
                  <a:lnTo>
                    <a:pt x="160116" y="194539"/>
                  </a:lnTo>
                  <a:lnTo>
                    <a:pt x="190115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200">
              <a:extLst>
                <a:ext uri="{FF2B5EF4-FFF2-40B4-BE49-F238E27FC236}">
                  <a16:creationId xmlns:a16="http://schemas.microsoft.com/office/drawing/2014/main" xmlns="" id="{37E13261-492E-4743-B0C1-EBD0052A023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182762" y="1119267"/>
              <a:ext cx="109589" cy="341234"/>
            </a:xfrm>
            <a:custGeom>
              <a:avLst/>
              <a:gdLst/>
              <a:ahLst/>
              <a:cxnLst/>
              <a:rect l="0" t="0" r="0" b="0"/>
              <a:pathLst>
                <a:path w="109589" h="341234">
                  <a:moveTo>
                    <a:pt x="103238" y="23733"/>
                  </a:moveTo>
                  <a:lnTo>
                    <a:pt x="103238" y="23733"/>
                  </a:lnTo>
                  <a:lnTo>
                    <a:pt x="99867" y="13620"/>
                  </a:lnTo>
                  <a:lnTo>
                    <a:pt x="94449" y="6773"/>
                  </a:lnTo>
                  <a:lnTo>
                    <a:pt x="91029" y="3960"/>
                  </a:lnTo>
                  <a:lnTo>
                    <a:pt x="81584" y="834"/>
                  </a:lnTo>
                  <a:lnTo>
                    <a:pt x="76102" y="0"/>
                  </a:lnTo>
                  <a:lnTo>
                    <a:pt x="64366" y="4718"/>
                  </a:lnTo>
                  <a:lnTo>
                    <a:pt x="58273" y="8940"/>
                  </a:lnTo>
                  <a:lnTo>
                    <a:pt x="32843" y="45220"/>
                  </a:lnTo>
                  <a:lnTo>
                    <a:pt x="18800" y="84083"/>
                  </a:lnTo>
                  <a:lnTo>
                    <a:pt x="8560" y="128872"/>
                  </a:lnTo>
                  <a:lnTo>
                    <a:pt x="1657" y="174648"/>
                  </a:lnTo>
                  <a:lnTo>
                    <a:pt x="0" y="220864"/>
                  </a:lnTo>
                  <a:lnTo>
                    <a:pt x="3732" y="263747"/>
                  </a:lnTo>
                  <a:lnTo>
                    <a:pt x="14798" y="296917"/>
                  </a:lnTo>
                  <a:lnTo>
                    <a:pt x="31005" y="318244"/>
                  </a:lnTo>
                  <a:lnTo>
                    <a:pt x="40266" y="325907"/>
                  </a:lnTo>
                  <a:lnTo>
                    <a:pt x="65608" y="334421"/>
                  </a:lnTo>
                  <a:lnTo>
                    <a:pt x="109588" y="34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201">
              <a:extLst>
                <a:ext uri="{FF2B5EF4-FFF2-40B4-BE49-F238E27FC236}">
                  <a16:creationId xmlns:a16="http://schemas.microsoft.com/office/drawing/2014/main" xmlns="" id="{FA82F64B-D58E-4D5F-B868-9E9BCDE5C7D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917700" y="1384300"/>
              <a:ext cx="95251" cy="177801"/>
            </a:xfrm>
            <a:custGeom>
              <a:avLst/>
              <a:gdLst/>
              <a:ahLst/>
              <a:cxnLst/>
              <a:rect l="0" t="0" r="0" b="0"/>
              <a:pathLst>
                <a:path w="95251" h="17780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88342" y="1881"/>
                  </a:lnTo>
                  <a:lnTo>
                    <a:pt x="83713" y="6481"/>
                  </a:lnTo>
                  <a:lnTo>
                    <a:pt x="61841" y="46087"/>
                  </a:lnTo>
                  <a:lnTo>
                    <a:pt x="40588" y="86406"/>
                  </a:lnTo>
                  <a:lnTo>
                    <a:pt x="16416" y="12626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202">
              <a:extLst>
                <a:ext uri="{FF2B5EF4-FFF2-40B4-BE49-F238E27FC236}">
                  <a16:creationId xmlns:a16="http://schemas.microsoft.com/office/drawing/2014/main" xmlns="" id="{E5D06D61-4980-4F5A-AFD0-7C2C5A1D15A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868665" y="1391533"/>
              <a:ext cx="131586" cy="113418"/>
            </a:xfrm>
            <a:custGeom>
              <a:avLst/>
              <a:gdLst/>
              <a:ahLst/>
              <a:cxnLst/>
              <a:rect l="0" t="0" r="0" b="0"/>
              <a:pathLst>
                <a:path w="131586" h="1134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39731" y="20806"/>
                  </a:lnTo>
                  <a:lnTo>
                    <a:pt x="79339" y="47459"/>
                  </a:lnTo>
                  <a:lnTo>
                    <a:pt x="113948" y="79901"/>
                  </a:lnTo>
                  <a:lnTo>
                    <a:pt x="131585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203">
              <a:extLst>
                <a:ext uri="{FF2B5EF4-FFF2-40B4-BE49-F238E27FC236}">
                  <a16:creationId xmlns:a16="http://schemas.microsoft.com/office/drawing/2014/main" xmlns="" id="{102CB110-BB7F-42F7-8A4E-D11B2E9FF804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651494" y="1019047"/>
              <a:ext cx="213439" cy="635331"/>
            </a:xfrm>
            <a:custGeom>
              <a:avLst/>
              <a:gdLst/>
              <a:ahLst/>
              <a:cxnLst/>
              <a:rect l="0" t="0" r="0" b="0"/>
              <a:pathLst>
                <a:path w="213439" h="635331">
                  <a:moveTo>
                    <a:pt x="5856" y="206503"/>
                  </a:moveTo>
                  <a:lnTo>
                    <a:pt x="5856" y="206503"/>
                  </a:lnTo>
                  <a:lnTo>
                    <a:pt x="10882" y="194569"/>
                  </a:lnTo>
                  <a:lnTo>
                    <a:pt x="12032" y="184732"/>
                  </a:lnTo>
                  <a:lnTo>
                    <a:pt x="12090" y="184933"/>
                  </a:lnTo>
                  <a:lnTo>
                    <a:pt x="12860" y="188450"/>
                  </a:lnTo>
                  <a:lnTo>
                    <a:pt x="24408" y="223934"/>
                  </a:lnTo>
                  <a:lnTo>
                    <a:pt x="30094" y="256113"/>
                  </a:lnTo>
                  <a:lnTo>
                    <a:pt x="34973" y="298402"/>
                  </a:lnTo>
                  <a:lnTo>
                    <a:pt x="37262" y="323508"/>
                  </a:lnTo>
                  <a:lnTo>
                    <a:pt x="39493" y="350123"/>
                  </a:lnTo>
                  <a:lnTo>
                    <a:pt x="40981" y="378449"/>
                  </a:lnTo>
                  <a:lnTo>
                    <a:pt x="41972" y="407917"/>
                  </a:lnTo>
                  <a:lnTo>
                    <a:pt x="42634" y="438146"/>
                  </a:lnTo>
                  <a:lnTo>
                    <a:pt x="43780" y="467470"/>
                  </a:lnTo>
                  <a:lnTo>
                    <a:pt x="45250" y="496192"/>
                  </a:lnTo>
                  <a:lnTo>
                    <a:pt x="46935" y="524513"/>
                  </a:lnTo>
                  <a:lnTo>
                    <a:pt x="48808" y="569150"/>
                  </a:lnTo>
                  <a:lnTo>
                    <a:pt x="47981" y="614520"/>
                  </a:lnTo>
                  <a:lnTo>
                    <a:pt x="45039" y="630555"/>
                  </a:lnTo>
                  <a:lnTo>
                    <a:pt x="43267" y="633843"/>
                  </a:lnTo>
                  <a:lnTo>
                    <a:pt x="41380" y="635330"/>
                  </a:lnTo>
                  <a:lnTo>
                    <a:pt x="33639" y="625693"/>
                  </a:lnTo>
                  <a:lnTo>
                    <a:pt x="28611" y="617196"/>
                  </a:lnTo>
                  <a:lnTo>
                    <a:pt x="19262" y="581415"/>
                  </a:lnTo>
                  <a:lnTo>
                    <a:pt x="14793" y="558044"/>
                  </a:lnTo>
                  <a:lnTo>
                    <a:pt x="11109" y="530469"/>
                  </a:lnTo>
                  <a:lnTo>
                    <a:pt x="7947" y="500092"/>
                  </a:lnTo>
                  <a:lnTo>
                    <a:pt x="5133" y="467846"/>
                  </a:lnTo>
                  <a:lnTo>
                    <a:pt x="3257" y="434354"/>
                  </a:lnTo>
                  <a:lnTo>
                    <a:pt x="2007" y="400031"/>
                  </a:lnTo>
                  <a:lnTo>
                    <a:pt x="1173" y="365155"/>
                  </a:lnTo>
                  <a:lnTo>
                    <a:pt x="618" y="330615"/>
                  </a:lnTo>
                  <a:lnTo>
                    <a:pt x="247" y="296300"/>
                  </a:lnTo>
                  <a:lnTo>
                    <a:pt x="0" y="262134"/>
                  </a:lnTo>
                  <a:lnTo>
                    <a:pt x="541" y="228774"/>
                  </a:lnTo>
                  <a:lnTo>
                    <a:pt x="1607" y="195950"/>
                  </a:lnTo>
                  <a:lnTo>
                    <a:pt x="3023" y="163485"/>
                  </a:lnTo>
                  <a:lnTo>
                    <a:pt x="5379" y="134079"/>
                  </a:lnTo>
                  <a:lnTo>
                    <a:pt x="8360" y="106715"/>
                  </a:lnTo>
                  <a:lnTo>
                    <a:pt x="16847" y="59142"/>
                  </a:lnTo>
                  <a:lnTo>
                    <a:pt x="30026" y="23887"/>
                  </a:lnTo>
                  <a:lnTo>
                    <a:pt x="38903" y="12792"/>
                  </a:lnTo>
                  <a:lnTo>
                    <a:pt x="60054" y="465"/>
                  </a:lnTo>
                  <a:lnTo>
                    <a:pt x="71622" y="0"/>
                  </a:lnTo>
                  <a:lnTo>
                    <a:pt x="95763" y="7009"/>
                  </a:lnTo>
                  <a:lnTo>
                    <a:pt x="136525" y="40306"/>
                  </a:lnTo>
                  <a:lnTo>
                    <a:pt x="163414" y="73841"/>
                  </a:lnTo>
                  <a:lnTo>
                    <a:pt x="187360" y="112264"/>
                  </a:lnTo>
                  <a:lnTo>
                    <a:pt x="205058" y="152860"/>
                  </a:lnTo>
                  <a:lnTo>
                    <a:pt x="212453" y="188776"/>
                  </a:lnTo>
                  <a:lnTo>
                    <a:pt x="213438" y="205269"/>
                  </a:lnTo>
                  <a:lnTo>
                    <a:pt x="205123" y="234882"/>
                  </a:lnTo>
                  <a:lnTo>
                    <a:pt x="188964" y="260038"/>
                  </a:lnTo>
                  <a:lnTo>
                    <a:pt x="167671" y="278274"/>
                  </a:lnTo>
                  <a:lnTo>
                    <a:pt x="125141" y="293699"/>
                  </a:lnTo>
                  <a:lnTo>
                    <a:pt x="83533" y="299367"/>
                  </a:lnTo>
                  <a:lnTo>
                    <a:pt x="54648" y="297623"/>
                  </a:lnTo>
                  <a:lnTo>
                    <a:pt x="53906" y="298294"/>
                  </a:lnTo>
                  <a:lnTo>
                    <a:pt x="56656" y="301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427">
            <a:extLst>
              <a:ext uri="{FF2B5EF4-FFF2-40B4-BE49-F238E27FC236}">
                <a16:creationId xmlns:a16="http://schemas.microsoft.com/office/drawing/2014/main" xmlns="" id="{916660D4-6876-4043-8137-779B0DC4889D}"/>
              </a:ext>
            </a:extLst>
          </p:cNvPr>
          <p:cNvGrpSpPr/>
          <p:nvPr/>
        </p:nvGrpSpPr>
        <p:grpSpPr>
          <a:xfrm>
            <a:off x="4152900" y="5918200"/>
            <a:ext cx="234951" cy="144907"/>
            <a:chOff x="4152900" y="5918200"/>
            <a:chExt cx="234951" cy="144907"/>
          </a:xfrm>
        </p:grpSpPr>
        <p:sp>
          <p:nvSpPr>
            <p:cNvPr id="288" name="SMARTInkShape-2204">
              <a:extLst>
                <a:ext uri="{FF2B5EF4-FFF2-40B4-BE49-F238E27FC236}">
                  <a16:creationId xmlns:a16="http://schemas.microsoft.com/office/drawing/2014/main" xmlns="" id="{AAA8BE9D-2390-486E-9845-780A1B729AE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152900" y="591820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15580" y="883"/>
                  </a:lnTo>
                  <a:lnTo>
                    <a:pt x="50925" y="175"/>
                  </a:lnTo>
                  <a:lnTo>
                    <a:pt x="94189" y="52"/>
                  </a:lnTo>
                  <a:lnTo>
                    <a:pt x="126293" y="23"/>
                  </a:lnTo>
                  <a:lnTo>
                    <a:pt x="161258" y="1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205">
              <a:extLst>
                <a:ext uri="{FF2B5EF4-FFF2-40B4-BE49-F238E27FC236}">
                  <a16:creationId xmlns:a16="http://schemas.microsoft.com/office/drawing/2014/main" xmlns="" id="{D3360E0E-A5BA-48D8-BAC5-4C359B8FAD5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219379" y="6051550"/>
              <a:ext cx="168472" cy="11557"/>
            </a:xfrm>
            <a:custGeom>
              <a:avLst/>
              <a:gdLst/>
              <a:ahLst/>
              <a:cxnLst/>
              <a:rect l="0" t="0" r="0" b="0"/>
              <a:pathLst>
                <a:path w="168472" h="11557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9"/>
                  </a:lnTo>
                  <a:lnTo>
                    <a:pt x="25072" y="11556"/>
                  </a:lnTo>
                  <a:lnTo>
                    <a:pt x="70322" y="5620"/>
                  </a:lnTo>
                  <a:lnTo>
                    <a:pt x="108386" y="2497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428">
            <a:extLst>
              <a:ext uri="{FF2B5EF4-FFF2-40B4-BE49-F238E27FC236}">
                <a16:creationId xmlns:a16="http://schemas.microsoft.com/office/drawing/2014/main" xmlns="" id="{350C287D-900F-4C78-8AD4-7F222E710A19}"/>
              </a:ext>
            </a:extLst>
          </p:cNvPr>
          <p:cNvGrpSpPr/>
          <p:nvPr/>
        </p:nvGrpSpPr>
        <p:grpSpPr>
          <a:xfrm>
            <a:off x="4762500" y="5689600"/>
            <a:ext cx="488951" cy="510438"/>
            <a:chOff x="4762500" y="5689600"/>
            <a:chExt cx="488951" cy="510438"/>
          </a:xfrm>
        </p:grpSpPr>
        <p:sp>
          <p:nvSpPr>
            <p:cNvPr id="291" name="SMARTInkShape-2206">
              <a:extLst>
                <a:ext uri="{FF2B5EF4-FFF2-40B4-BE49-F238E27FC236}">
                  <a16:creationId xmlns:a16="http://schemas.microsoft.com/office/drawing/2014/main" xmlns="" id="{C87253A0-1B4D-42FB-A60D-FD11AFCECF4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892485" y="5689600"/>
              <a:ext cx="9716" cy="209551"/>
            </a:xfrm>
            <a:custGeom>
              <a:avLst/>
              <a:gdLst/>
              <a:ahLst/>
              <a:cxnLst/>
              <a:rect l="0" t="0" r="0" b="0"/>
              <a:pathLst>
                <a:path w="9716" h="209551">
                  <a:moveTo>
                    <a:pt x="9715" y="0"/>
                  </a:moveTo>
                  <a:lnTo>
                    <a:pt x="9715" y="0"/>
                  </a:lnTo>
                  <a:lnTo>
                    <a:pt x="6344" y="0"/>
                  </a:lnTo>
                  <a:lnTo>
                    <a:pt x="5351" y="705"/>
                  </a:lnTo>
                  <a:lnTo>
                    <a:pt x="4689" y="1882"/>
                  </a:lnTo>
                  <a:lnTo>
                    <a:pt x="3953" y="7186"/>
                  </a:lnTo>
                  <a:lnTo>
                    <a:pt x="3442" y="51554"/>
                  </a:lnTo>
                  <a:lnTo>
                    <a:pt x="3387" y="92495"/>
                  </a:lnTo>
                  <a:lnTo>
                    <a:pt x="0" y="139276"/>
                  </a:lnTo>
                  <a:lnTo>
                    <a:pt x="1271" y="182143"/>
                  </a:lnTo>
                  <a:lnTo>
                    <a:pt x="336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207">
              <a:extLst>
                <a:ext uri="{FF2B5EF4-FFF2-40B4-BE49-F238E27FC236}">
                  <a16:creationId xmlns:a16="http://schemas.microsoft.com/office/drawing/2014/main" xmlns="" id="{A5EE382C-EE97-40C6-A06F-B41E7277682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762500" y="5956300"/>
              <a:ext cx="247651" cy="25401"/>
            </a:xfrm>
            <a:custGeom>
              <a:avLst/>
              <a:gdLst/>
              <a:ahLst/>
              <a:cxnLst/>
              <a:rect l="0" t="0" r="0" b="0"/>
              <a:pathLst>
                <a:path w="247651" h="25401">
                  <a:moveTo>
                    <a:pt x="0" y="25400"/>
                  </a:moveTo>
                  <a:lnTo>
                    <a:pt x="0" y="25400"/>
                  </a:lnTo>
                  <a:lnTo>
                    <a:pt x="38300" y="18493"/>
                  </a:lnTo>
                  <a:lnTo>
                    <a:pt x="67822" y="14568"/>
                  </a:lnTo>
                  <a:lnTo>
                    <a:pt x="109165" y="10473"/>
                  </a:lnTo>
                  <a:lnTo>
                    <a:pt x="151999" y="6301"/>
                  </a:lnTo>
                  <a:lnTo>
                    <a:pt x="191027" y="280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208">
              <a:extLst>
                <a:ext uri="{FF2B5EF4-FFF2-40B4-BE49-F238E27FC236}">
                  <a16:creationId xmlns:a16="http://schemas.microsoft.com/office/drawing/2014/main" xmlns="" id="{6C4D7A80-30DE-4FBF-B419-7984E9F052D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870450" y="6051805"/>
              <a:ext cx="160054" cy="148233"/>
            </a:xfrm>
            <a:custGeom>
              <a:avLst/>
              <a:gdLst/>
              <a:ahLst/>
              <a:cxnLst/>
              <a:rect l="0" t="0" r="0" b="0"/>
              <a:pathLst>
                <a:path w="160054" h="148233">
                  <a:moveTo>
                    <a:pt x="0" y="12445"/>
                  </a:moveTo>
                  <a:lnTo>
                    <a:pt x="0" y="12445"/>
                  </a:lnTo>
                  <a:lnTo>
                    <a:pt x="6907" y="31904"/>
                  </a:lnTo>
                  <a:lnTo>
                    <a:pt x="11556" y="72184"/>
                  </a:lnTo>
                  <a:lnTo>
                    <a:pt x="7405" y="118790"/>
                  </a:lnTo>
                  <a:lnTo>
                    <a:pt x="743" y="148232"/>
                  </a:lnTo>
                  <a:lnTo>
                    <a:pt x="496" y="148126"/>
                  </a:lnTo>
                  <a:lnTo>
                    <a:pt x="98" y="129401"/>
                  </a:lnTo>
                  <a:lnTo>
                    <a:pt x="6771" y="91627"/>
                  </a:lnTo>
                  <a:lnTo>
                    <a:pt x="21056" y="51428"/>
                  </a:lnTo>
                  <a:lnTo>
                    <a:pt x="42066" y="22820"/>
                  </a:lnTo>
                  <a:lnTo>
                    <a:pt x="69536" y="4308"/>
                  </a:lnTo>
                  <a:lnTo>
                    <a:pt x="87819" y="128"/>
                  </a:lnTo>
                  <a:lnTo>
                    <a:pt x="96646" y="0"/>
                  </a:lnTo>
                  <a:lnTo>
                    <a:pt x="125924" y="9934"/>
                  </a:lnTo>
                  <a:lnTo>
                    <a:pt x="140868" y="24264"/>
                  </a:lnTo>
                  <a:lnTo>
                    <a:pt x="151508" y="43098"/>
                  </a:lnTo>
                  <a:lnTo>
                    <a:pt x="160053" y="76796"/>
                  </a:lnTo>
                  <a:lnTo>
                    <a:pt x="158039" y="108731"/>
                  </a:lnTo>
                  <a:lnTo>
                    <a:pt x="146050" y="145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209">
              <a:extLst>
                <a:ext uri="{FF2B5EF4-FFF2-40B4-BE49-F238E27FC236}">
                  <a16:creationId xmlns:a16="http://schemas.microsoft.com/office/drawing/2014/main" xmlns="" id="{BBF79858-0C90-43FC-879A-BFF1FB5992C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232400" y="59245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5645" y="57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429">
            <a:extLst>
              <a:ext uri="{FF2B5EF4-FFF2-40B4-BE49-F238E27FC236}">
                <a16:creationId xmlns:a16="http://schemas.microsoft.com/office/drawing/2014/main" xmlns="" id="{3B1287DA-0CFE-4842-9DED-599FB3A53769}"/>
              </a:ext>
            </a:extLst>
          </p:cNvPr>
          <p:cNvGrpSpPr/>
          <p:nvPr/>
        </p:nvGrpSpPr>
        <p:grpSpPr>
          <a:xfrm>
            <a:off x="5619750" y="5747996"/>
            <a:ext cx="285751" cy="210973"/>
            <a:chOff x="5619750" y="5747996"/>
            <a:chExt cx="285751" cy="210973"/>
          </a:xfrm>
        </p:grpSpPr>
        <p:sp>
          <p:nvSpPr>
            <p:cNvPr id="296" name="SMARTInkShape-2210">
              <a:extLst>
                <a:ext uri="{FF2B5EF4-FFF2-40B4-BE49-F238E27FC236}">
                  <a16:creationId xmlns:a16="http://schemas.microsoft.com/office/drawing/2014/main" xmlns="" id="{C482641E-EAC2-40ED-A8DF-5756865C8C7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619750" y="5747996"/>
              <a:ext cx="184151" cy="210973"/>
            </a:xfrm>
            <a:custGeom>
              <a:avLst/>
              <a:gdLst/>
              <a:ahLst/>
              <a:cxnLst/>
              <a:rect l="0" t="0" r="0" b="0"/>
              <a:pathLst>
                <a:path w="184151" h="210973">
                  <a:moveTo>
                    <a:pt x="0" y="24154"/>
                  </a:moveTo>
                  <a:lnTo>
                    <a:pt x="0" y="24154"/>
                  </a:lnTo>
                  <a:lnTo>
                    <a:pt x="0" y="13220"/>
                  </a:lnTo>
                  <a:lnTo>
                    <a:pt x="706" y="13336"/>
                  </a:lnTo>
                  <a:lnTo>
                    <a:pt x="3371" y="15348"/>
                  </a:lnTo>
                  <a:lnTo>
                    <a:pt x="8838" y="30561"/>
                  </a:lnTo>
                  <a:lnTo>
                    <a:pt x="11938" y="76899"/>
                  </a:lnTo>
                  <a:lnTo>
                    <a:pt x="12474" y="122646"/>
                  </a:lnTo>
                  <a:lnTo>
                    <a:pt x="13339" y="166383"/>
                  </a:lnTo>
                  <a:lnTo>
                    <a:pt x="18158" y="210972"/>
                  </a:lnTo>
                  <a:lnTo>
                    <a:pt x="20814" y="167568"/>
                  </a:lnTo>
                  <a:lnTo>
                    <a:pt x="25478" y="133755"/>
                  </a:lnTo>
                  <a:lnTo>
                    <a:pt x="34607" y="95209"/>
                  </a:lnTo>
                  <a:lnTo>
                    <a:pt x="49483" y="62085"/>
                  </a:lnTo>
                  <a:lnTo>
                    <a:pt x="75810" y="25280"/>
                  </a:lnTo>
                  <a:lnTo>
                    <a:pt x="99602" y="4731"/>
                  </a:lnTo>
                  <a:lnTo>
                    <a:pt x="106618" y="622"/>
                  </a:lnTo>
                  <a:lnTo>
                    <a:pt x="114118" y="0"/>
                  </a:lnTo>
                  <a:lnTo>
                    <a:pt x="129976" y="4952"/>
                  </a:lnTo>
                  <a:lnTo>
                    <a:pt x="154771" y="26382"/>
                  </a:lnTo>
                  <a:lnTo>
                    <a:pt x="173250" y="65188"/>
                  </a:lnTo>
                  <a:lnTo>
                    <a:pt x="180920" y="112434"/>
                  </a:lnTo>
                  <a:lnTo>
                    <a:pt x="184150" y="14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211">
              <a:extLst>
                <a:ext uri="{FF2B5EF4-FFF2-40B4-BE49-F238E27FC236}">
                  <a16:creationId xmlns:a16="http://schemas.microsoft.com/office/drawing/2014/main" xmlns="" id="{B701176A-54CA-4E07-B434-D787A452C0F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905500" y="5911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430">
            <a:extLst>
              <a:ext uri="{FF2B5EF4-FFF2-40B4-BE49-F238E27FC236}">
                <a16:creationId xmlns:a16="http://schemas.microsoft.com/office/drawing/2014/main" xmlns="" id="{24BF3F9A-308A-4876-96F7-93BE423C7E79}"/>
              </a:ext>
            </a:extLst>
          </p:cNvPr>
          <p:cNvGrpSpPr/>
          <p:nvPr/>
        </p:nvGrpSpPr>
        <p:grpSpPr>
          <a:xfrm>
            <a:off x="6191250" y="5642716"/>
            <a:ext cx="1563888" cy="377085"/>
            <a:chOff x="6191250" y="5642716"/>
            <a:chExt cx="1563888" cy="377085"/>
          </a:xfrm>
        </p:grpSpPr>
        <p:sp>
          <p:nvSpPr>
            <p:cNvPr id="299" name="SMARTInkShape-2212">
              <a:extLst>
                <a:ext uri="{FF2B5EF4-FFF2-40B4-BE49-F238E27FC236}">
                  <a16:creationId xmlns:a16="http://schemas.microsoft.com/office/drawing/2014/main" xmlns="" id="{61332692-E835-4283-9CB5-97B4B6F0838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191250" y="5642716"/>
              <a:ext cx="152294" cy="352400"/>
            </a:xfrm>
            <a:custGeom>
              <a:avLst/>
              <a:gdLst/>
              <a:ahLst/>
              <a:cxnLst/>
              <a:rect l="0" t="0" r="0" b="0"/>
              <a:pathLst>
                <a:path w="152294" h="352400">
                  <a:moveTo>
                    <a:pt x="0" y="116734"/>
                  </a:moveTo>
                  <a:lnTo>
                    <a:pt x="0" y="116734"/>
                  </a:lnTo>
                  <a:lnTo>
                    <a:pt x="0" y="113363"/>
                  </a:lnTo>
                  <a:lnTo>
                    <a:pt x="1881" y="109826"/>
                  </a:lnTo>
                  <a:lnTo>
                    <a:pt x="3371" y="107896"/>
                  </a:lnTo>
                  <a:lnTo>
                    <a:pt x="4364" y="107314"/>
                  </a:lnTo>
                  <a:lnTo>
                    <a:pt x="5026" y="107632"/>
                  </a:lnTo>
                  <a:lnTo>
                    <a:pt x="14903" y="127347"/>
                  </a:lnTo>
                  <a:lnTo>
                    <a:pt x="18527" y="160801"/>
                  </a:lnTo>
                  <a:lnTo>
                    <a:pt x="21875" y="195115"/>
                  </a:lnTo>
                  <a:lnTo>
                    <a:pt x="21951" y="232003"/>
                  </a:lnTo>
                  <a:lnTo>
                    <a:pt x="19634" y="268153"/>
                  </a:lnTo>
                  <a:lnTo>
                    <a:pt x="14363" y="314156"/>
                  </a:lnTo>
                  <a:lnTo>
                    <a:pt x="7545" y="351698"/>
                  </a:lnTo>
                  <a:lnTo>
                    <a:pt x="6441" y="352399"/>
                  </a:lnTo>
                  <a:lnTo>
                    <a:pt x="5000" y="351455"/>
                  </a:lnTo>
                  <a:lnTo>
                    <a:pt x="3334" y="349414"/>
                  </a:lnTo>
                  <a:lnTo>
                    <a:pt x="659" y="312900"/>
                  </a:lnTo>
                  <a:lnTo>
                    <a:pt x="293" y="279178"/>
                  </a:lnTo>
                  <a:lnTo>
                    <a:pt x="1606" y="256780"/>
                  </a:lnTo>
                  <a:lnTo>
                    <a:pt x="3893" y="231265"/>
                  </a:lnTo>
                  <a:lnTo>
                    <a:pt x="6828" y="203672"/>
                  </a:lnTo>
                  <a:lnTo>
                    <a:pt x="10902" y="177515"/>
                  </a:lnTo>
                  <a:lnTo>
                    <a:pt x="15735" y="152316"/>
                  </a:lnTo>
                  <a:lnTo>
                    <a:pt x="26043" y="107148"/>
                  </a:lnTo>
                  <a:lnTo>
                    <a:pt x="35329" y="72962"/>
                  </a:lnTo>
                  <a:lnTo>
                    <a:pt x="51860" y="33287"/>
                  </a:lnTo>
                  <a:lnTo>
                    <a:pt x="70164" y="9302"/>
                  </a:lnTo>
                  <a:lnTo>
                    <a:pt x="84571" y="1958"/>
                  </a:lnTo>
                  <a:lnTo>
                    <a:pt x="92365" y="0"/>
                  </a:lnTo>
                  <a:lnTo>
                    <a:pt x="110430" y="5351"/>
                  </a:lnTo>
                  <a:lnTo>
                    <a:pt x="120187" y="10728"/>
                  </a:lnTo>
                  <a:lnTo>
                    <a:pt x="134791" y="27993"/>
                  </a:lnTo>
                  <a:lnTo>
                    <a:pt x="149063" y="61513"/>
                  </a:lnTo>
                  <a:lnTo>
                    <a:pt x="152293" y="73570"/>
                  </a:lnTo>
                  <a:lnTo>
                    <a:pt x="150235" y="94492"/>
                  </a:lnTo>
                  <a:lnTo>
                    <a:pt x="140855" y="113199"/>
                  </a:lnTo>
                  <a:lnTo>
                    <a:pt x="124926" y="130920"/>
                  </a:lnTo>
                  <a:lnTo>
                    <a:pt x="106088" y="142559"/>
                  </a:lnTo>
                  <a:lnTo>
                    <a:pt x="79411" y="151197"/>
                  </a:lnTo>
                  <a:lnTo>
                    <a:pt x="66338" y="152512"/>
                  </a:lnTo>
                  <a:lnTo>
                    <a:pt x="58177" y="150743"/>
                  </a:lnTo>
                  <a:lnTo>
                    <a:pt x="56423" y="149286"/>
                  </a:lnTo>
                  <a:lnTo>
                    <a:pt x="55960" y="147608"/>
                  </a:lnTo>
                  <a:lnTo>
                    <a:pt x="57150" y="142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213">
              <a:extLst>
                <a:ext uri="{FF2B5EF4-FFF2-40B4-BE49-F238E27FC236}">
                  <a16:creationId xmlns:a16="http://schemas.microsoft.com/office/drawing/2014/main" xmlns="" id="{DD99737F-4DCE-49C3-AE06-88CB15E2176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330950" y="5810250"/>
              <a:ext cx="165101" cy="195733"/>
            </a:xfrm>
            <a:custGeom>
              <a:avLst/>
              <a:gdLst/>
              <a:ahLst/>
              <a:cxnLst/>
              <a:rect l="0" t="0" r="0" b="0"/>
              <a:pathLst>
                <a:path w="165101" h="195733">
                  <a:moveTo>
                    <a:pt x="0" y="69850"/>
                  </a:moveTo>
                  <a:lnTo>
                    <a:pt x="0" y="69850"/>
                  </a:lnTo>
                  <a:lnTo>
                    <a:pt x="3371" y="63108"/>
                  </a:lnTo>
                  <a:lnTo>
                    <a:pt x="5775" y="61121"/>
                  </a:lnTo>
                  <a:lnTo>
                    <a:pt x="12209" y="58915"/>
                  </a:lnTo>
                  <a:lnTo>
                    <a:pt x="21654" y="61697"/>
                  </a:lnTo>
                  <a:lnTo>
                    <a:pt x="32908" y="69048"/>
                  </a:lnTo>
                  <a:lnTo>
                    <a:pt x="44963" y="81723"/>
                  </a:lnTo>
                  <a:lnTo>
                    <a:pt x="60281" y="111468"/>
                  </a:lnTo>
                  <a:lnTo>
                    <a:pt x="63643" y="150464"/>
                  </a:lnTo>
                  <a:lnTo>
                    <a:pt x="58459" y="186198"/>
                  </a:lnTo>
                  <a:lnTo>
                    <a:pt x="54674" y="195173"/>
                  </a:lnTo>
                  <a:lnTo>
                    <a:pt x="51971" y="195732"/>
                  </a:lnTo>
                  <a:lnTo>
                    <a:pt x="48758" y="193988"/>
                  </a:lnTo>
                  <a:lnTo>
                    <a:pt x="45205" y="190709"/>
                  </a:lnTo>
                  <a:lnTo>
                    <a:pt x="33463" y="169238"/>
                  </a:lnTo>
                  <a:lnTo>
                    <a:pt x="32746" y="144832"/>
                  </a:lnTo>
                  <a:lnTo>
                    <a:pt x="42158" y="101239"/>
                  </a:lnTo>
                  <a:lnTo>
                    <a:pt x="54720" y="73218"/>
                  </a:lnTo>
                  <a:lnTo>
                    <a:pt x="84886" y="39020"/>
                  </a:lnTo>
                  <a:lnTo>
                    <a:pt x="117187" y="1626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214">
              <a:extLst>
                <a:ext uri="{FF2B5EF4-FFF2-40B4-BE49-F238E27FC236}">
                  <a16:creationId xmlns:a16="http://schemas.microsoft.com/office/drawing/2014/main" xmlns="" id="{733F499C-B2BE-46DC-B289-930405F389E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571959" y="5671956"/>
              <a:ext cx="146342" cy="316095"/>
            </a:xfrm>
            <a:custGeom>
              <a:avLst/>
              <a:gdLst/>
              <a:ahLst/>
              <a:cxnLst/>
              <a:rect l="0" t="0" r="0" b="0"/>
              <a:pathLst>
                <a:path w="146342" h="316095">
                  <a:moveTo>
                    <a:pt x="146341" y="17644"/>
                  </a:moveTo>
                  <a:lnTo>
                    <a:pt x="146341" y="17644"/>
                  </a:lnTo>
                  <a:lnTo>
                    <a:pt x="146340" y="10902"/>
                  </a:lnTo>
                  <a:lnTo>
                    <a:pt x="144459" y="5711"/>
                  </a:lnTo>
                  <a:lnTo>
                    <a:pt x="142970" y="3339"/>
                  </a:lnTo>
                  <a:lnTo>
                    <a:pt x="140566" y="1757"/>
                  </a:lnTo>
                  <a:lnTo>
                    <a:pt x="134132" y="0"/>
                  </a:lnTo>
                  <a:lnTo>
                    <a:pt x="112463" y="15865"/>
                  </a:lnTo>
                  <a:lnTo>
                    <a:pt x="87072" y="49651"/>
                  </a:lnTo>
                  <a:lnTo>
                    <a:pt x="66377" y="84315"/>
                  </a:lnTo>
                  <a:lnTo>
                    <a:pt x="43774" y="125592"/>
                  </a:lnTo>
                  <a:lnTo>
                    <a:pt x="21969" y="169808"/>
                  </a:lnTo>
                  <a:lnTo>
                    <a:pt x="8044" y="207804"/>
                  </a:lnTo>
                  <a:lnTo>
                    <a:pt x="0" y="253199"/>
                  </a:lnTo>
                  <a:lnTo>
                    <a:pt x="98" y="265698"/>
                  </a:lnTo>
                  <a:lnTo>
                    <a:pt x="7731" y="285229"/>
                  </a:lnTo>
                  <a:lnTo>
                    <a:pt x="13718" y="293400"/>
                  </a:lnTo>
                  <a:lnTo>
                    <a:pt x="29778" y="304362"/>
                  </a:lnTo>
                  <a:lnTo>
                    <a:pt x="57441" y="31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215">
              <a:extLst>
                <a:ext uri="{FF2B5EF4-FFF2-40B4-BE49-F238E27FC236}">
                  <a16:creationId xmlns:a16="http://schemas.microsoft.com/office/drawing/2014/main" xmlns="" id="{FA0C62B5-3AF3-4D57-84A0-0B4CF587201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762750" y="5766683"/>
              <a:ext cx="165101" cy="208668"/>
            </a:xfrm>
            <a:custGeom>
              <a:avLst/>
              <a:gdLst/>
              <a:ahLst/>
              <a:cxnLst/>
              <a:rect l="0" t="0" r="0" b="0"/>
              <a:pathLst>
                <a:path w="16510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2749"/>
                  </a:lnTo>
                  <a:lnTo>
                    <a:pt x="47385" y="41528"/>
                  </a:lnTo>
                  <a:lnTo>
                    <a:pt x="83992" y="88868"/>
                  </a:lnTo>
                  <a:lnTo>
                    <a:pt x="113237" y="129740"/>
                  </a:lnTo>
                  <a:lnTo>
                    <a:pt x="138810" y="176248"/>
                  </a:lnTo>
                  <a:lnTo>
                    <a:pt x="149471" y="198120"/>
                  </a:lnTo>
                  <a:lnTo>
                    <a:pt x="1651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216">
              <a:extLst>
                <a:ext uri="{FF2B5EF4-FFF2-40B4-BE49-F238E27FC236}">
                  <a16:creationId xmlns:a16="http://schemas.microsoft.com/office/drawing/2014/main" xmlns="" id="{67932719-B985-4FE2-ADE7-189032E6F3F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807200" y="5711629"/>
              <a:ext cx="146051" cy="257372"/>
            </a:xfrm>
            <a:custGeom>
              <a:avLst/>
              <a:gdLst/>
              <a:ahLst/>
              <a:cxnLst/>
              <a:rect l="0" t="0" r="0" b="0"/>
              <a:pathLst>
                <a:path w="146051" h="25737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0"/>
                  </a:lnTo>
                  <a:lnTo>
                    <a:pt x="140981" y="418"/>
                  </a:lnTo>
                  <a:lnTo>
                    <a:pt x="124381" y="21701"/>
                  </a:lnTo>
                  <a:lnTo>
                    <a:pt x="103804" y="54742"/>
                  </a:lnTo>
                  <a:lnTo>
                    <a:pt x="86116" y="85469"/>
                  </a:lnTo>
                  <a:lnTo>
                    <a:pt x="66496" y="118881"/>
                  </a:lnTo>
                  <a:lnTo>
                    <a:pt x="37733" y="164753"/>
                  </a:lnTo>
                  <a:lnTo>
                    <a:pt x="19333" y="204058"/>
                  </a:lnTo>
                  <a:lnTo>
                    <a:pt x="1883" y="249462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217">
              <a:extLst>
                <a:ext uri="{FF2B5EF4-FFF2-40B4-BE49-F238E27FC236}">
                  <a16:creationId xmlns:a16="http://schemas.microsoft.com/office/drawing/2014/main" xmlns="" id="{276CE46C-4387-485C-9A11-5C886A82F6C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042150" y="5930900"/>
              <a:ext cx="3659" cy="88901"/>
            </a:xfrm>
            <a:custGeom>
              <a:avLst/>
              <a:gdLst/>
              <a:ahLst/>
              <a:cxnLst/>
              <a:rect l="0" t="0" r="0" b="0"/>
              <a:pathLst>
                <a:path w="3659" h="88901">
                  <a:moveTo>
                    <a:pt x="0" y="0"/>
                  </a:moveTo>
                  <a:lnTo>
                    <a:pt x="0" y="0"/>
                  </a:lnTo>
                  <a:lnTo>
                    <a:pt x="3658" y="4344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218">
              <a:extLst>
                <a:ext uri="{FF2B5EF4-FFF2-40B4-BE49-F238E27FC236}">
                  <a16:creationId xmlns:a16="http://schemas.microsoft.com/office/drawing/2014/main" xmlns="" id="{7E9C4357-3720-4E64-B325-F59DADD8B68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143750" y="58420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8724" y="5467"/>
                  </a:lnTo>
                  <a:lnTo>
                    <a:pt x="75288" y="6088"/>
                  </a:lnTo>
                  <a:lnTo>
                    <a:pt x="118223" y="6299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219">
              <a:extLst>
                <a:ext uri="{FF2B5EF4-FFF2-40B4-BE49-F238E27FC236}">
                  <a16:creationId xmlns:a16="http://schemas.microsoft.com/office/drawing/2014/main" xmlns="" id="{31FDA877-F212-4D03-8E5E-13212D8E517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181850" y="5905500"/>
              <a:ext cx="139701" cy="3659"/>
            </a:xfrm>
            <a:custGeom>
              <a:avLst/>
              <a:gdLst/>
              <a:ahLst/>
              <a:cxnLst/>
              <a:rect l="0" t="0" r="0" b="0"/>
              <a:pathLst>
                <a:path w="139701" h="3659">
                  <a:moveTo>
                    <a:pt x="0" y="0"/>
                  </a:moveTo>
                  <a:lnTo>
                    <a:pt x="0" y="0"/>
                  </a:lnTo>
                  <a:lnTo>
                    <a:pt x="46304" y="3658"/>
                  </a:lnTo>
                  <a:lnTo>
                    <a:pt x="83804" y="139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220">
              <a:extLst>
                <a:ext uri="{FF2B5EF4-FFF2-40B4-BE49-F238E27FC236}">
                  <a16:creationId xmlns:a16="http://schemas.microsoft.com/office/drawing/2014/main" xmlns="" id="{627EE47E-FA84-4EBA-AD94-96848BF7780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416709" y="5742166"/>
              <a:ext cx="188925" cy="214135"/>
            </a:xfrm>
            <a:custGeom>
              <a:avLst/>
              <a:gdLst/>
              <a:ahLst/>
              <a:cxnLst/>
              <a:rect l="0" t="0" r="0" b="0"/>
              <a:pathLst>
                <a:path w="188925" h="214135">
                  <a:moveTo>
                    <a:pt x="165191" y="10934"/>
                  </a:moveTo>
                  <a:lnTo>
                    <a:pt x="165191" y="10934"/>
                  </a:lnTo>
                  <a:lnTo>
                    <a:pt x="182150" y="882"/>
                  </a:lnTo>
                  <a:lnTo>
                    <a:pt x="184964" y="0"/>
                  </a:lnTo>
                  <a:lnTo>
                    <a:pt x="186840" y="1528"/>
                  </a:lnTo>
                  <a:lnTo>
                    <a:pt x="188924" y="8870"/>
                  </a:lnTo>
                  <a:lnTo>
                    <a:pt x="183355" y="28275"/>
                  </a:lnTo>
                  <a:lnTo>
                    <a:pt x="157281" y="70255"/>
                  </a:lnTo>
                  <a:lnTo>
                    <a:pt x="124747" y="106827"/>
                  </a:lnTo>
                  <a:lnTo>
                    <a:pt x="87591" y="143064"/>
                  </a:lnTo>
                  <a:lnTo>
                    <a:pt x="48438" y="170185"/>
                  </a:lnTo>
                  <a:lnTo>
                    <a:pt x="30045" y="180019"/>
                  </a:lnTo>
                  <a:lnTo>
                    <a:pt x="22883" y="181513"/>
                  </a:lnTo>
                  <a:lnTo>
                    <a:pt x="16696" y="181098"/>
                  </a:lnTo>
                  <a:lnTo>
                    <a:pt x="11161" y="179410"/>
                  </a:lnTo>
                  <a:lnTo>
                    <a:pt x="6766" y="176168"/>
                  </a:lnTo>
                  <a:lnTo>
                    <a:pt x="0" y="166921"/>
                  </a:lnTo>
                  <a:lnTo>
                    <a:pt x="286" y="151993"/>
                  </a:lnTo>
                  <a:lnTo>
                    <a:pt x="11967" y="117036"/>
                  </a:lnTo>
                  <a:lnTo>
                    <a:pt x="19715" y="105598"/>
                  </a:lnTo>
                  <a:lnTo>
                    <a:pt x="23757" y="101560"/>
                  </a:lnTo>
                  <a:lnTo>
                    <a:pt x="33892" y="97073"/>
                  </a:lnTo>
                  <a:lnTo>
                    <a:pt x="39558" y="95876"/>
                  </a:lnTo>
                  <a:lnTo>
                    <a:pt x="45453" y="97195"/>
                  </a:lnTo>
                  <a:lnTo>
                    <a:pt x="79781" y="120209"/>
                  </a:lnTo>
                  <a:lnTo>
                    <a:pt x="117119" y="162568"/>
                  </a:lnTo>
                  <a:lnTo>
                    <a:pt x="148169" y="201965"/>
                  </a:lnTo>
                  <a:lnTo>
                    <a:pt x="165191" y="21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221">
              <a:extLst>
                <a:ext uri="{FF2B5EF4-FFF2-40B4-BE49-F238E27FC236}">
                  <a16:creationId xmlns:a16="http://schemas.microsoft.com/office/drawing/2014/main" xmlns="" id="{99DB894C-7497-4091-8D33-6E08AEC0146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581900" y="5654148"/>
              <a:ext cx="173238" cy="296353"/>
            </a:xfrm>
            <a:custGeom>
              <a:avLst/>
              <a:gdLst/>
              <a:ahLst/>
              <a:cxnLst/>
              <a:rect l="0" t="0" r="0" b="0"/>
              <a:pathLst>
                <a:path w="173238" h="296353">
                  <a:moveTo>
                    <a:pt x="114300" y="16402"/>
                  </a:moveTo>
                  <a:lnTo>
                    <a:pt x="114300" y="16402"/>
                  </a:lnTo>
                  <a:lnTo>
                    <a:pt x="117670" y="6289"/>
                  </a:lnTo>
                  <a:lnTo>
                    <a:pt x="120780" y="3309"/>
                  </a:lnTo>
                  <a:lnTo>
                    <a:pt x="129880" y="0"/>
                  </a:lnTo>
                  <a:lnTo>
                    <a:pt x="135270" y="1234"/>
                  </a:lnTo>
                  <a:lnTo>
                    <a:pt x="146903" y="8250"/>
                  </a:lnTo>
                  <a:lnTo>
                    <a:pt x="157248" y="25949"/>
                  </a:lnTo>
                  <a:lnTo>
                    <a:pt x="169122" y="67444"/>
                  </a:lnTo>
                  <a:lnTo>
                    <a:pt x="173237" y="102587"/>
                  </a:lnTo>
                  <a:lnTo>
                    <a:pt x="172715" y="141725"/>
                  </a:lnTo>
                  <a:lnTo>
                    <a:pt x="168249" y="180756"/>
                  </a:lnTo>
                  <a:lnTo>
                    <a:pt x="160150" y="217154"/>
                  </a:lnTo>
                  <a:lnTo>
                    <a:pt x="147142" y="247443"/>
                  </a:lnTo>
                  <a:lnTo>
                    <a:pt x="128191" y="269370"/>
                  </a:lnTo>
                  <a:lnTo>
                    <a:pt x="117210" y="278181"/>
                  </a:lnTo>
                  <a:lnTo>
                    <a:pt x="71418" y="293952"/>
                  </a:lnTo>
                  <a:lnTo>
                    <a:pt x="27746" y="296352"/>
                  </a:lnTo>
                  <a:lnTo>
                    <a:pt x="0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2222">
            <a:extLst>
              <a:ext uri="{FF2B5EF4-FFF2-40B4-BE49-F238E27FC236}">
                <a16:creationId xmlns:a16="http://schemas.microsoft.com/office/drawing/2014/main" xmlns="" id="{71D8C3B6-8A42-436F-8E5B-8F83AD6533A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24400" y="5949950"/>
            <a:ext cx="666751" cy="376544"/>
          </a:xfrm>
          <a:custGeom>
            <a:avLst/>
            <a:gdLst/>
            <a:ahLst/>
            <a:cxnLst/>
            <a:rect l="0" t="0" r="0" b="0"/>
            <a:pathLst>
              <a:path w="666751" h="376544">
                <a:moveTo>
                  <a:pt x="0" y="355600"/>
                </a:moveTo>
                <a:lnTo>
                  <a:pt x="0" y="355600"/>
                </a:lnTo>
                <a:lnTo>
                  <a:pt x="0" y="375374"/>
                </a:lnTo>
                <a:lnTo>
                  <a:pt x="2117" y="376543"/>
                </a:lnTo>
                <a:lnTo>
                  <a:pt x="10113" y="375962"/>
                </a:lnTo>
                <a:lnTo>
                  <a:pt x="43370" y="358184"/>
                </a:lnTo>
                <a:lnTo>
                  <a:pt x="88185" y="332760"/>
                </a:lnTo>
                <a:lnTo>
                  <a:pt x="115939" y="317089"/>
                </a:lnTo>
                <a:lnTo>
                  <a:pt x="149965" y="296765"/>
                </a:lnTo>
                <a:lnTo>
                  <a:pt x="188171" y="273337"/>
                </a:lnTo>
                <a:lnTo>
                  <a:pt x="229164" y="247841"/>
                </a:lnTo>
                <a:lnTo>
                  <a:pt x="274837" y="220261"/>
                </a:lnTo>
                <a:lnTo>
                  <a:pt x="323630" y="191291"/>
                </a:lnTo>
                <a:lnTo>
                  <a:pt x="374503" y="161394"/>
                </a:lnTo>
                <a:lnTo>
                  <a:pt x="421825" y="134407"/>
                </a:lnTo>
                <a:lnTo>
                  <a:pt x="466778" y="109360"/>
                </a:lnTo>
                <a:lnTo>
                  <a:pt x="510152" y="85606"/>
                </a:lnTo>
                <a:lnTo>
                  <a:pt x="546829" y="65537"/>
                </a:lnTo>
                <a:lnTo>
                  <a:pt x="579041" y="47925"/>
                </a:lnTo>
                <a:lnTo>
                  <a:pt x="608278" y="31950"/>
                </a:lnTo>
                <a:lnTo>
                  <a:pt x="6667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SMARTInkShape-2223">
            <a:extLst>
              <a:ext uri="{FF2B5EF4-FFF2-40B4-BE49-F238E27FC236}">
                <a16:creationId xmlns:a16="http://schemas.microsoft.com/office/drawing/2014/main" xmlns="" id="{41F7B653-7933-4C1E-B4D3-C6ED9ADEB6F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14806" y="5721350"/>
            <a:ext cx="500245" cy="266701"/>
          </a:xfrm>
          <a:custGeom>
            <a:avLst/>
            <a:gdLst/>
            <a:ahLst/>
            <a:cxnLst/>
            <a:rect l="0" t="0" r="0" b="0"/>
            <a:pathLst>
              <a:path w="500245" h="266701">
                <a:moveTo>
                  <a:pt x="17644" y="266700"/>
                </a:moveTo>
                <a:lnTo>
                  <a:pt x="17644" y="266700"/>
                </a:lnTo>
                <a:lnTo>
                  <a:pt x="10902" y="266700"/>
                </a:lnTo>
                <a:lnTo>
                  <a:pt x="5711" y="264818"/>
                </a:lnTo>
                <a:lnTo>
                  <a:pt x="0" y="261233"/>
                </a:lnTo>
                <a:lnTo>
                  <a:pt x="5752" y="250498"/>
                </a:lnTo>
                <a:lnTo>
                  <a:pt x="39991" y="223799"/>
                </a:lnTo>
                <a:lnTo>
                  <a:pt x="84021" y="195422"/>
                </a:lnTo>
                <a:lnTo>
                  <a:pt x="110578" y="178964"/>
                </a:lnTo>
                <a:lnTo>
                  <a:pt x="142394" y="160937"/>
                </a:lnTo>
                <a:lnTo>
                  <a:pt x="177717" y="141863"/>
                </a:lnTo>
                <a:lnTo>
                  <a:pt x="215376" y="122093"/>
                </a:lnTo>
                <a:lnTo>
                  <a:pt x="253182" y="103267"/>
                </a:lnTo>
                <a:lnTo>
                  <a:pt x="291086" y="85072"/>
                </a:lnTo>
                <a:lnTo>
                  <a:pt x="329056" y="67298"/>
                </a:lnTo>
                <a:lnTo>
                  <a:pt x="364951" y="51921"/>
                </a:lnTo>
                <a:lnTo>
                  <a:pt x="399467" y="38142"/>
                </a:lnTo>
                <a:lnTo>
                  <a:pt x="433059" y="25428"/>
                </a:lnTo>
                <a:lnTo>
                  <a:pt x="50024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4" name="SMARTInkShape-Group433">
            <a:extLst>
              <a:ext uri="{FF2B5EF4-FFF2-40B4-BE49-F238E27FC236}">
                <a16:creationId xmlns:a16="http://schemas.microsoft.com/office/drawing/2014/main" xmlns="" id="{6B7A7757-B9B9-42FB-AB89-40EA2D5A3A8C}"/>
              </a:ext>
            </a:extLst>
          </p:cNvPr>
          <p:cNvGrpSpPr/>
          <p:nvPr/>
        </p:nvGrpSpPr>
        <p:grpSpPr>
          <a:xfrm>
            <a:off x="8159750" y="5712768"/>
            <a:ext cx="1822556" cy="408633"/>
            <a:chOff x="8159750" y="5712768"/>
            <a:chExt cx="1822556" cy="408633"/>
          </a:xfrm>
        </p:grpSpPr>
        <p:sp>
          <p:nvSpPr>
            <p:cNvPr id="312" name="SMARTInkShape-2224">
              <a:extLst>
                <a:ext uri="{FF2B5EF4-FFF2-40B4-BE49-F238E27FC236}">
                  <a16:creationId xmlns:a16="http://schemas.microsoft.com/office/drawing/2014/main" xmlns="" id="{CF4C9A9F-8A3C-4C04-BB6A-8653F4DB3DD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886950" y="5743379"/>
              <a:ext cx="95356" cy="346272"/>
            </a:xfrm>
            <a:custGeom>
              <a:avLst/>
              <a:gdLst/>
              <a:ahLst/>
              <a:cxnLst/>
              <a:rect l="0" t="0" r="0" b="0"/>
              <a:pathLst>
                <a:path w="95356" h="346272">
                  <a:moveTo>
                    <a:pt x="76200" y="3371"/>
                  </a:moveTo>
                  <a:lnTo>
                    <a:pt x="76200" y="3371"/>
                  </a:lnTo>
                  <a:lnTo>
                    <a:pt x="76200" y="0"/>
                  </a:lnTo>
                  <a:lnTo>
                    <a:pt x="76905" y="418"/>
                  </a:lnTo>
                  <a:lnTo>
                    <a:pt x="79570" y="4646"/>
                  </a:lnTo>
                  <a:lnTo>
                    <a:pt x="86870" y="45094"/>
                  </a:lnTo>
                  <a:lnTo>
                    <a:pt x="91780" y="75637"/>
                  </a:lnTo>
                  <a:lnTo>
                    <a:pt x="94348" y="103053"/>
                  </a:lnTo>
                  <a:lnTo>
                    <a:pt x="95355" y="128387"/>
                  </a:lnTo>
                  <a:lnTo>
                    <a:pt x="95320" y="152331"/>
                  </a:lnTo>
                  <a:lnTo>
                    <a:pt x="91767" y="179583"/>
                  </a:lnTo>
                  <a:lnTo>
                    <a:pt x="85872" y="209041"/>
                  </a:lnTo>
                  <a:lnTo>
                    <a:pt x="78415" y="239968"/>
                  </a:lnTo>
                  <a:lnTo>
                    <a:pt x="62603" y="281857"/>
                  </a:lnTo>
                  <a:lnTo>
                    <a:pt x="44756" y="309176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225">
              <a:extLst>
                <a:ext uri="{FF2B5EF4-FFF2-40B4-BE49-F238E27FC236}">
                  <a16:creationId xmlns:a16="http://schemas.microsoft.com/office/drawing/2014/main" xmlns="" id="{94BEE58E-01B2-46DC-9DCA-E3C0C4889C6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709465" y="5844979"/>
              <a:ext cx="174794" cy="200222"/>
            </a:xfrm>
            <a:custGeom>
              <a:avLst/>
              <a:gdLst/>
              <a:ahLst/>
              <a:cxnLst/>
              <a:rect l="0" t="0" r="0" b="0"/>
              <a:pathLst>
                <a:path w="174794" h="200222">
                  <a:moveTo>
                    <a:pt x="171135" y="3371"/>
                  </a:moveTo>
                  <a:lnTo>
                    <a:pt x="171135" y="3371"/>
                  </a:lnTo>
                  <a:lnTo>
                    <a:pt x="174506" y="0"/>
                  </a:lnTo>
                  <a:lnTo>
                    <a:pt x="174793" y="418"/>
                  </a:lnTo>
                  <a:lnTo>
                    <a:pt x="168386" y="14959"/>
                  </a:lnTo>
                  <a:lnTo>
                    <a:pt x="143232" y="47575"/>
                  </a:lnTo>
                  <a:lnTo>
                    <a:pt x="104876" y="87457"/>
                  </a:lnTo>
                  <a:lnTo>
                    <a:pt x="61018" y="111298"/>
                  </a:lnTo>
                  <a:lnTo>
                    <a:pt x="22711" y="119072"/>
                  </a:lnTo>
                  <a:lnTo>
                    <a:pt x="11507" y="117194"/>
                  </a:lnTo>
                  <a:lnTo>
                    <a:pt x="3333" y="113119"/>
                  </a:lnTo>
                  <a:lnTo>
                    <a:pt x="0" y="106170"/>
                  </a:lnTo>
                  <a:lnTo>
                    <a:pt x="1942" y="87160"/>
                  </a:lnTo>
                  <a:lnTo>
                    <a:pt x="11564" y="66141"/>
                  </a:lnTo>
                  <a:lnTo>
                    <a:pt x="16071" y="62150"/>
                  </a:lnTo>
                  <a:lnTo>
                    <a:pt x="26722" y="57718"/>
                  </a:lnTo>
                  <a:lnTo>
                    <a:pt x="31820" y="57947"/>
                  </a:lnTo>
                  <a:lnTo>
                    <a:pt x="41249" y="61964"/>
                  </a:lnTo>
                  <a:lnTo>
                    <a:pt x="70722" y="96326"/>
                  </a:lnTo>
                  <a:lnTo>
                    <a:pt x="92307" y="137216"/>
                  </a:lnTo>
                  <a:lnTo>
                    <a:pt x="112525" y="181315"/>
                  </a:lnTo>
                  <a:lnTo>
                    <a:pt x="118021" y="192032"/>
                  </a:lnTo>
                  <a:lnTo>
                    <a:pt x="120335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226">
              <a:extLst>
                <a:ext uri="{FF2B5EF4-FFF2-40B4-BE49-F238E27FC236}">
                  <a16:creationId xmlns:a16="http://schemas.microsoft.com/office/drawing/2014/main" xmlns="" id="{4BB8A419-C57C-4149-B7E5-D4D1E2B0B99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432729" y="6007100"/>
              <a:ext cx="174822" cy="9104"/>
            </a:xfrm>
            <a:custGeom>
              <a:avLst/>
              <a:gdLst/>
              <a:ahLst/>
              <a:cxnLst/>
              <a:rect l="0" t="0" r="0" b="0"/>
              <a:pathLst>
                <a:path w="174822" h="9104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7748" y="705"/>
                  </a:lnTo>
                  <a:lnTo>
                    <a:pt x="33693" y="8839"/>
                  </a:lnTo>
                  <a:lnTo>
                    <a:pt x="79172" y="9103"/>
                  </a:lnTo>
                  <a:lnTo>
                    <a:pt x="111055" y="8184"/>
                  </a:lnTo>
                  <a:lnTo>
                    <a:pt x="1748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227">
              <a:extLst>
                <a:ext uri="{FF2B5EF4-FFF2-40B4-BE49-F238E27FC236}">
                  <a16:creationId xmlns:a16="http://schemas.microsoft.com/office/drawing/2014/main" xmlns="" id="{5F6E0805-25D2-4081-9FA2-42C29076F3F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436100" y="59309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0226" y="8839"/>
                  </a:lnTo>
                  <a:lnTo>
                    <a:pt x="64281" y="11937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228">
              <a:extLst>
                <a:ext uri="{FF2B5EF4-FFF2-40B4-BE49-F238E27FC236}">
                  <a16:creationId xmlns:a16="http://schemas.microsoft.com/office/drawing/2014/main" xmlns="" id="{EA9507C3-230B-4B84-B29B-C3B0FA77646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309100" y="6013450"/>
              <a:ext cx="24101" cy="107951"/>
            </a:xfrm>
            <a:custGeom>
              <a:avLst/>
              <a:gdLst/>
              <a:ahLst/>
              <a:cxnLst/>
              <a:rect l="0" t="0" r="0" b="0"/>
              <a:pathLst>
                <a:path w="24101" h="10795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6592" y="31801"/>
                  </a:lnTo>
                  <a:lnTo>
                    <a:pt x="24100" y="72252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229">
              <a:extLst>
                <a:ext uri="{FF2B5EF4-FFF2-40B4-BE49-F238E27FC236}">
                  <a16:creationId xmlns:a16="http://schemas.microsoft.com/office/drawing/2014/main" xmlns="" id="{A2EA7FC3-6EBA-4096-B3A0-B9D890FA1E3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099550" y="5800242"/>
              <a:ext cx="190501" cy="302109"/>
            </a:xfrm>
            <a:custGeom>
              <a:avLst/>
              <a:gdLst/>
              <a:ahLst/>
              <a:cxnLst/>
              <a:rect l="0" t="0" r="0" b="0"/>
              <a:pathLst>
                <a:path w="190501" h="302109">
                  <a:moveTo>
                    <a:pt x="190500" y="3658"/>
                  </a:moveTo>
                  <a:lnTo>
                    <a:pt x="190500" y="3658"/>
                  </a:lnTo>
                  <a:lnTo>
                    <a:pt x="187129" y="287"/>
                  </a:lnTo>
                  <a:lnTo>
                    <a:pt x="186136" y="0"/>
                  </a:lnTo>
                  <a:lnTo>
                    <a:pt x="185474" y="513"/>
                  </a:lnTo>
                  <a:lnTo>
                    <a:pt x="185032" y="1562"/>
                  </a:lnTo>
                  <a:lnTo>
                    <a:pt x="169821" y="10430"/>
                  </a:lnTo>
                  <a:lnTo>
                    <a:pt x="144860" y="51787"/>
                  </a:lnTo>
                  <a:lnTo>
                    <a:pt x="119905" y="94040"/>
                  </a:lnTo>
                  <a:lnTo>
                    <a:pt x="100328" y="127789"/>
                  </a:lnTo>
                  <a:lnTo>
                    <a:pt x="79868" y="162544"/>
                  </a:lnTo>
                  <a:lnTo>
                    <a:pt x="49926" y="208466"/>
                  </a:lnTo>
                  <a:lnTo>
                    <a:pt x="27728" y="245043"/>
                  </a:lnTo>
                  <a:lnTo>
                    <a:pt x="6073" y="289611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230">
              <a:extLst>
                <a:ext uri="{FF2B5EF4-FFF2-40B4-BE49-F238E27FC236}">
                  <a16:creationId xmlns:a16="http://schemas.microsoft.com/office/drawing/2014/main" xmlns="" id="{27540D43-F236-4172-9631-D94D39E9B6A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124950" y="5842883"/>
              <a:ext cx="120651" cy="237297"/>
            </a:xfrm>
            <a:custGeom>
              <a:avLst/>
              <a:gdLst/>
              <a:ahLst/>
              <a:cxnLst/>
              <a:rect l="0" t="0" r="0" b="0"/>
              <a:pathLst>
                <a:path w="120651" h="237297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0831" y="1822"/>
                  </a:lnTo>
                  <a:lnTo>
                    <a:pt x="30491" y="47576"/>
                  </a:lnTo>
                  <a:lnTo>
                    <a:pt x="54974" y="89127"/>
                  </a:lnTo>
                  <a:lnTo>
                    <a:pt x="71940" y="123083"/>
                  </a:lnTo>
                  <a:lnTo>
                    <a:pt x="87006" y="155577"/>
                  </a:lnTo>
                  <a:lnTo>
                    <a:pt x="103625" y="195994"/>
                  </a:lnTo>
                  <a:lnTo>
                    <a:pt x="113674" y="236795"/>
                  </a:lnTo>
                  <a:lnTo>
                    <a:pt x="114588" y="237296"/>
                  </a:lnTo>
                  <a:lnTo>
                    <a:pt x="115902" y="236925"/>
                  </a:lnTo>
                  <a:lnTo>
                    <a:pt x="1206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231">
              <a:extLst>
                <a:ext uri="{FF2B5EF4-FFF2-40B4-BE49-F238E27FC236}">
                  <a16:creationId xmlns:a16="http://schemas.microsoft.com/office/drawing/2014/main" xmlns="" id="{B6CD3212-85DF-403F-BCF0-D0FA84F4553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964575" y="5776680"/>
              <a:ext cx="115926" cy="338371"/>
            </a:xfrm>
            <a:custGeom>
              <a:avLst/>
              <a:gdLst/>
              <a:ahLst/>
              <a:cxnLst/>
              <a:rect l="0" t="0" r="0" b="0"/>
              <a:pathLst>
                <a:path w="115926" h="338371">
                  <a:moveTo>
                    <a:pt x="115925" y="8170"/>
                  </a:moveTo>
                  <a:lnTo>
                    <a:pt x="115925" y="8170"/>
                  </a:lnTo>
                  <a:lnTo>
                    <a:pt x="115924" y="1428"/>
                  </a:lnTo>
                  <a:lnTo>
                    <a:pt x="114513" y="148"/>
                  </a:lnTo>
                  <a:lnTo>
                    <a:pt x="112162" y="0"/>
                  </a:lnTo>
                  <a:lnTo>
                    <a:pt x="105081" y="2422"/>
                  </a:lnTo>
                  <a:lnTo>
                    <a:pt x="94877" y="8203"/>
                  </a:lnTo>
                  <a:lnTo>
                    <a:pt x="61098" y="53870"/>
                  </a:lnTo>
                  <a:lnTo>
                    <a:pt x="35945" y="101203"/>
                  </a:lnTo>
                  <a:lnTo>
                    <a:pt x="21818" y="138418"/>
                  </a:lnTo>
                  <a:lnTo>
                    <a:pt x="8482" y="180828"/>
                  </a:lnTo>
                  <a:lnTo>
                    <a:pt x="1144" y="219904"/>
                  </a:lnTo>
                  <a:lnTo>
                    <a:pt x="0" y="254674"/>
                  </a:lnTo>
                  <a:lnTo>
                    <a:pt x="11256" y="295932"/>
                  </a:lnTo>
                  <a:lnTo>
                    <a:pt x="22133" y="314569"/>
                  </a:lnTo>
                  <a:lnTo>
                    <a:pt x="37786" y="326146"/>
                  </a:lnTo>
                  <a:lnTo>
                    <a:pt x="65125" y="33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232">
              <a:extLst>
                <a:ext uri="{FF2B5EF4-FFF2-40B4-BE49-F238E27FC236}">
                  <a16:creationId xmlns:a16="http://schemas.microsoft.com/office/drawing/2014/main" xmlns="" id="{C056DA25-AC7C-4ACF-AF51-7BF99C7DA5A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667750" y="5911850"/>
              <a:ext cx="209551" cy="155316"/>
            </a:xfrm>
            <a:custGeom>
              <a:avLst/>
              <a:gdLst/>
              <a:ahLst/>
              <a:cxnLst/>
              <a:rect l="0" t="0" r="0" b="0"/>
              <a:pathLst>
                <a:path w="209551" h="155316">
                  <a:moveTo>
                    <a:pt x="0" y="38100"/>
                  </a:moveTo>
                  <a:lnTo>
                    <a:pt x="0" y="38100"/>
                  </a:lnTo>
                  <a:lnTo>
                    <a:pt x="3370" y="31358"/>
                  </a:lnTo>
                  <a:lnTo>
                    <a:pt x="8789" y="26167"/>
                  </a:lnTo>
                  <a:lnTo>
                    <a:pt x="12209" y="23795"/>
                  </a:lnTo>
                  <a:lnTo>
                    <a:pt x="25417" y="23040"/>
                  </a:lnTo>
                  <a:lnTo>
                    <a:pt x="43046" y="26468"/>
                  </a:lnTo>
                  <a:lnTo>
                    <a:pt x="62640" y="35046"/>
                  </a:lnTo>
                  <a:lnTo>
                    <a:pt x="77463" y="51559"/>
                  </a:lnTo>
                  <a:lnTo>
                    <a:pt x="87346" y="73010"/>
                  </a:lnTo>
                  <a:lnTo>
                    <a:pt x="92201" y="107474"/>
                  </a:lnTo>
                  <a:lnTo>
                    <a:pt x="87880" y="141357"/>
                  </a:lnTo>
                  <a:lnTo>
                    <a:pt x="84213" y="151020"/>
                  </a:lnTo>
                  <a:lnTo>
                    <a:pt x="80232" y="155315"/>
                  </a:lnTo>
                  <a:lnTo>
                    <a:pt x="78182" y="154343"/>
                  </a:lnTo>
                  <a:lnTo>
                    <a:pt x="74023" y="147620"/>
                  </a:lnTo>
                  <a:lnTo>
                    <a:pt x="74457" y="125192"/>
                  </a:lnTo>
                  <a:lnTo>
                    <a:pt x="83042" y="81644"/>
                  </a:lnTo>
                  <a:lnTo>
                    <a:pt x="94998" y="59805"/>
                  </a:lnTo>
                  <a:lnTo>
                    <a:pt x="120967" y="34418"/>
                  </a:lnTo>
                  <a:lnTo>
                    <a:pt x="157746" y="1686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233">
              <a:extLst>
                <a:ext uri="{FF2B5EF4-FFF2-40B4-BE49-F238E27FC236}">
                  <a16:creationId xmlns:a16="http://schemas.microsoft.com/office/drawing/2014/main" xmlns="" id="{D7FC5606-B180-4AEA-9789-6D1AA0D3C3A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159750" y="5899251"/>
              <a:ext cx="158751" cy="12600"/>
            </a:xfrm>
            <a:custGeom>
              <a:avLst/>
              <a:gdLst/>
              <a:ahLst/>
              <a:cxnLst/>
              <a:rect l="0" t="0" r="0" b="0"/>
              <a:pathLst>
                <a:path w="158751" h="12600">
                  <a:moveTo>
                    <a:pt x="0" y="12599"/>
                  </a:moveTo>
                  <a:lnTo>
                    <a:pt x="0" y="12599"/>
                  </a:lnTo>
                  <a:lnTo>
                    <a:pt x="0" y="9228"/>
                  </a:lnTo>
                  <a:lnTo>
                    <a:pt x="1881" y="5692"/>
                  </a:lnTo>
                  <a:lnTo>
                    <a:pt x="3370" y="3760"/>
                  </a:lnTo>
                  <a:lnTo>
                    <a:pt x="12551" y="1615"/>
                  </a:lnTo>
                  <a:lnTo>
                    <a:pt x="51554" y="238"/>
                  </a:lnTo>
                  <a:lnTo>
                    <a:pt x="92494" y="0"/>
                  </a:lnTo>
                  <a:lnTo>
                    <a:pt x="132533" y="3299"/>
                  </a:lnTo>
                  <a:lnTo>
                    <a:pt x="158750" y="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234">
              <a:extLst>
                <a:ext uri="{FF2B5EF4-FFF2-40B4-BE49-F238E27FC236}">
                  <a16:creationId xmlns:a16="http://schemas.microsoft.com/office/drawing/2014/main" xmlns="" id="{7F6D0F12-2E9E-4594-9211-C3A783F76BD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213241" y="5981700"/>
              <a:ext cx="124310" cy="24518"/>
            </a:xfrm>
            <a:custGeom>
              <a:avLst/>
              <a:gdLst/>
              <a:ahLst/>
              <a:cxnLst/>
              <a:rect l="0" t="0" r="0" b="0"/>
              <a:pathLst>
                <a:path w="124310" h="24518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2" y="24517"/>
                  </a:lnTo>
                  <a:lnTo>
                    <a:pt x="48941" y="16484"/>
                  </a:lnTo>
                  <a:lnTo>
                    <a:pt x="93198" y="7079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235">
              <a:extLst>
                <a:ext uri="{FF2B5EF4-FFF2-40B4-BE49-F238E27FC236}">
                  <a16:creationId xmlns:a16="http://schemas.microsoft.com/office/drawing/2014/main" xmlns="" id="{FF1F4DA7-AA0C-441E-8871-D8DD15E3833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554439" y="5712768"/>
              <a:ext cx="153233" cy="376773"/>
            </a:xfrm>
            <a:custGeom>
              <a:avLst/>
              <a:gdLst/>
              <a:ahLst/>
              <a:cxnLst/>
              <a:rect l="0" t="0" r="0" b="0"/>
              <a:pathLst>
                <a:path w="153233" h="376773">
                  <a:moveTo>
                    <a:pt x="5361" y="141932"/>
                  </a:moveTo>
                  <a:lnTo>
                    <a:pt x="5361" y="141932"/>
                  </a:lnTo>
                  <a:lnTo>
                    <a:pt x="1990" y="138561"/>
                  </a:lnTo>
                  <a:lnTo>
                    <a:pt x="1702" y="138979"/>
                  </a:lnTo>
                  <a:lnTo>
                    <a:pt x="14381" y="175449"/>
                  </a:lnTo>
                  <a:lnTo>
                    <a:pt x="21126" y="222419"/>
                  </a:lnTo>
                  <a:lnTo>
                    <a:pt x="22951" y="258137"/>
                  </a:lnTo>
                  <a:lnTo>
                    <a:pt x="21880" y="293297"/>
                  </a:lnTo>
                  <a:lnTo>
                    <a:pt x="17311" y="339181"/>
                  </a:lnTo>
                  <a:lnTo>
                    <a:pt x="11489" y="367593"/>
                  </a:lnTo>
                  <a:lnTo>
                    <a:pt x="8084" y="375575"/>
                  </a:lnTo>
                  <a:lnTo>
                    <a:pt x="7176" y="376717"/>
                  </a:lnTo>
                  <a:lnTo>
                    <a:pt x="6571" y="376772"/>
                  </a:lnTo>
                  <a:lnTo>
                    <a:pt x="1236" y="339257"/>
                  </a:lnTo>
                  <a:lnTo>
                    <a:pt x="0" y="304891"/>
                  </a:lnTo>
                  <a:lnTo>
                    <a:pt x="1788" y="282321"/>
                  </a:lnTo>
                  <a:lnTo>
                    <a:pt x="5095" y="256692"/>
                  </a:lnTo>
                  <a:lnTo>
                    <a:pt x="9417" y="229020"/>
                  </a:lnTo>
                  <a:lnTo>
                    <a:pt x="15121" y="201403"/>
                  </a:lnTo>
                  <a:lnTo>
                    <a:pt x="21745" y="173818"/>
                  </a:lnTo>
                  <a:lnTo>
                    <a:pt x="28984" y="146256"/>
                  </a:lnTo>
                  <a:lnTo>
                    <a:pt x="44552" y="100580"/>
                  </a:lnTo>
                  <a:lnTo>
                    <a:pt x="60879" y="63581"/>
                  </a:lnTo>
                  <a:lnTo>
                    <a:pt x="92475" y="16728"/>
                  </a:lnTo>
                  <a:lnTo>
                    <a:pt x="106167" y="5147"/>
                  </a:lnTo>
                  <a:lnTo>
                    <a:pt x="119308" y="0"/>
                  </a:lnTo>
                  <a:lnTo>
                    <a:pt x="126481" y="2154"/>
                  </a:lnTo>
                  <a:lnTo>
                    <a:pt x="141977" y="13957"/>
                  </a:lnTo>
                  <a:lnTo>
                    <a:pt x="150745" y="34724"/>
                  </a:lnTo>
                  <a:lnTo>
                    <a:pt x="153232" y="59711"/>
                  </a:lnTo>
                  <a:lnTo>
                    <a:pt x="149633" y="84928"/>
                  </a:lnTo>
                  <a:lnTo>
                    <a:pt x="137685" y="108366"/>
                  </a:lnTo>
                  <a:lnTo>
                    <a:pt x="120616" y="128424"/>
                  </a:lnTo>
                  <a:lnTo>
                    <a:pt x="80913" y="152800"/>
                  </a:lnTo>
                  <a:lnTo>
                    <a:pt x="53382" y="163026"/>
                  </a:lnTo>
                  <a:lnTo>
                    <a:pt x="24411" y="16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434">
            <a:extLst>
              <a:ext uri="{FF2B5EF4-FFF2-40B4-BE49-F238E27FC236}">
                <a16:creationId xmlns:a16="http://schemas.microsoft.com/office/drawing/2014/main" xmlns="" id="{A0583F5A-2CAB-4627-9CD3-D5DA1B915F40}"/>
              </a:ext>
            </a:extLst>
          </p:cNvPr>
          <p:cNvGrpSpPr/>
          <p:nvPr/>
        </p:nvGrpSpPr>
        <p:grpSpPr>
          <a:xfrm>
            <a:off x="9366250" y="4821434"/>
            <a:ext cx="190161" cy="626867"/>
            <a:chOff x="9366250" y="4821434"/>
            <a:chExt cx="190161" cy="626867"/>
          </a:xfrm>
        </p:grpSpPr>
        <p:sp>
          <p:nvSpPr>
            <p:cNvPr id="325" name="SMARTInkShape-2236">
              <a:extLst>
                <a:ext uri="{FF2B5EF4-FFF2-40B4-BE49-F238E27FC236}">
                  <a16:creationId xmlns:a16="http://schemas.microsoft.com/office/drawing/2014/main" xmlns="" id="{B05D7721-E9D9-441A-BA9C-2AD63C92C74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391857" y="4821434"/>
              <a:ext cx="82344" cy="112517"/>
            </a:xfrm>
            <a:custGeom>
              <a:avLst/>
              <a:gdLst/>
              <a:ahLst/>
              <a:cxnLst/>
              <a:rect l="0" t="0" r="0" b="0"/>
              <a:pathLst>
                <a:path w="82344" h="112517">
                  <a:moveTo>
                    <a:pt x="6143" y="61716"/>
                  </a:moveTo>
                  <a:lnTo>
                    <a:pt x="6143" y="61716"/>
                  </a:lnTo>
                  <a:lnTo>
                    <a:pt x="2772" y="54974"/>
                  </a:lnTo>
                  <a:lnTo>
                    <a:pt x="2999" y="47901"/>
                  </a:lnTo>
                  <a:lnTo>
                    <a:pt x="6088" y="31049"/>
                  </a:lnTo>
                  <a:lnTo>
                    <a:pt x="6126" y="33658"/>
                  </a:lnTo>
                  <a:lnTo>
                    <a:pt x="2481" y="50999"/>
                  </a:lnTo>
                  <a:lnTo>
                    <a:pt x="3330" y="74808"/>
                  </a:lnTo>
                  <a:lnTo>
                    <a:pt x="0" y="103308"/>
                  </a:lnTo>
                  <a:lnTo>
                    <a:pt x="636" y="102850"/>
                  </a:lnTo>
                  <a:lnTo>
                    <a:pt x="3225" y="98577"/>
                  </a:lnTo>
                  <a:lnTo>
                    <a:pt x="5886" y="55190"/>
                  </a:lnTo>
                  <a:lnTo>
                    <a:pt x="11162" y="25541"/>
                  </a:lnTo>
                  <a:lnTo>
                    <a:pt x="18999" y="7246"/>
                  </a:lnTo>
                  <a:lnTo>
                    <a:pt x="23146" y="2229"/>
                  </a:lnTo>
                  <a:lnTo>
                    <a:pt x="27340" y="0"/>
                  </a:lnTo>
                  <a:lnTo>
                    <a:pt x="33437" y="890"/>
                  </a:lnTo>
                  <a:lnTo>
                    <a:pt x="48850" y="7211"/>
                  </a:lnTo>
                  <a:lnTo>
                    <a:pt x="61287" y="19931"/>
                  </a:lnTo>
                  <a:lnTo>
                    <a:pt x="70538" y="37105"/>
                  </a:lnTo>
                  <a:lnTo>
                    <a:pt x="74916" y="61872"/>
                  </a:lnTo>
                  <a:lnTo>
                    <a:pt x="76604" y="98418"/>
                  </a:lnTo>
                  <a:lnTo>
                    <a:pt x="82343" y="11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237">
              <a:extLst>
                <a:ext uri="{FF2B5EF4-FFF2-40B4-BE49-F238E27FC236}">
                  <a16:creationId xmlns:a16="http://schemas.microsoft.com/office/drawing/2014/main" xmlns="" id="{7C8CF0A1-9720-4162-8A31-A335A2A81C8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544050" y="5346700"/>
              <a:ext cx="12361" cy="101601"/>
            </a:xfrm>
            <a:custGeom>
              <a:avLst/>
              <a:gdLst/>
              <a:ahLst/>
              <a:cxnLst/>
              <a:rect l="0" t="0" r="0" b="0"/>
              <a:pathLst>
                <a:path w="12361" h="101601">
                  <a:moveTo>
                    <a:pt x="0" y="0"/>
                  </a:moveTo>
                  <a:lnTo>
                    <a:pt x="0" y="0"/>
                  </a:lnTo>
                  <a:lnTo>
                    <a:pt x="8837" y="17676"/>
                  </a:lnTo>
                  <a:lnTo>
                    <a:pt x="12360" y="56704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238">
              <a:extLst>
                <a:ext uri="{FF2B5EF4-FFF2-40B4-BE49-F238E27FC236}">
                  <a16:creationId xmlns:a16="http://schemas.microsoft.com/office/drawing/2014/main" xmlns="" id="{266B2281-9895-46F9-8409-580F9504390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429750" y="5403850"/>
              <a:ext cx="63501" cy="15771"/>
            </a:xfrm>
            <a:custGeom>
              <a:avLst/>
              <a:gdLst/>
              <a:ahLst/>
              <a:cxnLst/>
              <a:rect l="0" t="0" r="0" b="0"/>
              <a:pathLst>
                <a:path w="63501" h="15771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881" y="13258"/>
                  </a:lnTo>
                  <a:lnTo>
                    <a:pt x="3370" y="15188"/>
                  </a:lnTo>
                  <a:lnTo>
                    <a:pt x="6480" y="15770"/>
                  </a:lnTo>
                  <a:lnTo>
                    <a:pt x="32603" y="987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239">
              <a:extLst>
                <a:ext uri="{FF2B5EF4-FFF2-40B4-BE49-F238E27FC236}">
                  <a16:creationId xmlns:a16="http://schemas.microsoft.com/office/drawing/2014/main" xmlns="" id="{0A05A086-EB2F-4C69-BFD0-7A8DDDDA896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429750" y="53403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0"/>
                  </a:lnTo>
                  <a:lnTo>
                    <a:pt x="0" y="9460"/>
                  </a:lnTo>
                  <a:lnTo>
                    <a:pt x="2116" y="9834"/>
                  </a:lnTo>
                  <a:lnTo>
                    <a:pt x="15208" y="8401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240">
              <a:extLst>
                <a:ext uri="{FF2B5EF4-FFF2-40B4-BE49-F238E27FC236}">
                  <a16:creationId xmlns:a16="http://schemas.microsoft.com/office/drawing/2014/main" xmlns="" id="{9C329B77-F491-47F3-AA9E-73CC991D243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391650" y="52451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241">
              <a:extLst>
                <a:ext uri="{FF2B5EF4-FFF2-40B4-BE49-F238E27FC236}">
                  <a16:creationId xmlns:a16="http://schemas.microsoft.com/office/drawing/2014/main" xmlns="" id="{C7DE5F54-2133-4047-9C87-0436467F2A8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366250" y="5312228"/>
              <a:ext cx="31751" cy="91623"/>
            </a:xfrm>
            <a:custGeom>
              <a:avLst/>
              <a:gdLst/>
              <a:ahLst/>
              <a:cxnLst/>
              <a:rect l="0" t="0" r="0" b="0"/>
              <a:pathLst>
                <a:path w="31751" h="91623">
                  <a:moveTo>
                    <a:pt x="0" y="21772"/>
                  </a:moveTo>
                  <a:lnTo>
                    <a:pt x="0" y="21772"/>
                  </a:lnTo>
                  <a:lnTo>
                    <a:pt x="8727" y="12338"/>
                  </a:lnTo>
                  <a:lnTo>
                    <a:pt x="15547" y="757"/>
                  </a:lnTo>
                  <a:lnTo>
                    <a:pt x="16714" y="0"/>
                  </a:lnTo>
                  <a:lnTo>
                    <a:pt x="17494" y="202"/>
                  </a:lnTo>
                  <a:lnTo>
                    <a:pt x="18012" y="1042"/>
                  </a:lnTo>
                  <a:lnTo>
                    <a:pt x="18845" y="7459"/>
                  </a:lnTo>
                  <a:lnTo>
                    <a:pt x="20919" y="30590"/>
                  </a:lnTo>
                  <a:lnTo>
                    <a:pt x="29589" y="77607"/>
                  </a:lnTo>
                  <a:lnTo>
                    <a:pt x="31750" y="91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435">
            <a:extLst>
              <a:ext uri="{FF2B5EF4-FFF2-40B4-BE49-F238E27FC236}">
                <a16:creationId xmlns:a16="http://schemas.microsoft.com/office/drawing/2014/main" xmlns="" id="{DCF9163E-06DC-44A5-B86B-734C6DEB3008}"/>
              </a:ext>
            </a:extLst>
          </p:cNvPr>
          <p:cNvGrpSpPr/>
          <p:nvPr/>
        </p:nvGrpSpPr>
        <p:grpSpPr>
          <a:xfrm>
            <a:off x="2154840" y="4032250"/>
            <a:ext cx="988411" cy="567266"/>
            <a:chOff x="2154840" y="4032250"/>
            <a:chExt cx="988411" cy="567266"/>
          </a:xfrm>
        </p:grpSpPr>
        <p:sp>
          <p:nvSpPr>
            <p:cNvPr id="332" name="SMARTInkShape-2242">
              <a:extLst>
                <a:ext uri="{FF2B5EF4-FFF2-40B4-BE49-F238E27FC236}">
                  <a16:creationId xmlns:a16="http://schemas.microsoft.com/office/drawing/2014/main" xmlns="" id="{BE26D11C-CCAE-4D43-BA6E-1319BEBA478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622550" y="4311650"/>
              <a:ext cx="222251" cy="241237"/>
            </a:xfrm>
            <a:custGeom>
              <a:avLst/>
              <a:gdLst/>
              <a:ahLst/>
              <a:cxnLst/>
              <a:rect l="0" t="0" r="0" b="0"/>
              <a:pathLst>
                <a:path w="222251" h="241237">
                  <a:moveTo>
                    <a:pt x="0" y="50800"/>
                  </a:moveTo>
                  <a:lnTo>
                    <a:pt x="0" y="50800"/>
                  </a:lnTo>
                  <a:lnTo>
                    <a:pt x="12209" y="94170"/>
                  </a:lnTo>
                  <a:lnTo>
                    <a:pt x="27136" y="139772"/>
                  </a:lnTo>
                  <a:lnTo>
                    <a:pt x="38872" y="172422"/>
                  </a:lnTo>
                  <a:lnTo>
                    <a:pt x="59260" y="215012"/>
                  </a:lnTo>
                  <a:lnTo>
                    <a:pt x="77531" y="237980"/>
                  </a:lnTo>
                  <a:lnTo>
                    <a:pt x="81321" y="241203"/>
                  </a:lnTo>
                  <a:lnTo>
                    <a:pt x="85964" y="241236"/>
                  </a:lnTo>
                  <a:lnTo>
                    <a:pt x="96767" y="235627"/>
                  </a:lnTo>
                  <a:lnTo>
                    <a:pt x="114749" y="200343"/>
                  </a:lnTo>
                  <a:lnTo>
                    <a:pt x="127200" y="167358"/>
                  </a:lnTo>
                  <a:lnTo>
                    <a:pt x="139083" y="132237"/>
                  </a:lnTo>
                  <a:lnTo>
                    <a:pt x="149068" y="97813"/>
                  </a:lnTo>
                  <a:lnTo>
                    <a:pt x="169365" y="5344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243">
              <a:extLst>
                <a:ext uri="{FF2B5EF4-FFF2-40B4-BE49-F238E27FC236}">
                  <a16:creationId xmlns:a16="http://schemas.microsoft.com/office/drawing/2014/main" xmlns="" id="{38AE65D2-8F7A-46F5-BFDC-13BDD9A2B19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413285" y="4310738"/>
              <a:ext cx="152116" cy="288778"/>
            </a:xfrm>
            <a:custGeom>
              <a:avLst/>
              <a:gdLst/>
              <a:ahLst/>
              <a:cxnLst/>
              <a:rect l="0" t="0" r="0" b="0"/>
              <a:pathLst>
                <a:path w="152116" h="288778">
                  <a:moveTo>
                    <a:pt x="25115" y="32662"/>
                  </a:moveTo>
                  <a:lnTo>
                    <a:pt x="25115" y="32662"/>
                  </a:lnTo>
                  <a:lnTo>
                    <a:pt x="20751" y="70957"/>
                  </a:lnTo>
                  <a:lnTo>
                    <a:pt x="19648" y="101893"/>
                  </a:lnTo>
                  <a:lnTo>
                    <a:pt x="17276" y="136809"/>
                  </a:lnTo>
                  <a:lnTo>
                    <a:pt x="14575" y="172788"/>
                  </a:lnTo>
                  <a:lnTo>
                    <a:pt x="13375" y="207594"/>
                  </a:lnTo>
                  <a:lnTo>
                    <a:pt x="12699" y="252181"/>
                  </a:lnTo>
                  <a:lnTo>
                    <a:pt x="6973" y="288777"/>
                  </a:lnTo>
                  <a:lnTo>
                    <a:pt x="2963" y="274902"/>
                  </a:lnTo>
                  <a:lnTo>
                    <a:pt x="677" y="234964"/>
                  </a:lnTo>
                  <a:lnTo>
                    <a:pt x="143" y="193365"/>
                  </a:lnTo>
                  <a:lnTo>
                    <a:pt x="0" y="169431"/>
                  </a:lnTo>
                  <a:lnTo>
                    <a:pt x="3605" y="122141"/>
                  </a:lnTo>
                  <a:lnTo>
                    <a:pt x="11321" y="78780"/>
                  </a:lnTo>
                  <a:lnTo>
                    <a:pt x="31533" y="32686"/>
                  </a:lnTo>
                  <a:lnTo>
                    <a:pt x="53984" y="6799"/>
                  </a:lnTo>
                  <a:lnTo>
                    <a:pt x="65227" y="0"/>
                  </a:lnTo>
                  <a:lnTo>
                    <a:pt x="71612" y="1010"/>
                  </a:lnTo>
                  <a:lnTo>
                    <a:pt x="86232" y="9657"/>
                  </a:lnTo>
                  <a:lnTo>
                    <a:pt x="106959" y="37135"/>
                  </a:lnTo>
                  <a:lnTo>
                    <a:pt x="116393" y="68716"/>
                  </a:lnTo>
                  <a:lnTo>
                    <a:pt x="115817" y="97045"/>
                  </a:lnTo>
                  <a:lnTo>
                    <a:pt x="107807" y="119942"/>
                  </a:lnTo>
                  <a:lnTo>
                    <a:pt x="102115" y="124715"/>
                  </a:lnTo>
                  <a:lnTo>
                    <a:pt x="86384" y="130019"/>
                  </a:lnTo>
                  <a:lnTo>
                    <a:pt x="40802" y="128063"/>
                  </a:lnTo>
                  <a:lnTo>
                    <a:pt x="40512" y="130129"/>
                  </a:lnTo>
                  <a:lnTo>
                    <a:pt x="42071" y="138070"/>
                  </a:lnTo>
                  <a:lnTo>
                    <a:pt x="70496" y="181534"/>
                  </a:lnTo>
                  <a:lnTo>
                    <a:pt x="106464" y="228281"/>
                  </a:lnTo>
                  <a:lnTo>
                    <a:pt x="138752" y="271415"/>
                  </a:lnTo>
                  <a:lnTo>
                    <a:pt x="152115" y="2866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244">
              <a:extLst>
                <a:ext uri="{FF2B5EF4-FFF2-40B4-BE49-F238E27FC236}">
                  <a16:creationId xmlns:a16="http://schemas.microsoft.com/office/drawing/2014/main" xmlns="" id="{6F870139-C025-4814-9B31-D2401AEE6DA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154840" y="4032250"/>
              <a:ext cx="988411" cy="123769"/>
            </a:xfrm>
            <a:custGeom>
              <a:avLst/>
              <a:gdLst/>
              <a:ahLst/>
              <a:cxnLst/>
              <a:rect l="0" t="0" r="0" b="0"/>
              <a:pathLst>
                <a:path w="988411" h="123769">
                  <a:moveTo>
                    <a:pt x="35910" y="0"/>
                  </a:moveTo>
                  <a:lnTo>
                    <a:pt x="35910" y="0"/>
                  </a:lnTo>
                  <a:lnTo>
                    <a:pt x="19055" y="0"/>
                  </a:lnTo>
                  <a:lnTo>
                    <a:pt x="13385" y="1411"/>
                  </a:lnTo>
                  <a:lnTo>
                    <a:pt x="5202" y="6742"/>
                  </a:lnTo>
                  <a:lnTo>
                    <a:pt x="1095" y="23222"/>
                  </a:lnTo>
                  <a:lnTo>
                    <a:pt x="0" y="34532"/>
                  </a:lnTo>
                  <a:lnTo>
                    <a:pt x="8191" y="62149"/>
                  </a:lnTo>
                  <a:lnTo>
                    <a:pt x="15314" y="77416"/>
                  </a:lnTo>
                  <a:lnTo>
                    <a:pt x="38280" y="101905"/>
                  </a:lnTo>
                  <a:lnTo>
                    <a:pt x="52307" y="112387"/>
                  </a:lnTo>
                  <a:lnTo>
                    <a:pt x="94233" y="122151"/>
                  </a:lnTo>
                  <a:lnTo>
                    <a:pt x="119242" y="123768"/>
                  </a:lnTo>
                  <a:lnTo>
                    <a:pt x="144381" y="121317"/>
                  </a:lnTo>
                  <a:lnTo>
                    <a:pt x="169607" y="116156"/>
                  </a:lnTo>
                  <a:lnTo>
                    <a:pt x="194892" y="109188"/>
                  </a:lnTo>
                  <a:lnTo>
                    <a:pt x="220214" y="101014"/>
                  </a:lnTo>
                  <a:lnTo>
                    <a:pt x="245563" y="92037"/>
                  </a:lnTo>
                  <a:lnTo>
                    <a:pt x="270928" y="82524"/>
                  </a:lnTo>
                  <a:lnTo>
                    <a:pt x="297717" y="72655"/>
                  </a:lnTo>
                  <a:lnTo>
                    <a:pt x="325453" y="62548"/>
                  </a:lnTo>
                  <a:lnTo>
                    <a:pt x="353822" y="52282"/>
                  </a:lnTo>
                  <a:lnTo>
                    <a:pt x="380496" y="44733"/>
                  </a:lnTo>
                  <a:lnTo>
                    <a:pt x="406039" y="38994"/>
                  </a:lnTo>
                  <a:lnTo>
                    <a:pt x="430829" y="34462"/>
                  </a:lnTo>
                  <a:lnTo>
                    <a:pt x="477189" y="33191"/>
                  </a:lnTo>
                  <a:lnTo>
                    <a:pt x="520606" y="39446"/>
                  </a:lnTo>
                  <a:lnTo>
                    <a:pt x="561069" y="53985"/>
                  </a:lnTo>
                  <a:lnTo>
                    <a:pt x="598338" y="70325"/>
                  </a:lnTo>
                  <a:lnTo>
                    <a:pt x="633717" y="86289"/>
                  </a:lnTo>
                  <a:lnTo>
                    <a:pt x="668255" y="100440"/>
                  </a:lnTo>
                  <a:lnTo>
                    <a:pt x="704303" y="110022"/>
                  </a:lnTo>
                  <a:lnTo>
                    <a:pt x="741490" y="115926"/>
                  </a:lnTo>
                  <a:lnTo>
                    <a:pt x="779185" y="118550"/>
                  </a:lnTo>
                  <a:lnTo>
                    <a:pt x="820868" y="117835"/>
                  </a:lnTo>
                  <a:lnTo>
                    <a:pt x="863852" y="115165"/>
                  </a:lnTo>
                  <a:lnTo>
                    <a:pt x="904123" y="111627"/>
                  </a:lnTo>
                  <a:lnTo>
                    <a:pt x="937544" y="107703"/>
                  </a:lnTo>
                  <a:lnTo>
                    <a:pt x="970751" y="105289"/>
                  </a:lnTo>
                  <a:lnTo>
                    <a:pt x="98841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436">
            <a:extLst>
              <a:ext uri="{FF2B5EF4-FFF2-40B4-BE49-F238E27FC236}">
                <a16:creationId xmlns:a16="http://schemas.microsoft.com/office/drawing/2014/main" xmlns="" id="{0A827570-C7CE-4358-A07C-85DCD307FB88}"/>
              </a:ext>
            </a:extLst>
          </p:cNvPr>
          <p:cNvGrpSpPr/>
          <p:nvPr/>
        </p:nvGrpSpPr>
        <p:grpSpPr>
          <a:xfrm>
            <a:off x="3860800" y="5512614"/>
            <a:ext cx="250957" cy="300567"/>
            <a:chOff x="3860800" y="5512614"/>
            <a:chExt cx="250957" cy="300567"/>
          </a:xfrm>
        </p:grpSpPr>
        <p:sp>
          <p:nvSpPr>
            <p:cNvPr id="336" name="SMARTInkShape-2245">
              <a:extLst>
                <a:ext uri="{FF2B5EF4-FFF2-40B4-BE49-F238E27FC236}">
                  <a16:creationId xmlns:a16="http://schemas.microsoft.com/office/drawing/2014/main" xmlns="" id="{4BC11552-B7CF-48B1-89F6-C5682E564F0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014984" y="5512614"/>
              <a:ext cx="96773" cy="300567"/>
            </a:xfrm>
            <a:custGeom>
              <a:avLst/>
              <a:gdLst/>
              <a:ahLst/>
              <a:cxnLst/>
              <a:rect l="0" t="0" r="0" b="0"/>
              <a:pathLst>
                <a:path w="96773" h="300567">
                  <a:moveTo>
                    <a:pt x="68066" y="196036"/>
                  </a:moveTo>
                  <a:lnTo>
                    <a:pt x="68066" y="196036"/>
                  </a:lnTo>
                  <a:lnTo>
                    <a:pt x="64695" y="192665"/>
                  </a:lnTo>
                  <a:lnTo>
                    <a:pt x="63040" y="187247"/>
                  </a:lnTo>
                  <a:lnTo>
                    <a:pt x="62599" y="183827"/>
                  </a:lnTo>
                  <a:lnTo>
                    <a:pt x="60893" y="180841"/>
                  </a:lnTo>
                  <a:lnTo>
                    <a:pt x="47488" y="168748"/>
                  </a:lnTo>
                  <a:lnTo>
                    <a:pt x="44469" y="167966"/>
                  </a:lnTo>
                  <a:lnTo>
                    <a:pt x="37352" y="168979"/>
                  </a:lnTo>
                  <a:lnTo>
                    <a:pt x="29486" y="177426"/>
                  </a:lnTo>
                  <a:lnTo>
                    <a:pt x="12938" y="209215"/>
                  </a:lnTo>
                  <a:lnTo>
                    <a:pt x="1856" y="253124"/>
                  </a:lnTo>
                  <a:lnTo>
                    <a:pt x="0" y="280135"/>
                  </a:lnTo>
                  <a:lnTo>
                    <a:pt x="2066" y="292445"/>
                  </a:lnTo>
                  <a:lnTo>
                    <a:pt x="4310" y="296292"/>
                  </a:lnTo>
                  <a:lnTo>
                    <a:pt x="7218" y="298857"/>
                  </a:lnTo>
                  <a:lnTo>
                    <a:pt x="10567" y="300566"/>
                  </a:lnTo>
                  <a:lnTo>
                    <a:pt x="14917" y="299589"/>
                  </a:lnTo>
                  <a:lnTo>
                    <a:pt x="25394" y="292860"/>
                  </a:lnTo>
                  <a:lnTo>
                    <a:pt x="43193" y="270429"/>
                  </a:lnTo>
                  <a:lnTo>
                    <a:pt x="61872" y="231326"/>
                  </a:lnTo>
                  <a:lnTo>
                    <a:pt x="72604" y="194552"/>
                  </a:lnTo>
                  <a:lnTo>
                    <a:pt x="82078" y="152337"/>
                  </a:lnTo>
                  <a:lnTo>
                    <a:pt x="90991" y="107705"/>
                  </a:lnTo>
                  <a:lnTo>
                    <a:pt x="95894" y="69524"/>
                  </a:lnTo>
                  <a:lnTo>
                    <a:pt x="96772" y="27788"/>
                  </a:lnTo>
                  <a:lnTo>
                    <a:pt x="92564" y="5779"/>
                  </a:lnTo>
                  <a:lnTo>
                    <a:pt x="90748" y="1465"/>
                  </a:lnTo>
                  <a:lnTo>
                    <a:pt x="88832" y="0"/>
                  </a:lnTo>
                  <a:lnTo>
                    <a:pt x="86849" y="434"/>
                  </a:lnTo>
                  <a:lnTo>
                    <a:pt x="84822" y="2135"/>
                  </a:lnTo>
                  <a:lnTo>
                    <a:pt x="75226" y="31496"/>
                  </a:lnTo>
                  <a:lnTo>
                    <a:pt x="71248" y="64111"/>
                  </a:lnTo>
                  <a:lnTo>
                    <a:pt x="68775" y="102830"/>
                  </a:lnTo>
                  <a:lnTo>
                    <a:pt x="65324" y="145909"/>
                  </a:lnTo>
                  <a:lnTo>
                    <a:pt x="65201" y="183399"/>
                  </a:lnTo>
                  <a:lnTo>
                    <a:pt x="69098" y="228510"/>
                  </a:lnTo>
                  <a:lnTo>
                    <a:pt x="74416" y="265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246">
              <a:extLst>
                <a:ext uri="{FF2B5EF4-FFF2-40B4-BE49-F238E27FC236}">
                  <a16:creationId xmlns:a16="http://schemas.microsoft.com/office/drawing/2014/main" xmlns="" id="{0821403F-74C2-4A76-A70E-E57D15FDA57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982333" y="5607933"/>
              <a:ext cx="11818" cy="11818"/>
            </a:xfrm>
            <a:custGeom>
              <a:avLst/>
              <a:gdLst/>
              <a:ahLst/>
              <a:cxnLst/>
              <a:rect l="0" t="0" r="0" b="0"/>
              <a:pathLst>
                <a:path w="11818" h="11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181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247">
              <a:extLst>
                <a:ext uri="{FF2B5EF4-FFF2-40B4-BE49-F238E27FC236}">
                  <a16:creationId xmlns:a16="http://schemas.microsoft.com/office/drawing/2014/main" xmlns="" id="{632702AA-31E4-4F92-8E6F-FF960CEC187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950092" y="5689600"/>
              <a:ext cx="12309" cy="95251"/>
            </a:xfrm>
            <a:custGeom>
              <a:avLst/>
              <a:gdLst/>
              <a:ahLst/>
              <a:cxnLst/>
              <a:rect l="0" t="0" r="0" b="0"/>
              <a:pathLst>
                <a:path w="12309" h="9525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5"/>
                  </a:lnTo>
                  <a:lnTo>
                    <a:pt x="932" y="1882"/>
                  </a:lnTo>
                  <a:lnTo>
                    <a:pt x="0" y="8789"/>
                  </a:lnTo>
                  <a:lnTo>
                    <a:pt x="488" y="16606"/>
                  </a:lnTo>
                  <a:lnTo>
                    <a:pt x="9749" y="56212"/>
                  </a:lnTo>
                  <a:lnTo>
                    <a:pt x="1230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248">
              <a:extLst>
                <a:ext uri="{FF2B5EF4-FFF2-40B4-BE49-F238E27FC236}">
                  <a16:creationId xmlns:a16="http://schemas.microsoft.com/office/drawing/2014/main" xmlns="" id="{29122231-3B4B-4560-B469-78FBD04E456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79973" y="5582656"/>
              <a:ext cx="18928" cy="24395"/>
            </a:xfrm>
            <a:custGeom>
              <a:avLst/>
              <a:gdLst/>
              <a:ahLst/>
              <a:cxnLst/>
              <a:rect l="0" t="0" r="0" b="0"/>
              <a:pathLst>
                <a:path w="18928" h="24395">
                  <a:moveTo>
                    <a:pt x="18927" y="24394"/>
                  </a:moveTo>
                  <a:lnTo>
                    <a:pt x="18927" y="24394"/>
                  </a:lnTo>
                  <a:lnTo>
                    <a:pt x="1282" y="6750"/>
                  </a:lnTo>
                  <a:lnTo>
                    <a:pt x="502" y="4087"/>
                  </a:lnTo>
                  <a:lnTo>
                    <a:pt x="0" y="0"/>
                  </a:lnTo>
                  <a:lnTo>
                    <a:pt x="12577" y="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249">
              <a:extLst>
                <a:ext uri="{FF2B5EF4-FFF2-40B4-BE49-F238E27FC236}">
                  <a16:creationId xmlns:a16="http://schemas.microsoft.com/office/drawing/2014/main" xmlns="" id="{13C03298-5B3F-4DA5-B4AE-D5381F97503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860800" y="5670889"/>
              <a:ext cx="25401" cy="120312"/>
            </a:xfrm>
            <a:custGeom>
              <a:avLst/>
              <a:gdLst/>
              <a:ahLst/>
              <a:cxnLst/>
              <a:rect l="0" t="0" r="0" b="0"/>
              <a:pathLst>
                <a:path w="25401" h="120312">
                  <a:moveTo>
                    <a:pt x="0" y="12361"/>
                  </a:moveTo>
                  <a:lnTo>
                    <a:pt x="0" y="12361"/>
                  </a:lnTo>
                  <a:lnTo>
                    <a:pt x="0" y="805"/>
                  </a:lnTo>
                  <a:lnTo>
                    <a:pt x="705" y="423"/>
                  </a:lnTo>
                  <a:lnTo>
                    <a:pt x="3371" y="0"/>
                  </a:lnTo>
                  <a:lnTo>
                    <a:pt x="5069" y="1298"/>
                  </a:lnTo>
                  <a:lnTo>
                    <a:pt x="8838" y="6503"/>
                  </a:lnTo>
                  <a:lnTo>
                    <a:pt x="14073" y="46127"/>
                  </a:lnTo>
                  <a:lnTo>
                    <a:pt x="18067" y="86843"/>
                  </a:lnTo>
                  <a:lnTo>
                    <a:pt x="19561" y="112236"/>
                  </a:lnTo>
                  <a:lnTo>
                    <a:pt x="20801" y="114928"/>
                  </a:lnTo>
                  <a:lnTo>
                    <a:pt x="25400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2" name="SMARTInkShape-2250">
            <a:extLst>
              <a:ext uri="{FF2B5EF4-FFF2-40B4-BE49-F238E27FC236}">
                <a16:creationId xmlns:a16="http://schemas.microsoft.com/office/drawing/2014/main" xmlns="" id="{15F6C0B3-DD5B-448D-A9D8-183DBAF5932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464602" y="5524500"/>
            <a:ext cx="1781636" cy="819151"/>
          </a:xfrm>
          <a:custGeom>
            <a:avLst/>
            <a:gdLst/>
            <a:ahLst/>
            <a:cxnLst/>
            <a:rect l="0" t="0" r="0" b="0"/>
            <a:pathLst>
              <a:path w="1781636" h="819151">
                <a:moveTo>
                  <a:pt x="133298" y="50800"/>
                </a:moveTo>
                <a:lnTo>
                  <a:pt x="133298" y="50800"/>
                </a:lnTo>
                <a:lnTo>
                  <a:pt x="124459" y="36495"/>
                </a:lnTo>
                <a:lnTo>
                  <a:pt x="118371" y="29785"/>
                </a:lnTo>
                <a:lnTo>
                  <a:pt x="114198" y="27349"/>
                </a:lnTo>
                <a:lnTo>
                  <a:pt x="112098" y="26699"/>
                </a:lnTo>
                <a:lnTo>
                  <a:pt x="110698" y="25560"/>
                </a:lnTo>
                <a:lnTo>
                  <a:pt x="108007" y="19345"/>
                </a:lnTo>
                <a:lnTo>
                  <a:pt x="148699" y="18350"/>
                </a:lnTo>
                <a:lnTo>
                  <a:pt x="193678" y="13982"/>
                </a:lnTo>
                <a:lnTo>
                  <a:pt x="238685" y="10213"/>
                </a:lnTo>
                <a:lnTo>
                  <a:pt x="267761" y="8925"/>
                </a:lnTo>
                <a:lnTo>
                  <a:pt x="300551" y="8067"/>
                </a:lnTo>
                <a:lnTo>
                  <a:pt x="335817" y="7494"/>
                </a:lnTo>
                <a:lnTo>
                  <a:pt x="377672" y="6407"/>
                </a:lnTo>
                <a:lnTo>
                  <a:pt x="423918" y="4977"/>
                </a:lnTo>
                <a:lnTo>
                  <a:pt x="473095" y="3318"/>
                </a:lnTo>
                <a:lnTo>
                  <a:pt x="525635" y="2212"/>
                </a:lnTo>
                <a:lnTo>
                  <a:pt x="580416" y="1475"/>
                </a:lnTo>
                <a:lnTo>
                  <a:pt x="636694" y="983"/>
                </a:lnTo>
                <a:lnTo>
                  <a:pt x="694673" y="1361"/>
                </a:lnTo>
                <a:lnTo>
                  <a:pt x="753786" y="2318"/>
                </a:lnTo>
                <a:lnTo>
                  <a:pt x="813657" y="3663"/>
                </a:lnTo>
                <a:lnTo>
                  <a:pt x="872621" y="4558"/>
                </a:lnTo>
                <a:lnTo>
                  <a:pt x="930980" y="5155"/>
                </a:lnTo>
                <a:lnTo>
                  <a:pt x="988935" y="5554"/>
                </a:lnTo>
                <a:lnTo>
                  <a:pt x="1045212" y="5819"/>
                </a:lnTo>
                <a:lnTo>
                  <a:pt x="1100368" y="5996"/>
                </a:lnTo>
                <a:lnTo>
                  <a:pt x="1154778" y="6114"/>
                </a:lnTo>
                <a:lnTo>
                  <a:pt x="1227740" y="8309"/>
                </a:lnTo>
                <a:lnTo>
                  <a:pt x="1313071" y="11890"/>
                </a:lnTo>
                <a:lnTo>
                  <a:pt x="1406647" y="16393"/>
                </a:lnTo>
                <a:lnTo>
                  <a:pt x="1480319" y="19395"/>
                </a:lnTo>
                <a:lnTo>
                  <a:pt x="1540723" y="21397"/>
                </a:lnTo>
                <a:lnTo>
                  <a:pt x="1592282" y="22731"/>
                </a:lnTo>
                <a:lnTo>
                  <a:pt x="1640765" y="58193"/>
                </a:lnTo>
                <a:lnTo>
                  <a:pt x="1687198" y="116407"/>
                </a:lnTo>
                <a:lnTo>
                  <a:pt x="1732265" y="189788"/>
                </a:lnTo>
                <a:lnTo>
                  <a:pt x="1758781" y="269753"/>
                </a:lnTo>
                <a:lnTo>
                  <a:pt x="1772931" y="354107"/>
                </a:lnTo>
                <a:lnTo>
                  <a:pt x="1778836" y="441389"/>
                </a:lnTo>
                <a:lnTo>
                  <a:pt x="1781363" y="513686"/>
                </a:lnTo>
                <a:lnTo>
                  <a:pt x="1781635" y="575997"/>
                </a:lnTo>
                <a:lnTo>
                  <a:pt x="1780406" y="631648"/>
                </a:lnTo>
                <a:lnTo>
                  <a:pt x="1745014" y="677215"/>
                </a:lnTo>
                <a:lnTo>
                  <a:pt x="1686848" y="716061"/>
                </a:lnTo>
                <a:lnTo>
                  <a:pt x="1613498" y="750424"/>
                </a:lnTo>
                <a:lnTo>
                  <a:pt x="1554720" y="771216"/>
                </a:lnTo>
                <a:lnTo>
                  <a:pt x="1505658" y="782961"/>
                </a:lnTo>
                <a:lnTo>
                  <a:pt x="1463071" y="788674"/>
                </a:lnTo>
                <a:lnTo>
                  <a:pt x="1408574" y="789660"/>
                </a:lnTo>
                <a:lnTo>
                  <a:pt x="1346139" y="787495"/>
                </a:lnTo>
                <a:lnTo>
                  <a:pt x="1278408" y="783230"/>
                </a:lnTo>
                <a:lnTo>
                  <a:pt x="1218439" y="780386"/>
                </a:lnTo>
                <a:lnTo>
                  <a:pt x="1163642" y="778491"/>
                </a:lnTo>
                <a:lnTo>
                  <a:pt x="1112294" y="777227"/>
                </a:lnTo>
                <a:lnTo>
                  <a:pt x="1063246" y="776385"/>
                </a:lnTo>
                <a:lnTo>
                  <a:pt x="1015729" y="775824"/>
                </a:lnTo>
                <a:lnTo>
                  <a:pt x="969236" y="775449"/>
                </a:lnTo>
                <a:lnTo>
                  <a:pt x="922717" y="775905"/>
                </a:lnTo>
                <a:lnTo>
                  <a:pt x="876183" y="776915"/>
                </a:lnTo>
                <a:lnTo>
                  <a:pt x="829638" y="778293"/>
                </a:lnTo>
                <a:lnTo>
                  <a:pt x="781674" y="780624"/>
                </a:lnTo>
                <a:lnTo>
                  <a:pt x="732765" y="783588"/>
                </a:lnTo>
                <a:lnTo>
                  <a:pt x="683226" y="786976"/>
                </a:lnTo>
                <a:lnTo>
                  <a:pt x="634677" y="789939"/>
                </a:lnTo>
                <a:lnTo>
                  <a:pt x="586790" y="792621"/>
                </a:lnTo>
                <a:lnTo>
                  <a:pt x="539342" y="795114"/>
                </a:lnTo>
                <a:lnTo>
                  <a:pt x="494305" y="797482"/>
                </a:lnTo>
                <a:lnTo>
                  <a:pt x="450875" y="799766"/>
                </a:lnTo>
                <a:lnTo>
                  <a:pt x="408516" y="801993"/>
                </a:lnTo>
                <a:lnTo>
                  <a:pt x="367577" y="804185"/>
                </a:lnTo>
                <a:lnTo>
                  <a:pt x="327584" y="806351"/>
                </a:lnTo>
                <a:lnTo>
                  <a:pt x="288222" y="808501"/>
                </a:lnTo>
                <a:lnTo>
                  <a:pt x="252103" y="809934"/>
                </a:lnTo>
                <a:lnTo>
                  <a:pt x="218145" y="810888"/>
                </a:lnTo>
                <a:lnTo>
                  <a:pt x="185630" y="811526"/>
                </a:lnTo>
                <a:lnTo>
                  <a:pt x="157603" y="812656"/>
                </a:lnTo>
                <a:lnTo>
                  <a:pt x="132568" y="814115"/>
                </a:lnTo>
                <a:lnTo>
                  <a:pt x="91346" y="816912"/>
                </a:lnTo>
                <a:lnTo>
                  <a:pt x="45624" y="818855"/>
                </a:lnTo>
                <a:lnTo>
                  <a:pt x="38245" y="819142"/>
                </a:lnTo>
                <a:lnTo>
                  <a:pt x="44141" y="819150"/>
                </a:lnTo>
                <a:lnTo>
                  <a:pt x="40951" y="815779"/>
                </a:lnTo>
                <a:lnTo>
                  <a:pt x="17262" y="800732"/>
                </a:lnTo>
                <a:lnTo>
                  <a:pt x="9154" y="785000"/>
                </a:lnTo>
                <a:lnTo>
                  <a:pt x="2988" y="760662"/>
                </a:lnTo>
                <a:lnTo>
                  <a:pt x="849" y="722406"/>
                </a:lnTo>
                <a:lnTo>
                  <a:pt x="215" y="675637"/>
                </a:lnTo>
                <a:lnTo>
                  <a:pt x="67" y="642713"/>
                </a:lnTo>
                <a:lnTo>
                  <a:pt x="0" y="609265"/>
                </a:lnTo>
                <a:lnTo>
                  <a:pt x="677" y="574173"/>
                </a:lnTo>
                <a:lnTo>
                  <a:pt x="3330" y="535058"/>
                </a:lnTo>
                <a:lnTo>
                  <a:pt x="4979" y="497919"/>
                </a:lnTo>
                <a:lnTo>
                  <a:pt x="7123" y="462597"/>
                </a:lnTo>
                <a:lnTo>
                  <a:pt x="12779" y="428084"/>
                </a:lnTo>
                <a:lnTo>
                  <a:pt x="19997" y="395812"/>
                </a:lnTo>
                <a:lnTo>
                  <a:pt x="27909" y="364299"/>
                </a:lnTo>
                <a:lnTo>
                  <a:pt x="36129" y="331479"/>
                </a:lnTo>
                <a:lnTo>
                  <a:pt x="52061" y="284638"/>
                </a:lnTo>
                <a:lnTo>
                  <a:pt x="67794" y="250684"/>
                </a:lnTo>
                <a:lnTo>
                  <a:pt x="84430" y="215837"/>
                </a:lnTo>
                <a:lnTo>
                  <a:pt x="101728" y="169158"/>
                </a:lnTo>
                <a:lnTo>
                  <a:pt x="115791" y="128203"/>
                </a:lnTo>
                <a:lnTo>
                  <a:pt x="135066" y="82082"/>
                </a:lnTo>
                <a:lnTo>
                  <a:pt x="171553" y="38616"/>
                </a:lnTo>
                <a:lnTo>
                  <a:pt x="198841" y="8834"/>
                </a:lnTo>
                <a:lnTo>
                  <a:pt x="20314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SMARTInkShape-2251">
            <a:extLst>
              <a:ext uri="{FF2B5EF4-FFF2-40B4-BE49-F238E27FC236}">
                <a16:creationId xmlns:a16="http://schemas.microsoft.com/office/drawing/2014/main" xmlns="" id="{AA2E0CCA-57E4-455F-AB5B-8B514A57200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85850" y="2941043"/>
            <a:ext cx="2419306" cy="1736210"/>
          </a:xfrm>
          <a:custGeom>
            <a:avLst/>
            <a:gdLst/>
            <a:ahLst/>
            <a:cxnLst/>
            <a:rect l="0" t="0" r="0" b="0"/>
            <a:pathLst>
              <a:path w="2419306" h="1736210">
                <a:moveTo>
                  <a:pt x="0" y="227607"/>
                </a:moveTo>
                <a:lnTo>
                  <a:pt x="0" y="227607"/>
                </a:lnTo>
                <a:lnTo>
                  <a:pt x="0" y="220865"/>
                </a:lnTo>
                <a:lnTo>
                  <a:pt x="1882" y="215674"/>
                </a:lnTo>
                <a:lnTo>
                  <a:pt x="4364" y="211015"/>
                </a:lnTo>
                <a:lnTo>
                  <a:pt x="5467" y="206592"/>
                </a:lnTo>
                <a:lnTo>
                  <a:pt x="9721" y="202274"/>
                </a:lnTo>
                <a:lnTo>
                  <a:pt x="12830" y="200135"/>
                </a:lnTo>
                <a:lnTo>
                  <a:pt x="55132" y="192862"/>
                </a:lnTo>
                <a:lnTo>
                  <a:pt x="85651" y="187235"/>
                </a:lnTo>
                <a:lnTo>
                  <a:pt x="122734" y="180031"/>
                </a:lnTo>
                <a:lnTo>
                  <a:pt x="162733" y="172125"/>
                </a:lnTo>
                <a:lnTo>
                  <a:pt x="186100" y="168041"/>
                </a:lnTo>
                <a:lnTo>
                  <a:pt x="211556" y="163908"/>
                </a:lnTo>
                <a:lnTo>
                  <a:pt x="238404" y="159741"/>
                </a:lnTo>
                <a:lnTo>
                  <a:pt x="266886" y="154846"/>
                </a:lnTo>
                <a:lnTo>
                  <a:pt x="296457" y="149466"/>
                </a:lnTo>
                <a:lnTo>
                  <a:pt x="326755" y="143763"/>
                </a:lnTo>
                <a:lnTo>
                  <a:pt x="360359" y="137139"/>
                </a:lnTo>
                <a:lnTo>
                  <a:pt x="396167" y="129900"/>
                </a:lnTo>
                <a:lnTo>
                  <a:pt x="433444" y="122253"/>
                </a:lnTo>
                <a:lnTo>
                  <a:pt x="473113" y="115743"/>
                </a:lnTo>
                <a:lnTo>
                  <a:pt x="514375" y="109992"/>
                </a:lnTo>
                <a:lnTo>
                  <a:pt x="556700" y="104747"/>
                </a:lnTo>
                <a:lnTo>
                  <a:pt x="601145" y="99133"/>
                </a:lnTo>
                <a:lnTo>
                  <a:pt x="647002" y="93275"/>
                </a:lnTo>
                <a:lnTo>
                  <a:pt x="693801" y="87252"/>
                </a:lnTo>
                <a:lnTo>
                  <a:pt x="741229" y="81826"/>
                </a:lnTo>
                <a:lnTo>
                  <a:pt x="789075" y="76797"/>
                </a:lnTo>
                <a:lnTo>
                  <a:pt x="837200" y="72034"/>
                </a:lnTo>
                <a:lnTo>
                  <a:pt x="886216" y="67447"/>
                </a:lnTo>
                <a:lnTo>
                  <a:pt x="935828" y="62978"/>
                </a:lnTo>
                <a:lnTo>
                  <a:pt x="985835" y="58588"/>
                </a:lnTo>
                <a:lnTo>
                  <a:pt x="1036107" y="54955"/>
                </a:lnTo>
                <a:lnTo>
                  <a:pt x="1086555" y="51828"/>
                </a:lnTo>
                <a:lnTo>
                  <a:pt x="1137120" y="49037"/>
                </a:lnTo>
                <a:lnTo>
                  <a:pt x="1186352" y="45766"/>
                </a:lnTo>
                <a:lnTo>
                  <a:pt x="1234696" y="42174"/>
                </a:lnTo>
                <a:lnTo>
                  <a:pt x="1282447" y="38368"/>
                </a:lnTo>
                <a:lnTo>
                  <a:pt x="1329804" y="35126"/>
                </a:lnTo>
                <a:lnTo>
                  <a:pt x="1376897" y="32258"/>
                </a:lnTo>
                <a:lnTo>
                  <a:pt x="1423814" y="29642"/>
                </a:lnTo>
                <a:lnTo>
                  <a:pt x="1467793" y="27191"/>
                </a:lnTo>
                <a:lnTo>
                  <a:pt x="1509812" y="24852"/>
                </a:lnTo>
                <a:lnTo>
                  <a:pt x="1550525" y="22587"/>
                </a:lnTo>
                <a:lnTo>
                  <a:pt x="1589661" y="20371"/>
                </a:lnTo>
                <a:lnTo>
                  <a:pt x="1627746" y="18189"/>
                </a:lnTo>
                <a:lnTo>
                  <a:pt x="1665131" y="16028"/>
                </a:lnTo>
                <a:lnTo>
                  <a:pt x="1702048" y="13882"/>
                </a:lnTo>
                <a:lnTo>
                  <a:pt x="1738654" y="11746"/>
                </a:lnTo>
                <a:lnTo>
                  <a:pt x="1775053" y="9616"/>
                </a:lnTo>
                <a:lnTo>
                  <a:pt x="1809902" y="8197"/>
                </a:lnTo>
                <a:lnTo>
                  <a:pt x="1843718" y="7250"/>
                </a:lnTo>
                <a:lnTo>
                  <a:pt x="1876845" y="6619"/>
                </a:lnTo>
                <a:lnTo>
                  <a:pt x="1908102" y="5493"/>
                </a:lnTo>
                <a:lnTo>
                  <a:pt x="1938113" y="4037"/>
                </a:lnTo>
                <a:lnTo>
                  <a:pt x="1967292" y="2360"/>
                </a:lnTo>
                <a:lnTo>
                  <a:pt x="1995211" y="1242"/>
                </a:lnTo>
                <a:lnTo>
                  <a:pt x="2022291" y="497"/>
                </a:lnTo>
                <a:lnTo>
                  <a:pt x="2048811" y="0"/>
                </a:lnTo>
                <a:lnTo>
                  <a:pt x="2093329" y="1330"/>
                </a:lnTo>
                <a:lnTo>
                  <a:pt x="2129812" y="4273"/>
                </a:lnTo>
                <a:lnTo>
                  <a:pt x="2170186" y="9896"/>
                </a:lnTo>
                <a:lnTo>
                  <a:pt x="2217314" y="19999"/>
                </a:lnTo>
                <a:lnTo>
                  <a:pt x="2263808" y="32003"/>
                </a:lnTo>
                <a:lnTo>
                  <a:pt x="2310707" y="41461"/>
                </a:lnTo>
                <a:lnTo>
                  <a:pt x="2357113" y="43282"/>
                </a:lnTo>
                <a:lnTo>
                  <a:pt x="2386595" y="46793"/>
                </a:lnTo>
                <a:lnTo>
                  <a:pt x="2407026" y="54281"/>
                </a:lnTo>
                <a:lnTo>
                  <a:pt x="2413402" y="58381"/>
                </a:lnTo>
                <a:lnTo>
                  <a:pt x="2415385" y="61167"/>
                </a:lnTo>
                <a:lnTo>
                  <a:pt x="2417587" y="68026"/>
                </a:lnTo>
                <a:lnTo>
                  <a:pt x="2419305" y="104874"/>
                </a:lnTo>
                <a:lnTo>
                  <a:pt x="2408516" y="146718"/>
                </a:lnTo>
                <a:lnTo>
                  <a:pt x="2402132" y="186203"/>
                </a:lnTo>
                <a:lnTo>
                  <a:pt x="2398961" y="224041"/>
                </a:lnTo>
                <a:lnTo>
                  <a:pt x="2395434" y="268413"/>
                </a:lnTo>
                <a:lnTo>
                  <a:pt x="2393904" y="300777"/>
                </a:lnTo>
                <a:lnTo>
                  <a:pt x="2390872" y="333975"/>
                </a:lnTo>
                <a:lnTo>
                  <a:pt x="2389054" y="371307"/>
                </a:lnTo>
                <a:lnTo>
                  <a:pt x="2388246" y="411418"/>
                </a:lnTo>
                <a:lnTo>
                  <a:pt x="2387887" y="452764"/>
                </a:lnTo>
                <a:lnTo>
                  <a:pt x="2385846" y="496539"/>
                </a:lnTo>
                <a:lnTo>
                  <a:pt x="2381881" y="541866"/>
                </a:lnTo>
                <a:lnTo>
                  <a:pt x="2375416" y="587881"/>
                </a:lnTo>
                <a:lnTo>
                  <a:pt x="2371716" y="611723"/>
                </a:lnTo>
                <a:lnTo>
                  <a:pt x="2367838" y="636084"/>
                </a:lnTo>
                <a:lnTo>
                  <a:pt x="2363843" y="660792"/>
                </a:lnTo>
                <a:lnTo>
                  <a:pt x="2355639" y="707060"/>
                </a:lnTo>
                <a:lnTo>
                  <a:pt x="2347995" y="751847"/>
                </a:lnTo>
                <a:lnTo>
                  <a:pt x="2342246" y="797623"/>
                </a:lnTo>
                <a:lnTo>
                  <a:pt x="2335457" y="841956"/>
                </a:lnTo>
                <a:lnTo>
                  <a:pt x="2327737" y="885884"/>
                </a:lnTo>
                <a:lnTo>
                  <a:pt x="2319601" y="931279"/>
                </a:lnTo>
                <a:lnTo>
                  <a:pt x="2311282" y="977324"/>
                </a:lnTo>
                <a:lnTo>
                  <a:pt x="2303586" y="1022248"/>
                </a:lnTo>
                <a:lnTo>
                  <a:pt x="2297814" y="1063381"/>
                </a:lnTo>
                <a:lnTo>
                  <a:pt x="2291016" y="1104710"/>
                </a:lnTo>
                <a:lnTo>
                  <a:pt x="2283290" y="1145891"/>
                </a:lnTo>
                <a:lnTo>
                  <a:pt x="2275153" y="1185361"/>
                </a:lnTo>
                <a:lnTo>
                  <a:pt x="2264951" y="1225951"/>
                </a:lnTo>
                <a:lnTo>
                  <a:pt x="2253361" y="1266099"/>
                </a:lnTo>
                <a:lnTo>
                  <a:pt x="2241155" y="1302757"/>
                </a:lnTo>
                <a:lnTo>
                  <a:pt x="2228674" y="1337864"/>
                </a:lnTo>
                <a:lnTo>
                  <a:pt x="2216777" y="1372282"/>
                </a:lnTo>
                <a:lnTo>
                  <a:pt x="2206786" y="1406394"/>
                </a:lnTo>
                <a:lnTo>
                  <a:pt x="2195760" y="1440370"/>
                </a:lnTo>
                <a:lnTo>
                  <a:pt x="2177653" y="1487468"/>
                </a:lnTo>
                <a:lnTo>
                  <a:pt x="2160764" y="1526353"/>
                </a:lnTo>
                <a:lnTo>
                  <a:pt x="2139044" y="1567726"/>
                </a:lnTo>
                <a:lnTo>
                  <a:pt x="2110608" y="1611373"/>
                </a:lnTo>
                <a:lnTo>
                  <a:pt x="2087590" y="1627428"/>
                </a:lnTo>
                <a:lnTo>
                  <a:pt x="2058427" y="1634380"/>
                </a:lnTo>
                <a:lnTo>
                  <a:pt x="2024073" y="1636440"/>
                </a:lnTo>
                <a:lnTo>
                  <a:pt x="1980341" y="1637050"/>
                </a:lnTo>
                <a:lnTo>
                  <a:pt x="1946246" y="1637193"/>
                </a:lnTo>
                <a:lnTo>
                  <a:pt x="1908515" y="1637962"/>
                </a:lnTo>
                <a:lnTo>
                  <a:pt x="1865875" y="1640655"/>
                </a:lnTo>
                <a:lnTo>
                  <a:pt x="1841522" y="1643067"/>
                </a:lnTo>
                <a:lnTo>
                  <a:pt x="1815409" y="1646086"/>
                </a:lnTo>
                <a:lnTo>
                  <a:pt x="1788123" y="1649509"/>
                </a:lnTo>
                <a:lnTo>
                  <a:pt x="1760054" y="1652498"/>
                </a:lnTo>
                <a:lnTo>
                  <a:pt x="1731464" y="1655195"/>
                </a:lnTo>
                <a:lnTo>
                  <a:pt x="1702526" y="1657699"/>
                </a:lnTo>
                <a:lnTo>
                  <a:pt x="1672651" y="1660780"/>
                </a:lnTo>
                <a:lnTo>
                  <a:pt x="1642151" y="1664245"/>
                </a:lnTo>
                <a:lnTo>
                  <a:pt x="1611234" y="1667965"/>
                </a:lnTo>
                <a:lnTo>
                  <a:pt x="1579334" y="1671857"/>
                </a:lnTo>
                <a:lnTo>
                  <a:pt x="1546778" y="1675862"/>
                </a:lnTo>
                <a:lnTo>
                  <a:pt x="1513785" y="1679944"/>
                </a:lnTo>
                <a:lnTo>
                  <a:pt x="1479796" y="1684076"/>
                </a:lnTo>
                <a:lnTo>
                  <a:pt x="1445141" y="1688242"/>
                </a:lnTo>
                <a:lnTo>
                  <a:pt x="1410044" y="1692430"/>
                </a:lnTo>
                <a:lnTo>
                  <a:pt x="1375357" y="1696633"/>
                </a:lnTo>
                <a:lnTo>
                  <a:pt x="1340944" y="1700847"/>
                </a:lnTo>
                <a:lnTo>
                  <a:pt x="1306712" y="1705066"/>
                </a:lnTo>
                <a:lnTo>
                  <a:pt x="1271897" y="1709291"/>
                </a:lnTo>
                <a:lnTo>
                  <a:pt x="1236693" y="1713519"/>
                </a:lnTo>
                <a:lnTo>
                  <a:pt x="1201228" y="1717748"/>
                </a:lnTo>
                <a:lnTo>
                  <a:pt x="1164885" y="1720568"/>
                </a:lnTo>
                <a:lnTo>
                  <a:pt x="1127957" y="1722448"/>
                </a:lnTo>
                <a:lnTo>
                  <a:pt x="1090638" y="1723701"/>
                </a:lnTo>
                <a:lnTo>
                  <a:pt x="1053764" y="1725241"/>
                </a:lnTo>
                <a:lnTo>
                  <a:pt x="1017187" y="1726974"/>
                </a:lnTo>
                <a:lnTo>
                  <a:pt x="980808" y="1728835"/>
                </a:lnTo>
                <a:lnTo>
                  <a:pt x="944561" y="1730075"/>
                </a:lnTo>
                <a:lnTo>
                  <a:pt x="908402" y="1730903"/>
                </a:lnTo>
                <a:lnTo>
                  <a:pt x="872301" y="1731454"/>
                </a:lnTo>
                <a:lnTo>
                  <a:pt x="837651" y="1731822"/>
                </a:lnTo>
                <a:lnTo>
                  <a:pt x="803967" y="1732067"/>
                </a:lnTo>
                <a:lnTo>
                  <a:pt x="770928" y="1732230"/>
                </a:lnTo>
                <a:lnTo>
                  <a:pt x="739730" y="1732339"/>
                </a:lnTo>
                <a:lnTo>
                  <a:pt x="709759" y="1732412"/>
                </a:lnTo>
                <a:lnTo>
                  <a:pt x="680606" y="1732460"/>
                </a:lnTo>
                <a:lnTo>
                  <a:pt x="652704" y="1732493"/>
                </a:lnTo>
                <a:lnTo>
                  <a:pt x="625636" y="1732514"/>
                </a:lnTo>
                <a:lnTo>
                  <a:pt x="599124" y="1732528"/>
                </a:lnTo>
                <a:lnTo>
                  <a:pt x="574394" y="1733243"/>
                </a:lnTo>
                <a:lnTo>
                  <a:pt x="528101" y="1735919"/>
                </a:lnTo>
                <a:lnTo>
                  <a:pt x="503056" y="1736209"/>
                </a:lnTo>
                <a:lnTo>
                  <a:pt x="476482" y="1735698"/>
                </a:lnTo>
                <a:lnTo>
                  <a:pt x="448888" y="1734651"/>
                </a:lnTo>
                <a:lnTo>
                  <a:pt x="406939" y="1733488"/>
                </a:lnTo>
                <a:lnTo>
                  <a:pt x="363285" y="1732832"/>
                </a:lnTo>
                <a:lnTo>
                  <a:pt x="320054" y="1732593"/>
                </a:lnTo>
                <a:lnTo>
                  <a:pt x="304773" y="1731862"/>
                </a:lnTo>
                <a:lnTo>
                  <a:pt x="288236" y="1726796"/>
                </a:lnTo>
                <a:lnTo>
                  <a:pt x="268121" y="1725516"/>
                </a:lnTo>
                <a:lnTo>
                  <a:pt x="261217" y="1722843"/>
                </a:lnTo>
                <a:lnTo>
                  <a:pt x="255326" y="1717421"/>
                </a:lnTo>
                <a:lnTo>
                  <a:pt x="221584" y="1674501"/>
                </a:lnTo>
                <a:lnTo>
                  <a:pt x="190943" y="1631771"/>
                </a:lnTo>
                <a:lnTo>
                  <a:pt x="171882" y="1600274"/>
                </a:lnTo>
                <a:lnTo>
                  <a:pt x="151651" y="1565109"/>
                </a:lnTo>
                <a:lnTo>
                  <a:pt x="132312" y="1526902"/>
                </a:lnTo>
                <a:lnTo>
                  <a:pt x="116661" y="1484051"/>
                </a:lnTo>
                <a:lnTo>
                  <a:pt x="108113" y="1460348"/>
                </a:lnTo>
                <a:lnTo>
                  <a:pt x="98886" y="1435373"/>
                </a:lnTo>
                <a:lnTo>
                  <a:pt x="89207" y="1409551"/>
                </a:lnTo>
                <a:lnTo>
                  <a:pt x="80638" y="1382458"/>
                </a:lnTo>
                <a:lnTo>
                  <a:pt x="72809" y="1354519"/>
                </a:lnTo>
                <a:lnTo>
                  <a:pt x="65473" y="1326015"/>
                </a:lnTo>
                <a:lnTo>
                  <a:pt x="58465" y="1297134"/>
                </a:lnTo>
                <a:lnTo>
                  <a:pt x="51677" y="1268003"/>
                </a:lnTo>
                <a:lnTo>
                  <a:pt x="45034" y="1238704"/>
                </a:lnTo>
                <a:lnTo>
                  <a:pt x="39901" y="1207883"/>
                </a:lnTo>
                <a:lnTo>
                  <a:pt x="35773" y="1176046"/>
                </a:lnTo>
                <a:lnTo>
                  <a:pt x="32315" y="1143533"/>
                </a:lnTo>
                <a:lnTo>
                  <a:pt x="30010" y="1109864"/>
                </a:lnTo>
                <a:lnTo>
                  <a:pt x="28473" y="1075422"/>
                </a:lnTo>
                <a:lnTo>
                  <a:pt x="27449" y="1040467"/>
                </a:lnTo>
                <a:lnTo>
                  <a:pt x="28177" y="1005875"/>
                </a:lnTo>
                <a:lnTo>
                  <a:pt x="30074" y="971524"/>
                </a:lnTo>
                <a:lnTo>
                  <a:pt x="32749" y="937335"/>
                </a:lnTo>
                <a:lnTo>
                  <a:pt x="35944" y="901137"/>
                </a:lnTo>
                <a:lnTo>
                  <a:pt x="39485" y="863599"/>
                </a:lnTo>
                <a:lnTo>
                  <a:pt x="43256" y="825168"/>
                </a:lnTo>
                <a:lnTo>
                  <a:pt x="46477" y="786848"/>
                </a:lnTo>
                <a:lnTo>
                  <a:pt x="49329" y="748601"/>
                </a:lnTo>
                <a:lnTo>
                  <a:pt x="51936" y="710403"/>
                </a:lnTo>
                <a:lnTo>
                  <a:pt x="52968" y="672238"/>
                </a:lnTo>
                <a:lnTo>
                  <a:pt x="52951" y="634094"/>
                </a:lnTo>
                <a:lnTo>
                  <a:pt x="52234" y="595965"/>
                </a:lnTo>
                <a:lnTo>
                  <a:pt x="51051" y="557845"/>
                </a:lnTo>
                <a:lnTo>
                  <a:pt x="49556" y="519733"/>
                </a:lnTo>
                <a:lnTo>
                  <a:pt x="47854" y="481624"/>
                </a:lnTo>
                <a:lnTo>
                  <a:pt x="46719" y="444224"/>
                </a:lnTo>
                <a:lnTo>
                  <a:pt x="45963" y="407296"/>
                </a:lnTo>
                <a:lnTo>
                  <a:pt x="45459" y="370683"/>
                </a:lnTo>
                <a:lnTo>
                  <a:pt x="44417" y="336396"/>
                </a:lnTo>
                <a:lnTo>
                  <a:pt x="43017" y="303661"/>
                </a:lnTo>
                <a:lnTo>
                  <a:pt x="41378" y="271960"/>
                </a:lnTo>
                <a:lnTo>
                  <a:pt x="40285" y="243064"/>
                </a:lnTo>
                <a:lnTo>
                  <a:pt x="39557" y="216040"/>
                </a:lnTo>
                <a:lnTo>
                  <a:pt x="38042" y="169549"/>
                </a:lnTo>
                <a:lnTo>
                  <a:pt x="33222" y="126365"/>
                </a:lnTo>
                <a:lnTo>
                  <a:pt x="25400" y="10060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SMARTInkShape-Group439">
            <a:extLst>
              <a:ext uri="{FF2B5EF4-FFF2-40B4-BE49-F238E27FC236}">
                <a16:creationId xmlns:a16="http://schemas.microsoft.com/office/drawing/2014/main" xmlns="" id="{513420BE-1D3B-414B-8081-CB2BA1840096}"/>
              </a:ext>
            </a:extLst>
          </p:cNvPr>
          <p:cNvGrpSpPr/>
          <p:nvPr/>
        </p:nvGrpSpPr>
        <p:grpSpPr>
          <a:xfrm>
            <a:off x="985704" y="408165"/>
            <a:ext cx="1749573" cy="480836"/>
            <a:chOff x="985704" y="408165"/>
            <a:chExt cx="1749573" cy="480836"/>
          </a:xfrm>
        </p:grpSpPr>
        <p:sp>
          <p:nvSpPr>
            <p:cNvPr id="344" name="SMARTInkShape-2252">
              <a:extLst>
                <a:ext uri="{FF2B5EF4-FFF2-40B4-BE49-F238E27FC236}">
                  <a16:creationId xmlns:a16="http://schemas.microsoft.com/office/drawing/2014/main" xmlns="" id="{6CD0D6C1-A4F0-4EDE-A4F0-FFDCCE2F460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85704" y="454130"/>
              <a:ext cx="157297" cy="434871"/>
            </a:xfrm>
            <a:custGeom>
              <a:avLst/>
              <a:gdLst/>
              <a:ahLst/>
              <a:cxnLst/>
              <a:rect l="0" t="0" r="0" b="0"/>
              <a:pathLst>
                <a:path w="157297" h="434871">
                  <a:moveTo>
                    <a:pt x="62046" y="9420"/>
                  </a:moveTo>
                  <a:lnTo>
                    <a:pt x="62046" y="9420"/>
                  </a:lnTo>
                  <a:lnTo>
                    <a:pt x="62046" y="6049"/>
                  </a:lnTo>
                  <a:lnTo>
                    <a:pt x="60164" y="2512"/>
                  </a:lnTo>
                  <a:lnTo>
                    <a:pt x="58675" y="582"/>
                  </a:lnTo>
                  <a:lnTo>
                    <a:pt x="56976" y="0"/>
                  </a:lnTo>
                  <a:lnTo>
                    <a:pt x="55138" y="318"/>
                  </a:lnTo>
                  <a:lnTo>
                    <a:pt x="53208" y="1235"/>
                  </a:lnTo>
                  <a:lnTo>
                    <a:pt x="23170" y="41633"/>
                  </a:lnTo>
                  <a:lnTo>
                    <a:pt x="8532" y="81896"/>
                  </a:lnTo>
                  <a:lnTo>
                    <a:pt x="728" y="121939"/>
                  </a:lnTo>
                  <a:lnTo>
                    <a:pt x="0" y="130999"/>
                  </a:lnTo>
                  <a:lnTo>
                    <a:pt x="4837" y="148592"/>
                  </a:lnTo>
                  <a:lnTo>
                    <a:pt x="14042" y="164408"/>
                  </a:lnTo>
                  <a:lnTo>
                    <a:pt x="31830" y="181245"/>
                  </a:lnTo>
                  <a:lnTo>
                    <a:pt x="64251" y="203924"/>
                  </a:lnTo>
                  <a:lnTo>
                    <a:pt x="75007" y="220156"/>
                  </a:lnTo>
                  <a:lnTo>
                    <a:pt x="76508" y="234079"/>
                  </a:lnTo>
                  <a:lnTo>
                    <a:pt x="71505" y="259665"/>
                  </a:lnTo>
                  <a:lnTo>
                    <a:pt x="60544" y="299916"/>
                  </a:lnTo>
                  <a:lnTo>
                    <a:pt x="52289" y="341132"/>
                  </a:lnTo>
                  <a:lnTo>
                    <a:pt x="49734" y="385828"/>
                  </a:lnTo>
                  <a:lnTo>
                    <a:pt x="55163" y="401079"/>
                  </a:lnTo>
                  <a:lnTo>
                    <a:pt x="59574" y="408110"/>
                  </a:lnTo>
                  <a:lnTo>
                    <a:pt x="75764" y="419684"/>
                  </a:lnTo>
                  <a:lnTo>
                    <a:pt x="98482" y="428121"/>
                  </a:lnTo>
                  <a:lnTo>
                    <a:pt x="157296" y="434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253">
              <a:extLst>
                <a:ext uri="{FF2B5EF4-FFF2-40B4-BE49-F238E27FC236}">
                  <a16:creationId xmlns:a16="http://schemas.microsoft.com/office/drawing/2014/main" xmlns="" id="{223EF902-A2C6-4B34-9CEC-7EA62A7E455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67000" y="408165"/>
              <a:ext cx="68277" cy="423686"/>
            </a:xfrm>
            <a:custGeom>
              <a:avLst/>
              <a:gdLst/>
              <a:ahLst/>
              <a:cxnLst/>
              <a:rect l="0" t="0" r="0" b="0"/>
              <a:pathLst>
                <a:path w="68277" h="423686">
                  <a:moveTo>
                    <a:pt x="12700" y="10935"/>
                  </a:moveTo>
                  <a:lnTo>
                    <a:pt x="12700" y="10935"/>
                  </a:lnTo>
                  <a:lnTo>
                    <a:pt x="27203" y="2207"/>
                  </a:lnTo>
                  <a:lnTo>
                    <a:pt x="35844" y="0"/>
                  </a:lnTo>
                  <a:lnTo>
                    <a:pt x="46269" y="2783"/>
                  </a:lnTo>
                  <a:lnTo>
                    <a:pt x="52013" y="5500"/>
                  </a:lnTo>
                  <a:lnTo>
                    <a:pt x="62157" y="16045"/>
                  </a:lnTo>
                  <a:lnTo>
                    <a:pt x="66838" y="22809"/>
                  </a:lnTo>
                  <a:lnTo>
                    <a:pt x="68276" y="41612"/>
                  </a:lnTo>
                  <a:lnTo>
                    <a:pt x="57701" y="88177"/>
                  </a:lnTo>
                  <a:lnTo>
                    <a:pt x="42024" y="128002"/>
                  </a:lnTo>
                  <a:lnTo>
                    <a:pt x="24497" y="171608"/>
                  </a:lnTo>
                  <a:lnTo>
                    <a:pt x="20664" y="190402"/>
                  </a:lnTo>
                  <a:lnTo>
                    <a:pt x="21649" y="200295"/>
                  </a:lnTo>
                  <a:lnTo>
                    <a:pt x="28833" y="228616"/>
                  </a:lnTo>
                  <a:lnTo>
                    <a:pt x="44194" y="263828"/>
                  </a:lnTo>
                  <a:lnTo>
                    <a:pt x="49495" y="305325"/>
                  </a:lnTo>
                  <a:lnTo>
                    <a:pt x="45472" y="352876"/>
                  </a:lnTo>
                  <a:lnTo>
                    <a:pt x="38481" y="381224"/>
                  </a:lnTo>
                  <a:lnTo>
                    <a:pt x="23631" y="402637"/>
                  </a:lnTo>
                  <a:lnTo>
                    <a:pt x="0" y="423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254">
              <a:extLst>
                <a:ext uri="{FF2B5EF4-FFF2-40B4-BE49-F238E27FC236}">
                  <a16:creationId xmlns:a16="http://schemas.microsoft.com/office/drawing/2014/main" xmlns="" id="{8E8D8360-4376-4E3F-A9F1-89C8EB16C3E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14884" y="672086"/>
              <a:ext cx="75917" cy="72924"/>
            </a:xfrm>
            <a:custGeom>
              <a:avLst/>
              <a:gdLst/>
              <a:ahLst/>
              <a:cxnLst/>
              <a:rect l="0" t="0" r="0" b="0"/>
              <a:pathLst>
                <a:path w="75917" h="72924">
                  <a:moveTo>
                    <a:pt x="12416" y="32764"/>
                  </a:moveTo>
                  <a:lnTo>
                    <a:pt x="12416" y="32764"/>
                  </a:lnTo>
                  <a:lnTo>
                    <a:pt x="8052" y="42903"/>
                  </a:lnTo>
                  <a:lnTo>
                    <a:pt x="356" y="72894"/>
                  </a:lnTo>
                  <a:lnTo>
                    <a:pt x="143" y="72923"/>
                  </a:lnTo>
                  <a:lnTo>
                    <a:pt x="0" y="72236"/>
                  </a:lnTo>
                  <a:lnTo>
                    <a:pt x="14650" y="26741"/>
                  </a:lnTo>
                  <a:lnTo>
                    <a:pt x="20918" y="10832"/>
                  </a:lnTo>
                  <a:lnTo>
                    <a:pt x="27013" y="3496"/>
                  </a:lnTo>
                  <a:lnTo>
                    <a:pt x="30614" y="552"/>
                  </a:lnTo>
                  <a:lnTo>
                    <a:pt x="34426" y="0"/>
                  </a:lnTo>
                  <a:lnTo>
                    <a:pt x="42424" y="3151"/>
                  </a:lnTo>
                  <a:lnTo>
                    <a:pt x="54860" y="16229"/>
                  </a:lnTo>
                  <a:lnTo>
                    <a:pt x="59502" y="27532"/>
                  </a:lnTo>
                  <a:lnTo>
                    <a:pt x="62977" y="38905"/>
                  </a:lnTo>
                  <a:lnTo>
                    <a:pt x="75916" y="58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255">
              <a:extLst>
                <a:ext uri="{FF2B5EF4-FFF2-40B4-BE49-F238E27FC236}">
                  <a16:creationId xmlns:a16="http://schemas.microsoft.com/office/drawing/2014/main" xmlns="" id="{22FD07BA-EF62-4F5E-95BE-B55DDDE278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393950" y="496183"/>
              <a:ext cx="95251" cy="246768"/>
            </a:xfrm>
            <a:custGeom>
              <a:avLst/>
              <a:gdLst/>
              <a:ahLst/>
              <a:cxnLst/>
              <a:rect l="0" t="0" r="0" b="0"/>
              <a:pathLst>
                <a:path w="95251" h="246768">
                  <a:moveTo>
                    <a:pt x="95250" y="5467"/>
                  </a:moveTo>
                  <a:lnTo>
                    <a:pt x="95250" y="5467"/>
                  </a:lnTo>
                  <a:lnTo>
                    <a:pt x="89783" y="0"/>
                  </a:lnTo>
                  <a:lnTo>
                    <a:pt x="73397" y="41290"/>
                  </a:lnTo>
                  <a:lnTo>
                    <a:pt x="56320" y="79895"/>
                  </a:lnTo>
                  <a:lnTo>
                    <a:pt x="37854" y="125984"/>
                  </a:lnTo>
                  <a:lnTo>
                    <a:pt x="22348" y="168646"/>
                  </a:lnTo>
                  <a:lnTo>
                    <a:pt x="5878" y="214507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256">
              <a:extLst>
                <a:ext uri="{FF2B5EF4-FFF2-40B4-BE49-F238E27FC236}">
                  <a16:creationId xmlns:a16="http://schemas.microsoft.com/office/drawing/2014/main" xmlns="" id="{878E8A69-5FE2-4083-8B39-C7B68845AAA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343150" y="482600"/>
              <a:ext cx="120651" cy="254001"/>
            </a:xfrm>
            <a:custGeom>
              <a:avLst/>
              <a:gdLst/>
              <a:ahLst/>
              <a:cxnLst/>
              <a:rect l="0" t="0" r="0" b="0"/>
              <a:pathLst>
                <a:path w="120651" h="254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604" y="44258"/>
                  </a:lnTo>
                  <a:lnTo>
                    <a:pt x="47384" y="86256"/>
                  </a:lnTo>
                  <a:lnTo>
                    <a:pt x="75188" y="132567"/>
                  </a:lnTo>
                  <a:lnTo>
                    <a:pt x="97537" y="175686"/>
                  </a:lnTo>
                  <a:lnTo>
                    <a:pt x="111215" y="213392"/>
                  </a:lnTo>
                  <a:lnTo>
                    <a:pt x="119822" y="252813"/>
                  </a:lnTo>
                  <a:lnTo>
                    <a:pt x="12065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257">
              <a:extLst>
                <a:ext uri="{FF2B5EF4-FFF2-40B4-BE49-F238E27FC236}">
                  <a16:creationId xmlns:a16="http://schemas.microsoft.com/office/drawing/2014/main" xmlns="" id="{E1962ED5-6A33-4843-8898-1B47E8DB8A2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235200" y="6921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258">
              <a:extLst>
                <a:ext uri="{FF2B5EF4-FFF2-40B4-BE49-F238E27FC236}">
                  <a16:creationId xmlns:a16="http://schemas.microsoft.com/office/drawing/2014/main" xmlns="" id="{6E917F2D-E931-4EB9-8D73-81145D4ED34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012950" y="6985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20722" y="446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259">
              <a:extLst>
                <a:ext uri="{FF2B5EF4-FFF2-40B4-BE49-F238E27FC236}">
                  <a16:creationId xmlns:a16="http://schemas.microsoft.com/office/drawing/2014/main" xmlns="" id="{FE0C2D61-67A2-49E5-89F5-0C062F28EB3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917700" y="6985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9816" y="8789"/>
                  </a:lnTo>
                  <a:lnTo>
                    <a:pt x="2182" y="3275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260">
              <a:extLst>
                <a:ext uri="{FF2B5EF4-FFF2-40B4-BE49-F238E27FC236}">
                  <a16:creationId xmlns:a16="http://schemas.microsoft.com/office/drawing/2014/main" xmlns="" id="{3C035E29-78AC-4096-A4A9-D7E84E84830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733550" y="648922"/>
              <a:ext cx="127001" cy="73002"/>
            </a:xfrm>
            <a:custGeom>
              <a:avLst/>
              <a:gdLst/>
              <a:ahLst/>
              <a:cxnLst/>
              <a:rect l="0" t="0" r="0" b="0"/>
              <a:pathLst>
                <a:path w="127001" h="73002">
                  <a:moveTo>
                    <a:pt x="0" y="17828"/>
                  </a:moveTo>
                  <a:lnTo>
                    <a:pt x="0" y="17828"/>
                  </a:lnTo>
                  <a:lnTo>
                    <a:pt x="5775" y="12758"/>
                  </a:lnTo>
                  <a:lnTo>
                    <a:pt x="23765" y="2901"/>
                  </a:lnTo>
                  <a:lnTo>
                    <a:pt x="39497" y="0"/>
                  </a:lnTo>
                  <a:lnTo>
                    <a:pt x="54193" y="2511"/>
                  </a:lnTo>
                  <a:lnTo>
                    <a:pt x="64113" y="7724"/>
                  </a:lnTo>
                  <a:lnTo>
                    <a:pt x="64614" y="11092"/>
                  </a:lnTo>
                  <a:lnTo>
                    <a:pt x="61408" y="20478"/>
                  </a:lnTo>
                  <a:lnTo>
                    <a:pt x="35349" y="64968"/>
                  </a:lnTo>
                  <a:lnTo>
                    <a:pt x="32461" y="73001"/>
                  </a:lnTo>
                  <a:lnTo>
                    <a:pt x="37710" y="72218"/>
                  </a:lnTo>
                  <a:lnTo>
                    <a:pt x="84806" y="60154"/>
                  </a:lnTo>
                  <a:lnTo>
                    <a:pt x="127000" y="49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261">
              <a:extLst>
                <a:ext uri="{FF2B5EF4-FFF2-40B4-BE49-F238E27FC236}">
                  <a16:creationId xmlns:a16="http://schemas.microsoft.com/office/drawing/2014/main" xmlns="" id="{418D7B58-B7D8-4BAC-92D7-EB8F15E333D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663700" y="457200"/>
              <a:ext cx="88901" cy="222251"/>
            </a:xfrm>
            <a:custGeom>
              <a:avLst/>
              <a:gdLst/>
              <a:ahLst/>
              <a:cxnLst/>
              <a:rect l="0" t="0" r="0" b="0"/>
              <a:pathLst>
                <a:path w="88901" h="2222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2" y="3763"/>
                  </a:lnTo>
                  <a:lnTo>
                    <a:pt x="74153" y="21341"/>
                  </a:lnTo>
                  <a:lnTo>
                    <a:pt x="55492" y="68578"/>
                  </a:lnTo>
                  <a:lnTo>
                    <a:pt x="37609" y="110944"/>
                  </a:lnTo>
                  <a:lnTo>
                    <a:pt x="18904" y="151406"/>
                  </a:lnTo>
                  <a:lnTo>
                    <a:pt x="4466" y="19215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262">
              <a:extLst>
                <a:ext uri="{FF2B5EF4-FFF2-40B4-BE49-F238E27FC236}">
                  <a16:creationId xmlns:a16="http://schemas.microsoft.com/office/drawing/2014/main" xmlns="" id="{D4AE7EB8-A2EE-460A-8A42-EE792C11B75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628292" y="485292"/>
              <a:ext cx="111609" cy="181459"/>
            </a:xfrm>
            <a:custGeom>
              <a:avLst/>
              <a:gdLst/>
              <a:ahLst/>
              <a:cxnLst/>
              <a:rect l="0" t="0" r="0" b="0"/>
              <a:pathLst>
                <a:path w="111609" h="1814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0393" y="44770"/>
                  </a:lnTo>
                  <a:lnTo>
                    <a:pt x="66888" y="90148"/>
                  </a:lnTo>
                  <a:lnTo>
                    <a:pt x="84246" y="128062"/>
                  </a:lnTo>
                  <a:lnTo>
                    <a:pt x="104528" y="174471"/>
                  </a:lnTo>
                  <a:lnTo>
                    <a:pt x="111608" y="181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263">
              <a:extLst>
                <a:ext uri="{FF2B5EF4-FFF2-40B4-BE49-F238E27FC236}">
                  <a16:creationId xmlns:a16="http://schemas.microsoft.com/office/drawing/2014/main" xmlns="" id="{D63A0541-EB15-4AD8-B8F9-0C75D3CE209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466850" y="6858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0423" y="2104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264">
              <a:extLst>
                <a:ext uri="{FF2B5EF4-FFF2-40B4-BE49-F238E27FC236}">
                  <a16:creationId xmlns:a16="http://schemas.microsoft.com/office/drawing/2014/main" xmlns="" id="{01553040-8413-4C8A-AFC8-4CA7B7C3DB8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422400" y="6477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265">
              <a:extLst>
                <a:ext uri="{FF2B5EF4-FFF2-40B4-BE49-F238E27FC236}">
                  <a16:creationId xmlns:a16="http://schemas.microsoft.com/office/drawing/2014/main" xmlns="" id="{B3034148-2C80-4CD1-94BE-3B0EDFD23CF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26425" y="431800"/>
              <a:ext cx="126126" cy="247651"/>
            </a:xfrm>
            <a:custGeom>
              <a:avLst/>
              <a:gdLst/>
              <a:ahLst/>
              <a:cxnLst/>
              <a:rect l="0" t="0" r="0" b="0"/>
              <a:pathLst>
                <a:path w="126126" h="247651">
                  <a:moveTo>
                    <a:pt x="126125" y="0"/>
                  </a:moveTo>
                  <a:lnTo>
                    <a:pt x="126125" y="0"/>
                  </a:lnTo>
                  <a:lnTo>
                    <a:pt x="119383" y="3371"/>
                  </a:lnTo>
                  <a:lnTo>
                    <a:pt x="114191" y="12552"/>
                  </a:lnTo>
                  <a:lnTo>
                    <a:pt x="97167" y="55981"/>
                  </a:lnTo>
                  <a:lnTo>
                    <a:pt x="80621" y="95295"/>
                  </a:lnTo>
                  <a:lnTo>
                    <a:pt x="61607" y="137518"/>
                  </a:lnTo>
                  <a:lnTo>
                    <a:pt x="39118" y="176448"/>
                  </a:lnTo>
                  <a:lnTo>
                    <a:pt x="9095" y="222264"/>
                  </a:lnTo>
                  <a:lnTo>
                    <a:pt x="2079" y="234562"/>
                  </a:lnTo>
                  <a:lnTo>
                    <a:pt x="0" y="242675"/>
                  </a:lnTo>
                  <a:lnTo>
                    <a:pt x="1120" y="244333"/>
                  </a:lnTo>
                  <a:lnTo>
                    <a:pt x="1182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266">
              <a:extLst>
                <a:ext uri="{FF2B5EF4-FFF2-40B4-BE49-F238E27FC236}">
                  <a16:creationId xmlns:a16="http://schemas.microsoft.com/office/drawing/2014/main" xmlns="" id="{1B99205A-5199-48A3-A894-6B3E9D0ACE2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68400" y="463550"/>
              <a:ext cx="184151" cy="182290"/>
            </a:xfrm>
            <a:custGeom>
              <a:avLst/>
              <a:gdLst/>
              <a:ahLst/>
              <a:cxnLst/>
              <a:rect l="0" t="0" r="0" b="0"/>
              <a:pathLst>
                <a:path w="184151" h="182290">
                  <a:moveTo>
                    <a:pt x="0" y="0"/>
                  </a:moveTo>
                  <a:lnTo>
                    <a:pt x="0" y="0"/>
                  </a:lnTo>
                  <a:lnTo>
                    <a:pt x="45434" y="30507"/>
                  </a:lnTo>
                  <a:lnTo>
                    <a:pt x="84574" y="67749"/>
                  </a:lnTo>
                  <a:lnTo>
                    <a:pt x="120213" y="111376"/>
                  </a:lnTo>
                  <a:lnTo>
                    <a:pt x="156445" y="154837"/>
                  </a:lnTo>
                  <a:lnTo>
                    <a:pt x="176291" y="182289"/>
                  </a:lnTo>
                  <a:lnTo>
                    <a:pt x="177499" y="180793"/>
                  </a:lnTo>
                  <a:lnTo>
                    <a:pt x="18415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440">
            <a:extLst>
              <a:ext uri="{FF2B5EF4-FFF2-40B4-BE49-F238E27FC236}">
                <a16:creationId xmlns:a16="http://schemas.microsoft.com/office/drawing/2014/main" xmlns="" id="{73767DB4-7C62-49CD-92CD-1360C25DB44C}"/>
              </a:ext>
            </a:extLst>
          </p:cNvPr>
          <p:cNvGrpSpPr/>
          <p:nvPr/>
        </p:nvGrpSpPr>
        <p:grpSpPr>
          <a:xfrm>
            <a:off x="3151362" y="618471"/>
            <a:ext cx="366539" cy="115603"/>
            <a:chOff x="3151362" y="618471"/>
            <a:chExt cx="366539" cy="115603"/>
          </a:xfrm>
        </p:grpSpPr>
        <p:sp>
          <p:nvSpPr>
            <p:cNvPr id="360" name="SMARTInkShape-2267">
              <a:extLst>
                <a:ext uri="{FF2B5EF4-FFF2-40B4-BE49-F238E27FC236}">
                  <a16:creationId xmlns:a16="http://schemas.microsoft.com/office/drawing/2014/main" xmlns="" id="{A198562F-2522-4BB1-9C22-C9ECD98A126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15654" y="619805"/>
              <a:ext cx="102247" cy="100462"/>
            </a:xfrm>
            <a:custGeom>
              <a:avLst/>
              <a:gdLst/>
              <a:ahLst/>
              <a:cxnLst/>
              <a:rect l="0" t="0" r="0" b="0"/>
              <a:pathLst>
                <a:path w="102247" h="100462">
                  <a:moveTo>
                    <a:pt x="38746" y="34245"/>
                  </a:moveTo>
                  <a:lnTo>
                    <a:pt x="38746" y="34245"/>
                  </a:lnTo>
                  <a:lnTo>
                    <a:pt x="42117" y="30874"/>
                  </a:lnTo>
                  <a:lnTo>
                    <a:pt x="48871" y="14686"/>
                  </a:lnTo>
                  <a:lnTo>
                    <a:pt x="50301" y="8384"/>
                  </a:lnTo>
                  <a:lnTo>
                    <a:pt x="49977" y="5715"/>
                  </a:lnTo>
                  <a:lnTo>
                    <a:pt x="47736" y="869"/>
                  </a:lnTo>
                  <a:lnTo>
                    <a:pt x="45445" y="0"/>
                  </a:lnTo>
                  <a:lnTo>
                    <a:pt x="39136" y="916"/>
                  </a:lnTo>
                  <a:lnTo>
                    <a:pt x="24280" y="8769"/>
                  </a:lnTo>
                  <a:lnTo>
                    <a:pt x="9844" y="26775"/>
                  </a:lnTo>
                  <a:lnTo>
                    <a:pt x="0" y="53355"/>
                  </a:lnTo>
                  <a:lnTo>
                    <a:pt x="594" y="71431"/>
                  </a:lnTo>
                  <a:lnTo>
                    <a:pt x="2728" y="80202"/>
                  </a:lnTo>
                  <a:lnTo>
                    <a:pt x="6267" y="86755"/>
                  </a:lnTo>
                  <a:lnTo>
                    <a:pt x="15844" y="95918"/>
                  </a:lnTo>
                  <a:lnTo>
                    <a:pt x="30919" y="100461"/>
                  </a:lnTo>
                  <a:lnTo>
                    <a:pt x="76084" y="100006"/>
                  </a:lnTo>
                  <a:lnTo>
                    <a:pt x="102246" y="97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268">
              <a:extLst>
                <a:ext uri="{FF2B5EF4-FFF2-40B4-BE49-F238E27FC236}">
                  <a16:creationId xmlns:a16="http://schemas.microsoft.com/office/drawing/2014/main" xmlns="" id="{C10F9DC2-1E8A-4CC9-978E-D0B925D895A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90183" y="647700"/>
              <a:ext cx="94368" cy="74478"/>
            </a:xfrm>
            <a:custGeom>
              <a:avLst/>
              <a:gdLst/>
              <a:ahLst/>
              <a:cxnLst/>
              <a:rect l="0" t="0" r="0" b="0"/>
              <a:pathLst>
                <a:path w="94368" h="74478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20242" y="12287"/>
                  </a:lnTo>
                  <a:lnTo>
                    <a:pt x="48309" y="38882"/>
                  </a:lnTo>
                  <a:lnTo>
                    <a:pt x="65097" y="64178"/>
                  </a:lnTo>
                  <a:lnTo>
                    <a:pt x="67247" y="70386"/>
                  </a:lnTo>
                  <a:lnTo>
                    <a:pt x="67114" y="72324"/>
                  </a:lnTo>
                  <a:lnTo>
                    <a:pt x="66321" y="73616"/>
                  </a:lnTo>
                  <a:lnTo>
                    <a:pt x="65086" y="74477"/>
                  </a:lnTo>
                  <a:lnTo>
                    <a:pt x="63558" y="73640"/>
                  </a:lnTo>
                  <a:lnTo>
                    <a:pt x="59978" y="68948"/>
                  </a:lnTo>
                  <a:lnTo>
                    <a:pt x="59797" y="58395"/>
                  </a:lnTo>
                  <a:lnTo>
                    <a:pt x="65544" y="36587"/>
                  </a:lnTo>
                  <a:lnTo>
                    <a:pt x="73090" y="21905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269">
              <a:extLst>
                <a:ext uri="{FF2B5EF4-FFF2-40B4-BE49-F238E27FC236}">
                  <a16:creationId xmlns:a16="http://schemas.microsoft.com/office/drawing/2014/main" xmlns="" id="{185A6543-3799-46A5-B459-EAF381CBDC4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51362" y="618471"/>
              <a:ext cx="131589" cy="115603"/>
            </a:xfrm>
            <a:custGeom>
              <a:avLst/>
              <a:gdLst/>
              <a:ahLst/>
              <a:cxnLst/>
              <a:rect l="0" t="0" r="0" b="0"/>
              <a:pathLst>
                <a:path w="131589" h="115603">
                  <a:moveTo>
                    <a:pt x="87138" y="41929"/>
                  </a:moveTo>
                  <a:lnTo>
                    <a:pt x="87138" y="41929"/>
                  </a:lnTo>
                  <a:lnTo>
                    <a:pt x="69135" y="14505"/>
                  </a:lnTo>
                  <a:lnTo>
                    <a:pt x="55228" y="3151"/>
                  </a:lnTo>
                  <a:lnTo>
                    <a:pt x="48731" y="0"/>
                  </a:lnTo>
                  <a:lnTo>
                    <a:pt x="37848" y="4244"/>
                  </a:lnTo>
                  <a:lnTo>
                    <a:pt x="30995" y="8339"/>
                  </a:lnTo>
                  <a:lnTo>
                    <a:pt x="19617" y="22296"/>
                  </a:lnTo>
                  <a:lnTo>
                    <a:pt x="7159" y="51869"/>
                  </a:lnTo>
                  <a:lnTo>
                    <a:pt x="0" y="93046"/>
                  </a:lnTo>
                  <a:lnTo>
                    <a:pt x="824" y="99996"/>
                  </a:lnTo>
                  <a:lnTo>
                    <a:pt x="5502" y="109600"/>
                  </a:lnTo>
                  <a:lnTo>
                    <a:pt x="10136" y="112443"/>
                  </a:lnTo>
                  <a:lnTo>
                    <a:pt x="22811" y="115602"/>
                  </a:lnTo>
                  <a:lnTo>
                    <a:pt x="28731" y="113622"/>
                  </a:lnTo>
                  <a:lnTo>
                    <a:pt x="56198" y="85925"/>
                  </a:lnTo>
                  <a:lnTo>
                    <a:pt x="62804" y="75359"/>
                  </a:lnTo>
                  <a:lnTo>
                    <a:pt x="67392" y="59214"/>
                  </a:lnTo>
                  <a:lnTo>
                    <a:pt x="67624" y="59097"/>
                  </a:lnTo>
                  <a:lnTo>
                    <a:pt x="67779" y="59724"/>
                  </a:lnTo>
                  <a:lnTo>
                    <a:pt x="82367" y="84013"/>
                  </a:lnTo>
                  <a:lnTo>
                    <a:pt x="90662" y="90737"/>
                  </a:lnTo>
                  <a:lnTo>
                    <a:pt x="102110" y="95371"/>
                  </a:lnTo>
                  <a:lnTo>
                    <a:pt x="131588" y="99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441">
            <a:extLst>
              <a:ext uri="{FF2B5EF4-FFF2-40B4-BE49-F238E27FC236}">
                <a16:creationId xmlns:a16="http://schemas.microsoft.com/office/drawing/2014/main" xmlns="" id="{7174242C-1798-4310-8936-633A66035FEB}"/>
              </a:ext>
            </a:extLst>
          </p:cNvPr>
          <p:cNvGrpSpPr/>
          <p:nvPr/>
        </p:nvGrpSpPr>
        <p:grpSpPr>
          <a:xfrm>
            <a:off x="3841750" y="413537"/>
            <a:ext cx="247651" cy="265914"/>
            <a:chOff x="3841750" y="413537"/>
            <a:chExt cx="247651" cy="265914"/>
          </a:xfrm>
        </p:grpSpPr>
        <p:sp>
          <p:nvSpPr>
            <p:cNvPr id="364" name="SMARTInkShape-2270">
              <a:extLst>
                <a:ext uri="{FF2B5EF4-FFF2-40B4-BE49-F238E27FC236}">
                  <a16:creationId xmlns:a16="http://schemas.microsoft.com/office/drawing/2014/main" xmlns="" id="{7D13F968-C2B3-4632-9AA9-306903F449E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41750" y="533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1411" y="117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271">
              <a:extLst>
                <a:ext uri="{FF2B5EF4-FFF2-40B4-BE49-F238E27FC236}">
                  <a16:creationId xmlns:a16="http://schemas.microsoft.com/office/drawing/2014/main" xmlns="" id="{9C831FB8-F59B-4936-893A-FC1BAED1682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41750" y="5969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0125" y="16620"/>
                  </a:lnTo>
                  <a:lnTo>
                    <a:pt x="15732" y="6245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272">
              <a:extLst>
                <a:ext uri="{FF2B5EF4-FFF2-40B4-BE49-F238E27FC236}">
                  <a16:creationId xmlns:a16="http://schemas.microsoft.com/office/drawing/2014/main" xmlns="" id="{EC5F3BFB-5B80-498C-AF3A-EEA65BC6582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998337" y="413537"/>
              <a:ext cx="91064" cy="260177"/>
            </a:xfrm>
            <a:custGeom>
              <a:avLst/>
              <a:gdLst/>
              <a:ahLst/>
              <a:cxnLst/>
              <a:rect l="0" t="0" r="0" b="0"/>
              <a:pathLst>
                <a:path w="91064" h="260177">
                  <a:moveTo>
                    <a:pt x="46613" y="196063"/>
                  </a:moveTo>
                  <a:lnTo>
                    <a:pt x="46613" y="196063"/>
                  </a:lnTo>
                  <a:lnTo>
                    <a:pt x="41146" y="170823"/>
                  </a:lnTo>
                  <a:lnTo>
                    <a:pt x="39440" y="168653"/>
                  </a:lnTo>
                  <a:lnTo>
                    <a:pt x="33783" y="166242"/>
                  </a:lnTo>
                  <a:lnTo>
                    <a:pt x="15922" y="171626"/>
                  </a:lnTo>
                  <a:lnTo>
                    <a:pt x="11336" y="176950"/>
                  </a:lnTo>
                  <a:lnTo>
                    <a:pt x="0" y="217361"/>
                  </a:lnTo>
                  <a:lnTo>
                    <a:pt x="425" y="242668"/>
                  </a:lnTo>
                  <a:lnTo>
                    <a:pt x="3121" y="249006"/>
                  </a:lnTo>
                  <a:lnTo>
                    <a:pt x="11761" y="257928"/>
                  </a:lnTo>
                  <a:lnTo>
                    <a:pt x="16323" y="259884"/>
                  </a:lnTo>
                  <a:lnTo>
                    <a:pt x="25154" y="260176"/>
                  </a:lnTo>
                  <a:lnTo>
                    <a:pt x="35664" y="252310"/>
                  </a:lnTo>
                  <a:lnTo>
                    <a:pt x="47392" y="237289"/>
                  </a:lnTo>
                  <a:lnTo>
                    <a:pt x="65188" y="201066"/>
                  </a:lnTo>
                  <a:lnTo>
                    <a:pt x="78300" y="156937"/>
                  </a:lnTo>
                  <a:lnTo>
                    <a:pt x="81863" y="119877"/>
                  </a:lnTo>
                  <a:lnTo>
                    <a:pt x="81565" y="79888"/>
                  </a:lnTo>
                  <a:lnTo>
                    <a:pt x="79080" y="42830"/>
                  </a:lnTo>
                  <a:lnTo>
                    <a:pt x="73715" y="8922"/>
                  </a:lnTo>
                  <a:lnTo>
                    <a:pt x="69712" y="0"/>
                  </a:lnTo>
                  <a:lnTo>
                    <a:pt x="66951" y="444"/>
                  </a:lnTo>
                  <a:lnTo>
                    <a:pt x="60121" y="8462"/>
                  </a:lnTo>
                  <a:lnTo>
                    <a:pt x="51713" y="42327"/>
                  </a:lnTo>
                  <a:lnTo>
                    <a:pt x="52642" y="77877"/>
                  </a:lnTo>
                  <a:lnTo>
                    <a:pt x="57760" y="118136"/>
                  </a:lnTo>
                  <a:lnTo>
                    <a:pt x="64737" y="157195"/>
                  </a:lnTo>
                  <a:lnTo>
                    <a:pt x="74424" y="191959"/>
                  </a:lnTo>
                  <a:lnTo>
                    <a:pt x="91063" y="240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273">
              <a:extLst>
                <a:ext uri="{FF2B5EF4-FFF2-40B4-BE49-F238E27FC236}">
                  <a16:creationId xmlns:a16="http://schemas.microsoft.com/office/drawing/2014/main" xmlns="" id="{288638E0-FEA4-46BD-A6AB-440EF78907B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937000" y="539750"/>
              <a:ext cx="11343" cy="135238"/>
            </a:xfrm>
            <a:custGeom>
              <a:avLst/>
              <a:gdLst/>
              <a:ahLst/>
              <a:cxnLst/>
              <a:rect l="0" t="0" r="0" b="0"/>
              <a:pathLst>
                <a:path w="11343" h="135238">
                  <a:moveTo>
                    <a:pt x="0" y="69850"/>
                  </a:moveTo>
                  <a:lnTo>
                    <a:pt x="0" y="69850"/>
                  </a:lnTo>
                  <a:lnTo>
                    <a:pt x="1882" y="102488"/>
                  </a:lnTo>
                  <a:lnTo>
                    <a:pt x="6088" y="133893"/>
                  </a:lnTo>
                  <a:lnTo>
                    <a:pt x="6881" y="135123"/>
                  </a:lnTo>
                  <a:lnTo>
                    <a:pt x="8115" y="135237"/>
                  </a:lnTo>
                  <a:lnTo>
                    <a:pt x="9643" y="134608"/>
                  </a:lnTo>
                  <a:lnTo>
                    <a:pt x="11342" y="128265"/>
                  </a:lnTo>
                  <a:lnTo>
                    <a:pt x="10416" y="107149"/>
                  </a:lnTo>
                  <a:lnTo>
                    <a:pt x="5673" y="72200"/>
                  </a:lnTo>
                  <a:lnTo>
                    <a:pt x="1120" y="26256"/>
                  </a:lnTo>
                  <a:lnTo>
                    <a:pt x="2379" y="1331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442">
            <a:extLst>
              <a:ext uri="{FF2B5EF4-FFF2-40B4-BE49-F238E27FC236}">
                <a16:creationId xmlns:a16="http://schemas.microsoft.com/office/drawing/2014/main" xmlns="" id="{040E6615-A60F-4366-B97A-83D9B44CF749}"/>
              </a:ext>
            </a:extLst>
          </p:cNvPr>
          <p:cNvGrpSpPr/>
          <p:nvPr/>
        </p:nvGrpSpPr>
        <p:grpSpPr>
          <a:xfrm>
            <a:off x="4533900" y="366013"/>
            <a:ext cx="508001" cy="332488"/>
            <a:chOff x="4533900" y="366013"/>
            <a:chExt cx="508001" cy="332488"/>
          </a:xfrm>
        </p:grpSpPr>
        <p:sp>
          <p:nvSpPr>
            <p:cNvPr id="369" name="SMARTInkShape-2274">
              <a:extLst>
                <a:ext uri="{FF2B5EF4-FFF2-40B4-BE49-F238E27FC236}">
                  <a16:creationId xmlns:a16="http://schemas.microsoft.com/office/drawing/2014/main" xmlns="" id="{6E7C93E5-E01B-4BF7-9519-D05C9AC1B22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742050" y="569933"/>
              <a:ext cx="299851" cy="109548"/>
            </a:xfrm>
            <a:custGeom>
              <a:avLst/>
              <a:gdLst/>
              <a:ahLst/>
              <a:cxnLst/>
              <a:rect l="0" t="0" r="0" b="0"/>
              <a:pathLst>
                <a:path w="299851" h="109548">
                  <a:moveTo>
                    <a:pt x="64900" y="20617"/>
                  </a:moveTo>
                  <a:lnTo>
                    <a:pt x="64900" y="20617"/>
                  </a:lnTo>
                  <a:lnTo>
                    <a:pt x="35014" y="20617"/>
                  </a:lnTo>
                  <a:lnTo>
                    <a:pt x="21278" y="26261"/>
                  </a:lnTo>
                  <a:lnTo>
                    <a:pt x="9529" y="35826"/>
                  </a:lnTo>
                  <a:lnTo>
                    <a:pt x="1956" y="47132"/>
                  </a:lnTo>
                  <a:lnTo>
                    <a:pt x="0" y="61094"/>
                  </a:lnTo>
                  <a:lnTo>
                    <a:pt x="467" y="68768"/>
                  </a:lnTo>
                  <a:lnTo>
                    <a:pt x="6630" y="82940"/>
                  </a:lnTo>
                  <a:lnTo>
                    <a:pt x="22000" y="100937"/>
                  </a:lnTo>
                  <a:lnTo>
                    <a:pt x="27833" y="105913"/>
                  </a:lnTo>
                  <a:lnTo>
                    <a:pt x="34544" y="108526"/>
                  </a:lnTo>
                  <a:lnTo>
                    <a:pt x="49527" y="109547"/>
                  </a:lnTo>
                  <a:lnTo>
                    <a:pt x="55357" y="108126"/>
                  </a:lnTo>
                  <a:lnTo>
                    <a:pt x="63716" y="102784"/>
                  </a:lnTo>
                  <a:lnTo>
                    <a:pt x="65522" y="98678"/>
                  </a:lnTo>
                  <a:lnTo>
                    <a:pt x="64342" y="63967"/>
                  </a:lnTo>
                  <a:lnTo>
                    <a:pt x="59452" y="34540"/>
                  </a:lnTo>
                  <a:lnTo>
                    <a:pt x="59857" y="32015"/>
                  </a:lnTo>
                  <a:lnTo>
                    <a:pt x="60832" y="30333"/>
                  </a:lnTo>
                  <a:lnTo>
                    <a:pt x="62188" y="29211"/>
                  </a:lnTo>
                  <a:lnTo>
                    <a:pt x="103922" y="16175"/>
                  </a:lnTo>
                  <a:lnTo>
                    <a:pt x="109995" y="12057"/>
                  </a:lnTo>
                  <a:lnTo>
                    <a:pt x="111897" y="11383"/>
                  </a:lnTo>
                  <a:lnTo>
                    <a:pt x="113164" y="11639"/>
                  </a:lnTo>
                  <a:lnTo>
                    <a:pt x="121941" y="20490"/>
                  </a:lnTo>
                  <a:lnTo>
                    <a:pt x="125529" y="31614"/>
                  </a:lnTo>
                  <a:lnTo>
                    <a:pt x="128148" y="74412"/>
                  </a:lnTo>
                  <a:lnTo>
                    <a:pt x="128350" y="87296"/>
                  </a:lnTo>
                  <a:lnTo>
                    <a:pt x="129072" y="87647"/>
                  </a:lnTo>
                  <a:lnTo>
                    <a:pt x="131756" y="86156"/>
                  </a:lnTo>
                  <a:lnTo>
                    <a:pt x="140605" y="71237"/>
                  </a:lnTo>
                  <a:lnTo>
                    <a:pt x="155337" y="27710"/>
                  </a:lnTo>
                  <a:lnTo>
                    <a:pt x="162950" y="12480"/>
                  </a:lnTo>
                  <a:lnTo>
                    <a:pt x="171037" y="3360"/>
                  </a:lnTo>
                  <a:lnTo>
                    <a:pt x="174464" y="1351"/>
                  </a:lnTo>
                  <a:lnTo>
                    <a:pt x="177453" y="718"/>
                  </a:lnTo>
                  <a:lnTo>
                    <a:pt x="180152" y="1001"/>
                  </a:lnTo>
                  <a:lnTo>
                    <a:pt x="182657" y="3306"/>
                  </a:lnTo>
                  <a:lnTo>
                    <a:pt x="193914" y="28032"/>
                  </a:lnTo>
                  <a:lnTo>
                    <a:pt x="196965" y="39591"/>
                  </a:lnTo>
                  <a:lnTo>
                    <a:pt x="201442" y="45042"/>
                  </a:lnTo>
                  <a:lnTo>
                    <a:pt x="204611" y="47484"/>
                  </a:lnTo>
                  <a:lnTo>
                    <a:pt x="207429" y="47701"/>
                  </a:lnTo>
                  <a:lnTo>
                    <a:pt x="210014" y="46434"/>
                  </a:lnTo>
                  <a:lnTo>
                    <a:pt x="255706" y="5010"/>
                  </a:lnTo>
                  <a:lnTo>
                    <a:pt x="261954" y="1746"/>
                  </a:lnTo>
                  <a:lnTo>
                    <a:pt x="274540" y="0"/>
                  </a:lnTo>
                  <a:lnTo>
                    <a:pt x="280860" y="522"/>
                  </a:lnTo>
                  <a:lnTo>
                    <a:pt x="285779" y="2987"/>
                  </a:lnTo>
                  <a:lnTo>
                    <a:pt x="293126" y="11370"/>
                  </a:lnTo>
                  <a:lnTo>
                    <a:pt x="296861" y="24033"/>
                  </a:lnTo>
                  <a:lnTo>
                    <a:pt x="299850" y="71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275">
              <a:extLst>
                <a:ext uri="{FF2B5EF4-FFF2-40B4-BE49-F238E27FC236}">
                  <a16:creationId xmlns:a16="http://schemas.microsoft.com/office/drawing/2014/main" xmlns="" id="{189BC19E-C871-49C5-90B0-DCCE9CC317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533900" y="552450"/>
              <a:ext cx="177801" cy="114320"/>
            </a:xfrm>
            <a:custGeom>
              <a:avLst/>
              <a:gdLst/>
              <a:ahLst/>
              <a:cxnLst/>
              <a:rect l="0" t="0" r="0" b="0"/>
              <a:pathLst>
                <a:path w="177801" h="114320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2"/>
                  </a:lnTo>
                  <a:lnTo>
                    <a:pt x="5775" y="27269"/>
                  </a:lnTo>
                  <a:lnTo>
                    <a:pt x="12209" y="23173"/>
                  </a:lnTo>
                  <a:lnTo>
                    <a:pt x="23535" y="22764"/>
                  </a:lnTo>
                  <a:lnTo>
                    <a:pt x="57174" y="31621"/>
                  </a:lnTo>
                  <a:lnTo>
                    <a:pt x="73388" y="42746"/>
                  </a:lnTo>
                  <a:lnTo>
                    <a:pt x="101045" y="72885"/>
                  </a:lnTo>
                  <a:lnTo>
                    <a:pt x="108408" y="87426"/>
                  </a:lnTo>
                  <a:lnTo>
                    <a:pt x="110976" y="100240"/>
                  </a:lnTo>
                  <a:lnTo>
                    <a:pt x="109765" y="110638"/>
                  </a:lnTo>
                  <a:lnTo>
                    <a:pt x="108454" y="113270"/>
                  </a:lnTo>
                  <a:lnTo>
                    <a:pt x="106875" y="114319"/>
                  </a:lnTo>
                  <a:lnTo>
                    <a:pt x="105117" y="114312"/>
                  </a:lnTo>
                  <a:lnTo>
                    <a:pt x="101281" y="108661"/>
                  </a:lnTo>
                  <a:lnTo>
                    <a:pt x="99271" y="104191"/>
                  </a:lnTo>
                  <a:lnTo>
                    <a:pt x="99812" y="81044"/>
                  </a:lnTo>
                  <a:lnTo>
                    <a:pt x="111183" y="48472"/>
                  </a:lnTo>
                  <a:lnTo>
                    <a:pt x="131329" y="18752"/>
                  </a:lnTo>
                  <a:lnTo>
                    <a:pt x="148914" y="833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276">
              <a:extLst>
                <a:ext uri="{FF2B5EF4-FFF2-40B4-BE49-F238E27FC236}">
                  <a16:creationId xmlns:a16="http://schemas.microsoft.com/office/drawing/2014/main" xmlns="" id="{38561B2D-3707-47FF-BE61-A2168FFA6EA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569016" y="366013"/>
              <a:ext cx="88906" cy="332488"/>
            </a:xfrm>
            <a:custGeom>
              <a:avLst/>
              <a:gdLst/>
              <a:ahLst/>
              <a:cxnLst/>
              <a:rect l="0" t="0" r="0" b="0"/>
              <a:pathLst>
                <a:path w="88906" h="332488">
                  <a:moveTo>
                    <a:pt x="85534" y="34037"/>
                  </a:moveTo>
                  <a:lnTo>
                    <a:pt x="85534" y="34037"/>
                  </a:lnTo>
                  <a:lnTo>
                    <a:pt x="88905" y="20553"/>
                  </a:lnTo>
                  <a:lnTo>
                    <a:pt x="87781" y="15875"/>
                  </a:lnTo>
                  <a:lnTo>
                    <a:pt x="84915" y="12052"/>
                  </a:lnTo>
                  <a:lnTo>
                    <a:pt x="68479" y="845"/>
                  </a:lnTo>
                  <a:lnTo>
                    <a:pt x="58198" y="0"/>
                  </a:lnTo>
                  <a:lnTo>
                    <a:pt x="52493" y="762"/>
                  </a:lnTo>
                  <a:lnTo>
                    <a:pt x="38629" y="11017"/>
                  </a:lnTo>
                  <a:lnTo>
                    <a:pt x="23765" y="30156"/>
                  </a:lnTo>
                  <a:lnTo>
                    <a:pt x="10103" y="59829"/>
                  </a:lnTo>
                  <a:lnTo>
                    <a:pt x="2620" y="97946"/>
                  </a:lnTo>
                  <a:lnTo>
                    <a:pt x="0" y="140052"/>
                  </a:lnTo>
                  <a:lnTo>
                    <a:pt x="1187" y="182284"/>
                  </a:lnTo>
                  <a:lnTo>
                    <a:pt x="5948" y="220810"/>
                  </a:lnTo>
                  <a:lnTo>
                    <a:pt x="12768" y="255336"/>
                  </a:lnTo>
                  <a:lnTo>
                    <a:pt x="23130" y="296457"/>
                  </a:lnTo>
                  <a:lnTo>
                    <a:pt x="28384" y="332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443">
            <a:extLst>
              <a:ext uri="{FF2B5EF4-FFF2-40B4-BE49-F238E27FC236}">
                <a16:creationId xmlns:a16="http://schemas.microsoft.com/office/drawing/2014/main" xmlns="" id="{87CF8B2B-082E-4018-8F33-206791895C39}"/>
              </a:ext>
            </a:extLst>
          </p:cNvPr>
          <p:cNvGrpSpPr/>
          <p:nvPr/>
        </p:nvGrpSpPr>
        <p:grpSpPr>
          <a:xfrm>
            <a:off x="5431876" y="521039"/>
            <a:ext cx="549825" cy="159260"/>
            <a:chOff x="5431876" y="521039"/>
            <a:chExt cx="549825" cy="159260"/>
          </a:xfrm>
        </p:grpSpPr>
        <p:sp>
          <p:nvSpPr>
            <p:cNvPr id="373" name="SMARTInkShape-2277">
              <a:extLst>
                <a:ext uri="{FF2B5EF4-FFF2-40B4-BE49-F238E27FC236}">
                  <a16:creationId xmlns:a16="http://schemas.microsoft.com/office/drawing/2014/main" xmlns="" id="{4F6AFEE8-F32B-4108-98DF-E71D37E0A61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63610" y="561492"/>
              <a:ext cx="57213" cy="102047"/>
            </a:xfrm>
            <a:custGeom>
              <a:avLst/>
              <a:gdLst/>
              <a:ahLst/>
              <a:cxnLst/>
              <a:rect l="0" t="0" r="0" b="0"/>
              <a:pathLst>
                <a:path w="57213" h="102047">
                  <a:moveTo>
                    <a:pt x="56140" y="3658"/>
                  </a:moveTo>
                  <a:lnTo>
                    <a:pt x="56140" y="3658"/>
                  </a:lnTo>
                  <a:lnTo>
                    <a:pt x="56140" y="287"/>
                  </a:lnTo>
                  <a:lnTo>
                    <a:pt x="54729" y="0"/>
                  </a:lnTo>
                  <a:lnTo>
                    <a:pt x="49398" y="1562"/>
                  </a:lnTo>
                  <a:lnTo>
                    <a:pt x="25749" y="18453"/>
                  </a:lnTo>
                  <a:lnTo>
                    <a:pt x="6027" y="44053"/>
                  </a:lnTo>
                  <a:lnTo>
                    <a:pt x="1564" y="51755"/>
                  </a:lnTo>
                  <a:lnTo>
                    <a:pt x="0" y="59711"/>
                  </a:lnTo>
                  <a:lnTo>
                    <a:pt x="2026" y="76078"/>
                  </a:lnTo>
                  <a:lnTo>
                    <a:pt x="11393" y="88996"/>
                  </a:lnTo>
                  <a:lnTo>
                    <a:pt x="17842" y="94417"/>
                  </a:lnTo>
                  <a:lnTo>
                    <a:pt x="32533" y="100440"/>
                  </a:lnTo>
                  <a:lnTo>
                    <a:pt x="40402" y="102046"/>
                  </a:lnTo>
                  <a:lnTo>
                    <a:pt x="46353" y="101705"/>
                  </a:lnTo>
                  <a:lnTo>
                    <a:pt x="51027" y="100067"/>
                  </a:lnTo>
                  <a:lnTo>
                    <a:pt x="54848" y="97564"/>
                  </a:lnTo>
                  <a:lnTo>
                    <a:pt x="57212" y="81613"/>
                  </a:lnTo>
                  <a:lnTo>
                    <a:pt x="52694" y="50509"/>
                  </a:lnTo>
                  <a:lnTo>
                    <a:pt x="43440" y="16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278">
              <a:extLst>
                <a:ext uri="{FF2B5EF4-FFF2-40B4-BE49-F238E27FC236}">
                  <a16:creationId xmlns:a16="http://schemas.microsoft.com/office/drawing/2014/main" xmlns="" id="{056D9F35-239F-4B75-ADCE-A42F179915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689600" y="530280"/>
              <a:ext cx="292101" cy="117421"/>
            </a:xfrm>
            <a:custGeom>
              <a:avLst/>
              <a:gdLst/>
              <a:ahLst/>
              <a:cxnLst/>
              <a:rect l="0" t="0" r="0" b="0"/>
              <a:pathLst>
                <a:path w="292101" h="117421">
                  <a:moveTo>
                    <a:pt x="0" y="28520"/>
                  </a:moveTo>
                  <a:lnTo>
                    <a:pt x="0" y="28520"/>
                  </a:lnTo>
                  <a:lnTo>
                    <a:pt x="5069" y="66083"/>
                  </a:lnTo>
                  <a:lnTo>
                    <a:pt x="11556" y="103674"/>
                  </a:lnTo>
                  <a:lnTo>
                    <a:pt x="10310" y="111311"/>
                  </a:lnTo>
                  <a:lnTo>
                    <a:pt x="7133" y="116213"/>
                  </a:lnTo>
                  <a:lnTo>
                    <a:pt x="19200" y="69237"/>
                  </a:lnTo>
                  <a:lnTo>
                    <a:pt x="30305" y="48345"/>
                  </a:lnTo>
                  <a:lnTo>
                    <a:pt x="38398" y="40859"/>
                  </a:lnTo>
                  <a:lnTo>
                    <a:pt x="42533" y="38863"/>
                  </a:lnTo>
                  <a:lnTo>
                    <a:pt x="45994" y="38943"/>
                  </a:lnTo>
                  <a:lnTo>
                    <a:pt x="49007" y="40408"/>
                  </a:lnTo>
                  <a:lnTo>
                    <a:pt x="51721" y="42795"/>
                  </a:lnTo>
                  <a:lnTo>
                    <a:pt x="52855" y="56737"/>
                  </a:lnTo>
                  <a:lnTo>
                    <a:pt x="50920" y="94911"/>
                  </a:lnTo>
                  <a:lnTo>
                    <a:pt x="51586" y="95359"/>
                  </a:lnTo>
                  <a:lnTo>
                    <a:pt x="52735" y="94951"/>
                  </a:lnTo>
                  <a:lnTo>
                    <a:pt x="54206" y="93974"/>
                  </a:lnTo>
                  <a:lnTo>
                    <a:pt x="75604" y="49569"/>
                  </a:lnTo>
                  <a:lnTo>
                    <a:pt x="85107" y="32936"/>
                  </a:lnTo>
                  <a:lnTo>
                    <a:pt x="107895" y="9468"/>
                  </a:lnTo>
                  <a:lnTo>
                    <a:pt x="110736" y="8763"/>
                  </a:lnTo>
                  <a:lnTo>
                    <a:pt x="113335" y="9704"/>
                  </a:lnTo>
                  <a:lnTo>
                    <a:pt x="115773" y="11743"/>
                  </a:lnTo>
                  <a:lnTo>
                    <a:pt x="118482" y="19652"/>
                  </a:lnTo>
                  <a:lnTo>
                    <a:pt x="127367" y="61164"/>
                  </a:lnTo>
                  <a:lnTo>
                    <a:pt x="141839" y="101912"/>
                  </a:lnTo>
                  <a:lnTo>
                    <a:pt x="144653" y="104965"/>
                  </a:lnTo>
                  <a:lnTo>
                    <a:pt x="151543" y="108357"/>
                  </a:lnTo>
                  <a:lnTo>
                    <a:pt x="155357" y="107850"/>
                  </a:lnTo>
                  <a:lnTo>
                    <a:pt x="179165" y="93155"/>
                  </a:lnTo>
                  <a:lnTo>
                    <a:pt x="193883" y="74404"/>
                  </a:lnTo>
                  <a:lnTo>
                    <a:pt x="215788" y="34501"/>
                  </a:lnTo>
                  <a:lnTo>
                    <a:pt x="224804" y="13124"/>
                  </a:lnTo>
                  <a:lnTo>
                    <a:pt x="226069" y="7672"/>
                  </a:lnTo>
                  <a:lnTo>
                    <a:pt x="225501" y="4038"/>
                  </a:lnTo>
                  <a:lnTo>
                    <a:pt x="223712" y="1616"/>
                  </a:lnTo>
                  <a:lnTo>
                    <a:pt x="221108" y="0"/>
                  </a:lnTo>
                  <a:lnTo>
                    <a:pt x="217256" y="1040"/>
                  </a:lnTo>
                  <a:lnTo>
                    <a:pt x="186471" y="26940"/>
                  </a:lnTo>
                  <a:lnTo>
                    <a:pt x="176244" y="44281"/>
                  </a:lnTo>
                  <a:lnTo>
                    <a:pt x="167302" y="77416"/>
                  </a:lnTo>
                  <a:lnTo>
                    <a:pt x="169390" y="84401"/>
                  </a:lnTo>
                  <a:lnTo>
                    <a:pt x="179236" y="97806"/>
                  </a:lnTo>
                  <a:lnTo>
                    <a:pt x="196783" y="107056"/>
                  </a:lnTo>
                  <a:lnTo>
                    <a:pt x="237988" y="114349"/>
                  </a:lnTo>
                  <a:lnTo>
                    <a:pt x="292100" y="117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279">
              <a:extLst>
                <a:ext uri="{FF2B5EF4-FFF2-40B4-BE49-F238E27FC236}">
                  <a16:creationId xmlns:a16="http://schemas.microsoft.com/office/drawing/2014/main" xmlns="" id="{86B28BEA-3EA7-4687-8AE4-31079D96709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31876" y="521039"/>
              <a:ext cx="79925" cy="159260"/>
            </a:xfrm>
            <a:custGeom>
              <a:avLst/>
              <a:gdLst/>
              <a:ahLst/>
              <a:cxnLst/>
              <a:rect l="0" t="0" r="0" b="0"/>
              <a:pathLst>
                <a:path w="79925" h="159260">
                  <a:moveTo>
                    <a:pt x="79924" y="12361"/>
                  </a:moveTo>
                  <a:lnTo>
                    <a:pt x="79924" y="12361"/>
                  </a:lnTo>
                  <a:lnTo>
                    <a:pt x="55505" y="3523"/>
                  </a:lnTo>
                  <a:lnTo>
                    <a:pt x="19881" y="0"/>
                  </a:lnTo>
                  <a:lnTo>
                    <a:pt x="10670" y="3575"/>
                  </a:lnTo>
                  <a:lnTo>
                    <a:pt x="6238" y="6503"/>
                  </a:lnTo>
                  <a:lnTo>
                    <a:pt x="3283" y="10573"/>
                  </a:lnTo>
                  <a:lnTo>
                    <a:pt x="0" y="20738"/>
                  </a:lnTo>
                  <a:lnTo>
                    <a:pt x="423" y="30431"/>
                  </a:lnTo>
                  <a:lnTo>
                    <a:pt x="1523" y="34991"/>
                  </a:lnTo>
                  <a:lnTo>
                    <a:pt x="13185" y="51522"/>
                  </a:lnTo>
                  <a:lnTo>
                    <a:pt x="57285" y="86558"/>
                  </a:lnTo>
                  <a:lnTo>
                    <a:pt x="75489" y="107017"/>
                  </a:lnTo>
                  <a:lnTo>
                    <a:pt x="77673" y="114271"/>
                  </a:lnTo>
                  <a:lnTo>
                    <a:pt x="76337" y="129856"/>
                  </a:lnTo>
                  <a:lnTo>
                    <a:pt x="72594" y="136552"/>
                  </a:lnTo>
                  <a:lnTo>
                    <a:pt x="55252" y="152013"/>
                  </a:lnTo>
                  <a:lnTo>
                    <a:pt x="45205" y="158625"/>
                  </a:lnTo>
                  <a:lnTo>
                    <a:pt x="41962" y="159259"/>
                  </a:lnTo>
                  <a:lnTo>
                    <a:pt x="39799" y="158271"/>
                  </a:lnTo>
                  <a:lnTo>
                    <a:pt x="35474" y="152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444">
            <a:extLst>
              <a:ext uri="{FF2B5EF4-FFF2-40B4-BE49-F238E27FC236}">
                <a16:creationId xmlns:a16="http://schemas.microsoft.com/office/drawing/2014/main" xmlns="" id="{15ECF6E3-59F0-47D1-8EEE-F83A541F2831}"/>
              </a:ext>
            </a:extLst>
          </p:cNvPr>
          <p:cNvGrpSpPr/>
          <p:nvPr/>
        </p:nvGrpSpPr>
        <p:grpSpPr>
          <a:xfrm>
            <a:off x="6496050" y="450850"/>
            <a:ext cx="966085" cy="456318"/>
            <a:chOff x="6496050" y="450850"/>
            <a:chExt cx="966085" cy="456318"/>
          </a:xfrm>
        </p:grpSpPr>
        <p:sp>
          <p:nvSpPr>
            <p:cNvPr id="377" name="SMARTInkShape-2280">
              <a:extLst>
                <a:ext uri="{FF2B5EF4-FFF2-40B4-BE49-F238E27FC236}">
                  <a16:creationId xmlns:a16="http://schemas.microsoft.com/office/drawing/2014/main" xmlns="" id="{CA3BDE1C-30F6-4BA7-A501-8DCB7641552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96050" y="558800"/>
              <a:ext cx="190501" cy="155904"/>
            </a:xfrm>
            <a:custGeom>
              <a:avLst/>
              <a:gdLst/>
              <a:ahLst/>
              <a:cxnLst/>
              <a:rect l="0" t="0" r="0" b="0"/>
              <a:pathLst>
                <a:path w="190501" h="155904">
                  <a:moveTo>
                    <a:pt x="0" y="0"/>
                  </a:moveTo>
                  <a:lnTo>
                    <a:pt x="0" y="0"/>
                  </a:lnTo>
                  <a:lnTo>
                    <a:pt x="0" y="45190"/>
                  </a:lnTo>
                  <a:lnTo>
                    <a:pt x="1881" y="82769"/>
                  </a:lnTo>
                  <a:lnTo>
                    <a:pt x="8839" y="130022"/>
                  </a:lnTo>
                  <a:lnTo>
                    <a:pt x="14927" y="149141"/>
                  </a:lnTo>
                  <a:lnTo>
                    <a:pt x="17712" y="152344"/>
                  </a:lnTo>
                  <a:lnTo>
                    <a:pt x="24571" y="155903"/>
                  </a:lnTo>
                  <a:lnTo>
                    <a:pt x="29786" y="154030"/>
                  </a:lnTo>
                  <a:lnTo>
                    <a:pt x="43107" y="144422"/>
                  </a:lnTo>
                  <a:lnTo>
                    <a:pt x="63102" y="116405"/>
                  </a:lnTo>
                  <a:lnTo>
                    <a:pt x="75023" y="74081"/>
                  </a:lnTo>
                  <a:lnTo>
                    <a:pt x="87496" y="32978"/>
                  </a:lnTo>
                  <a:lnTo>
                    <a:pt x="87964" y="33274"/>
                  </a:lnTo>
                  <a:lnTo>
                    <a:pt x="88276" y="34883"/>
                  </a:lnTo>
                  <a:lnTo>
                    <a:pt x="85673" y="65306"/>
                  </a:lnTo>
                  <a:lnTo>
                    <a:pt x="91707" y="89435"/>
                  </a:lnTo>
                  <a:lnTo>
                    <a:pt x="102431" y="110696"/>
                  </a:lnTo>
                  <a:lnTo>
                    <a:pt x="110435" y="119754"/>
                  </a:lnTo>
                  <a:lnTo>
                    <a:pt x="118697" y="123779"/>
                  </a:lnTo>
                  <a:lnTo>
                    <a:pt x="128954" y="123687"/>
                  </a:lnTo>
                  <a:lnTo>
                    <a:pt x="140568" y="120589"/>
                  </a:lnTo>
                  <a:lnTo>
                    <a:pt x="163390" y="107102"/>
                  </a:lnTo>
                  <a:lnTo>
                    <a:pt x="172101" y="98401"/>
                  </a:lnTo>
                  <a:lnTo>
                    <a:pt x="19050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281">
              <a:extLst>
                <a:ext uri="{FF2B5EF4-FFF2-40B4-BE49-F238E27FC236}">
                  <a16:creationId xmlns:a16="http://schemas.microsoft.com/office/drawing/2014/main" xmlns="" id="{2A694F35-9B6A-4E1D-B5FC-C5DE4CBAC0F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99582" y="563421"/>
              <a:ext cx="82219" cy="138096"/>
            </a:xfrm>
            <a:custGeom>
              <a:avLst/>
              <a:gdLst/>
              <a:ahLst/>
              <a:cxnLst/>
              <a:rect l="0" t="0" r="0" b="0"/>
              <a:pathLst>
                <a:path w="82219" h="138096">
                  <a:moveTo>
                    <a:pt x="6018" y="27129"/>
                  </a:moveTo>
                  <a:lnTo>
                    <a:pt x="6018" y="27129"/>
                  </a:lnTo>
                  <a:lnTo>
                    <a:pt x="6018" y="21041"/>
                  </a:lnTo>
                  <a:lnTo>
                    <a:pt x="10381" y="37450"/>
                  </a:lnTo>
                  <a:lnTo>
                    <a:pt x="8735" y="83243"/>
                  </a:lnTo>
                  <a:lnTo>
                    <a:pt x="790" y="130177"/>
                  </a:lnTo>
                  <a:lnTo>
                    <a:pt x="0" y="138095"/>
                  </a:lnTo>
                  <a:lnTo>
                    <a:pt x="439" y="124151"/>
                  </a:lnTo>
                  <a:lnTo>
                    <a:pt x="6589" y="87007"/>
                  </a:lnTo>
                  <a:lnTo>
                    <a:pt x="16300" y="51456"/>
                  </a:lnTo>
                  <a:lnTo>
                    <a:pt x="35173" y="11630"/>
                  </a:lnTo>
                  <a:lnTo>
                    <a:pt x="43906" y="2602"/>
                  </a:lnTo>
                  <a:lnTo>
                    <a:pt x="48209" y="194"/>
                  </a:lnTo>
                  <a:lnTo>
                    <a:pt x="51784" y="0"/>
                  </a:lnTo>
                  <a:lnTo>
                    <a:pt x="54873" y="1282"/>
                  </a:lnTo>
                  <a:lnTo>
                    <a:pt x="57638" y="3548"/>
                  </a:lnTo>
                  <a:lnTo>
                    <a:pt x="64900" y="23591"/>
                  </a:lnTo>
                  <a:lnTo>
                    <a:pt x="69311" y="65628"/>
                  </a:lnTo>
                  <a:lnTo>
                    <a:pt x="79563" y="112739"/>
                  </a:lnTo>
                  <a:lnTo>
                    <a:pt x="82218" y="122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282">
              <a:extLst>
                <a:ext uri="{FF2B5EF4-FFF2-40B4-BE49-F238E27FC236}">
                  <a16:creationId xmlns:a16="http://schemas.microsoft.com/office/drawing/2014/main" xmlns="" id="{8BB28A6E-DF8C-4FEF-BFCE-E0A74F75AC8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21490" y="450850"/>
              <a:ext cx="80961" cy="259983"/>
            </a:xfrm>
            <a:custGeom>
              <a:avLst/>
              <a:gdLst/>
              <a:ahLst/>
              <a:cxnLst/>
              <a:rect l="0" t="0" r="0" b="0"/>
              <a:pathLst>
                <a:path w="80961" h="259983">
                  <a:moveTo>
                    <a:pt x="42860" y="0"/>
                  </a:moveTo>
                  <a:lnTo>
                    <a:pt x="42860" y="0"/>
                  </a:lnTo>
                  <a:lnTo>
                    <a:pt x="42860" y="42095"/>
                  </a:lnTo>
                  <a:lnTo>
                    <a:pt x="39489" y="84126"/>
                  </a:lnTo>
                  <a:lnTo>
                    <a:pt x="35952" y="117823"/>
                  </a:lnTo>
                  <a:lnTo>
                    <a:pt x="31323" y="153260"/>
                  </a:lnTo>
                  <a:lnTo>
                    <a:pt x="24562" y="187825"/>
                  </a:lnTo>
                  <a:lnTo>
                    <a:pt x="12823" y="232276"/>
                  </a:lnTo>
                  <a:lnTo>
                    <a:pt x="1989" y="258463"/>
                  </a:lnTo>
                  <a:lnTo>
                    <a:pt x="796" y="259798"/>
                  </a:lnTo>
                  <a:lnTo>
                    <a:pt x="0" y="259982"/>
                  </a:lnTo>
                  <a:lnTo>
                    <a:pt x="4499" y="238588"/>
                  </a:lnTo>
                  <a:lnTo>
                    <a:pt x="22007" y="191297"/>
                  </a:lnTo>
                  <a:lnTo>
                    <a:pt x="48854" y="144875"/>
                  </a:lnTo>
                  <a:lnTo>
                    <a:pt x="59870" y="134944"/>
                  </a:lnTo>
                  <a:lnTo>
                    <a:pt x="64783" y="132296"/>
                  </a:lnTo>
                  <a:lnTo>
                    <a:pt x="68764" y="131942"/>
                  </a:lnTo>
                  <a:lnTo>
                    <a:pt x="72124" y="133117"/>
                  </a:lnTo>
                  <a:lnTo>
                    <a:pt x="75068" y="135311"/>
                  </a:lnTo>
                  <a:lnTo>
                    <a:pt x="78342" y="145275"/>
                  </a:lnTo>
                  <a:lnTo>
                    <a:pt x="79214" y="151884"/>
                  </a:lnTo>
                  <a:lnTo>
                    <a:pt x="74539" y="166752"/>
                  </a:lnTo>
                  <a:lnTo>
                    <a:pt x="48343" y="208883"/>
                  </a:lnTo>
                  <a:lnTo>
                    <a:pt x="43415" y="212781"/>
                  </a:lnTo>
                  <a:lnTo>
                    <a:pt x="36675" y="214976"/>
                  </a:lnTo>
                  <a:lnTo>
                    <a:pt x="31447" y="215718"/>
                  </a:lnTo>
                  <a:lnTo>
                    <a:pt x="35484" y="216569"/>
                  </a:lnTo>
                  <a:lnTo>
                    <a:pt x="39111" y="219255"/>
                  </a:lnTo>
                  <a:lnTo>
                    <a:pt x="57460" y="245982"/>
                  </a:lnTo>
                  <a:lnTo>
                    <a:pt x="64871" y="250436"/>
                  </a:lnTo>
                  <a:lnTo>
                    <a:pt x="8096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283">
              <a:extLst>
                <a:ext uri="{FF2B5EF4-FFF2-40B4-BE49-F238E27FC236}">
                  <a16:creationId xmlns:a16="http://schemas.microsoft.com/office/drawing/2014/main" xmlns="" id="{20C8E7E1-64AC-4247-8D3D-053A96D329D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23597" y="603250"/>
              <a:ext cx="112204" cy="107951"/>
            </a:xfrm>
            <a:custGeom>
              <a:avLst/>
              <a:gdLst/>
              <a:ahLst/>
              <a:cxnLst/>
              <a:rect l="0" t="0" r="0" b="0"/>
              <a:pathLst>
                <a:path w="112204" h="107951">
                  <a:moveTo>
                    <a:pt x="16953" y="0"/>
                  </a:moveTo>
                  <a:lnTo>
                    <a:pt x="16953" y="0"/>
                  </a:lnTo>
                  <a:lnTo>
                    <a:pt x="20323" y="0"/>
                  </a:lnTo>
                  <a:lnTo>
                    <a:pt x="21316" y="1411"/>
                  </a:lnTo>
                  <a:lnTo>
                    <a:pt x="22420" y="6742"/>
                  </a:lnTo>
                  <a:lnTo>
                    <a:pt x="14386" y="47530"/>
                  </a:lnTo>
                  <a:lnTo>
                    <a:pt x="0" y="85242"/>
                  </a:lnTo>
                  <a:lnTo>
                    <a:pt x="6" y="88578"/>
                  </a:lnTo>
                  <a:lnTo>
                    <a:pt x="717" y="90802"/>
                  </a:lnTo>
                  <a:lnTo>
                    <a:pt x="1895" y="92285"/>
                  </a:lnTo>
                  <a:lnTo>
                    <a:pt x="3386" y="91156"/>
                  </a:lnTo>
                  <a:lnTo>
                    <a:pt x="25815" y="47750"/>
                  </a:lnTo>
                  <a:lnTo>
                    <a:pt x="45828" y="17977"/>
                  </a:lnTo>
                  <a:lnTo>
                    <a:pt x="59061" y="6424"/>
                  </a:lnTo>
                  <a:lnTo>
                    <a:pt x="63370" y="4988"/>
                  </a:lnTo>
                  <a:lnTo>
                    <a:pt x="71920" y="5274"/>
                  </a:lnTo>
                  <a:lnTo>
                    <a:pt x="82305" y="13398"/>
                  </a:lnTo>
                  <a:lnTo>
                    <a:pt x="106218" y="41609"/>
                  </a:lnTo>
                  <a:lnTo>
                    <a:pt x="111190" y="57769"/>
                  </a:lnTo>
                  <a:lnTo>
                    <a:pt x="112203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284">
              <a:extLst>
                <a:ext uri="{FF2B5EF4-FFF2-40B4-BE49-F238E27FC236}">
                  <a16:creationId xmlns:a16="http://schemas.microsoft.com/office/drawing/2014/main" xmlns="" id="{8F5098AF-EE3C-4EF9-8CD9-6297E727919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065338" y="611006"/>
              <a:ext cx="64014" cy="94822"/>
            </a:xfrm>
            <a:custGeom>
              <a:avLst/>
              <a:gdLst/>
              <a:ahLst/>
              <a:cxnLst/>
              <a:rect l="0" t="0" r="0" b="0"/>
              <a:pathLst>
                <a:path w="64014" h="94822">
                  <a:moveTo>
                    <a:pt x="21262" y="17644"/>
                  </a:moveTo>
                  <a:lnTo>
                    <a:pt x="21262" y="17644"/>
                  </a:lnTo>
                  <a:lnTo>
                    <a:pt x="26287" y="5711"/>
                  </a:lnTo>
                  <a:lnTo>
                    <a:pt x="26729" y="3338"/>
                  </a:lnTo>
                  <a:lnTo>
                    <a:pt x="26318" y="1757"/>
                  </a:lnTo>
                  <a:lnTo>
                    <a:pt x="25338" y="703"/>
                  </a:lnTo>
                  <a:lnTo>
                    <a:pt x="23979" y="0"/>
                  </a:lnTo>
                  <a:lnTo>
                    <a:pt x="22368" y="942"/>
                  </a:lnTo>
                  <a:lnTo>
                    <a:pt x="16023" y="10422"/>
                  </a:lnTo>
                  <a:lnTo>
                    <a:pt x="938" y="46161"/>
                  </a:lnTo>
                  <a:lnTo>
                    <a:pt x="0" y="60657"/>
                  </a:lnTo>
                  <a:lnTo>
                    <a:pt x="2640" y="73450"/>
                  </a:lnTo>
                  <a:lnTo>
                    <a:pt x="8517" y="83839"/>
                  </a:lnTo>
                  <a:lnTo>
                    <a:pt x="19760" y="94251"/>
                  </a:lnTo>
                  <a:lnTo>
                    <a:pt x="24494" y="94821"/>
                  </a:lnTo>
                  <a:lnTo>
                    <a:pt x="35398" y="91691"/>
                  </a:lnTo>
                  <a:lnTo>
                    <a:pt x="50066" y="81996"/>
                  </a:lnTo>
                  <a:lnTo>
                    <a:pt x="59978" y="66815"/>
                  </a:lnTo>
                  <a:lnTo>
                    <a:pt x="64013" y="48911"/>
                  </a:lnTo>
                  <a:lnTo>
                    <a:pt x="63076" y="38361"/>
                  </a:lnTo>
                  <a:lnTo>
                    <a:pt x="61839" y="33572"/>
                  </a:lnTo>
                  <a:lnTo>
                    <a:pt x="59602" y="30379"/>
                  </a:lnTo>
                  <a:lnTo>
                    <a:pt x="56699" y="28251"/>
                  </a:lnTo>
                  <a:lnTo>
                    <a:pt x="53353" y="26832"/>
                  </a:lnTo>
                  <a:lnTo>
                    <a:pt x="50418" y="26591"/>
                  </a:lnTo>
                  <a:lnTo>
                    <a:pt x="40312" y="30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285">
              <a:extLst>
                <a:ext uri="{FF2B5EF4-FFF2-40B4-BE49-F238E27FC236}">
                  <a16:creationId xmlns:a16="http://schemas.microsoft.com/office/drawing/2014/main" xmlns="" id="{2D131546-10B3-47B6-8D68-756BA96EE99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88231" y="617715"/>
              <a:ext cx="139670" cy="104681"/>
            </a:xfrm>
            <a:custGeom>
              <a:avLst/>
              <a:gdLst/>
              <a:ahLst/>
              <a:cxnLst/>
              <a:rect l="0" t="0" r="0" b="0"/>
              <a:pathLst>
                <a:path w="139670" h="104681">
                  <a:moveTo>
                    <a:pt x="19019" y="10935"/>
                  </a:moveTo>
                  <a:lnTo>
                    <a:pt x="19019" y="10935"/>
                  </a:lnTo>
                  <a:lnTo>
                    <a:pt x="15648" y="4193"/>
                  </a:lnTo>
                  <a:lnTo>
                    <a:pt x="13950" y="2207"/>
                  </a:lnTo>
                  <a:lnTo>
                    <a:pt x="10180" y="0"/>
                  </a:lnTo>
                  <a:lnTo>
                    <a:pt x="8188" y="117"/>
                  </a:lnTo>
                  <a:lnTo>
                    <a:pt x="4092" y="2129"/>
                  </a:lnTo>
                  <a:lnTo>
                    <a:pt x="2718" y="4359"/>
                  </a:lnTo>
                  <a:lnTo>
                    <a:pt x="1191" y="10599"/>
                  </a:lnTo>
                  <a:lnTo>
                    <a:pt x="77" y="54148"/>
                  </a:lnTo>
                  <a:lnTo>
                    <a:pt x="0" y="74068"/>
                  </a:lnTo>
                  <a:lnTo>
                    <a:pt x="2107" y="79130"/>
                  </a:lnTo>
                  <a:lnTo>
                    <a:pt x="10091" y="86634"/>
                  </a:lnTo>
                  <a:lnTo>
                    <a:pt x="20696" y="90440"/>
                  </a:lnTo>
                  <a:lnTo>
                    <a:pt x="31759" y="91426"/>
                  </a:lnTo>
                  <a:lnTo>
                    <a:pt x="41379" y="89513"/>
                  </a:lnTo>
                  <a:lnTo>
                    <a:pt x="48477" y="84429"/>
                  </a:lnTo>
                  <a:lnTo>
                    <a:pt x="56613" y="75020"/>
                  </a:lnTo>
                  <a:lnTo>
                    <a:pt x="56894" y="76576"/>
                  </a:lnTo>
                  <a:lnTo>
                    <a:pt x="57075" y="83325"/>
                  </a:lnTo>
                  <a:lnTo>
                    <a:pt x="63847" y="92748"/>
                  </a:lnTo>
                  <a:lnTo>
                    <a:pt x="74791" y="101106"/>
                  </a:lnTo>
                  <a:lnTo>
                    <a:pt x="83600" y="104680"/>
                  </a:lnTo>
                  <a:lnTo>
                    <a:pt x="90290" y="103635"/>
                  </a:lnTo>
                  <a:lnTo>
                    <a:pt x="97967" y="100113"/>
                  </a:lnTo>
                  <a:lnTo>
                    <a:pt x="110223" y="89491"/>
                  </a:lnTo>
                  <a:lnTo>
                    <a:pt x="125124" y="67296"/>
                  </a:lnTo>
                  <a:lnTo>
                    <a:pt x="136604" y="36937"/>
                  </a:lnTo>
                  <a:lnTo>
                    <a:pt x="139669" y="10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286">
              <a:extLst>
                <a:ext uri="{FF2B5EF4-FFF2-40B4-BE49-F238E27FC236}">
                  <a16:creationId xmlns:a16="http://schemas.microsoft.com/office/drawing/2014/main" xmlns="" id="{52B8D344-6866-4578-95A6-AB7A043FA65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72642" y="631920"/>
              <a:ext cx="89493" cy="111031"/>
            </a:xfrm>
            <a:custGeom>
              <a:avLst/>
              <a:gdLst/>
              <a:ahLst/>
              <a:cxnLst/>
              <a:rect l="0" t="0" r="0" b="0"/>
              <a:pathLst>
                <a:path w="89493" h="111031">
                  <a:moveTo>
                    <a:pt x="25108" y="22130"/>
                  </a:moveTo>
                  <a:lnTo>
                    <a:pt x="25108" y="22130"/>
                  </a:lnTo>
                  <a:lnTo>
                    <a:pt x="19640" y="16663"/>
                  </a:lnTo>
                  <a:lnTo>
                    <a:pt x="18641" y="17074"/>
                  </a:lnTo>
                  <a:lnTo>
                    <a:pt x="15648" y="19412"/>
                  </a:lnTo>
                  <a:lnTo>
                    <a:pt x="9998" y="34809"/>
                  </a:lnTo>
                  <a:lnTo>
                    <a:pt x="1924" y="79265"/>
                  </a:lnTo>
                  <a:lnTo>
                    <a:pt x="365" y="87194"/>
                  </a:lnTo>
                  <a:lnTo>
                    <a:pt x="145" y="87378"/>
                  </a:lnTo>
                  <a:lnTo>
                    <a:pt x="0" y="86795"/>
                  </a:lnTo>
                  <a:lnTo>
                    <a:pt x="3165" y="75862"/>
                  </a:lnTo>
                  <a:lnTo>
                    <a:pt x="33307" y="35147"/>
                  </a:lnTo>
                  <a:lnTo>
                    <a:pt x="59531" y="4089"/>
                  </a:lnTo>
                  <a:lnTo>
                    <a:pt x="67688" y="0"/>
                  </a:lnTo>
                  <a:lnTo>
                    <a:pt x="76017" y="65"/>
                  </a:lnTo>
                  <a:lnTo>
                    <a:pt x="80214" y="1070"/>
                  </a:lnTo>
                  <a:lnTo>
                    <a:pt x="83718" y="4562"/>
                  </a:lnTo>
                  <a:lnTo>
                    <a:pt x="89492" y="15968"/>
                  </a:lnTo>
                  <a:lnTo>
                    <a:pt x="88765" y="32327"/>
                  </a:lnTo>
                  <a:lnTo>
                    <a:pt x="83033" y="50651"/>
                  </a:lnTo>
                  <a:lnTo>
                    <a:pt x="62866" y="93950"/>
                  </a:lnTo>
                  <a:lnTo>
                    <a:pt x="56858" y="111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287">
              <a:extLst>
                <a:ext uri="{FF2B5EF4-FFF2-40B4-BE49-F238E27FC236}">
                  <a16:creationId xmlns:a16="http://schemas.microsoft.com/office/drawing/2014/main" xmlns="" id="{3F07670C-E8AA-430F-B734-98259B21DA8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524429" y="844550"/>
              <a:ext cx="785156" cy="19051"/>
            </a:xfrm>
            <a:custGeom>
              <a:avLst/>
              <a:gdLst/>
              <a:ahLst/>
              <a:cxnLst/>
              <a:rect l="0" t="0" r="0" b="0"/>
              <a:pathLst>
                <a:path w="785156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6332" y="19050"/>
                  </a:lnTo>
                  <a:lnTo>
                    <a:pt x="77287" y="18344"/>
                  </a:lnTo>
                  <a:lnTo>
                    <a:pt x="106976" y="17169"/>
                  </a:lnTo>
                  <a:lnTo>
                    <a:pt x="140174" y="15679"/>
                  </a:lnTo>
                  <a:lnTo>
                    <a:pt x="182062" y="13275"/>
                  </a:lnTo>
                  <a:lnTo>
                    <a:pt x="229742" y="10261"/>
                  </a:lnTo>
                  <a:lnTo>
                    <a:pt x="281285" y="6841"/>
                  </a:lnTo>
                  <a:lnTo>
                    <a:pt x="335403" y="4560"/>
                  </a:lnTo>
                  <a:lnTo>
                    <a:pt x="391236" y="3040"/>
                  </a:lnTo>
                  <a:lnTo>
                    <a:pt x="448214" y="2027"/>
                  </a:lnTo>
                  <a:lnTo>
                    <a:pt x="502428" y="1351"/>
                  </a:lnTo>
                  <a:lnTo>
                    <a:pt x="554798" y="901"/>
                  </a:lnTo>
                  <a:lnTo>
                    <a:pt x="605938" y="600"/>
                  </a:lnTo>
                  <a:lnTo>
                    <a:pt x="648499" y="400"/>
                  </a:lnTo>
                  <a:lnTo>
                    <a:pt x="685340" y="267"/>
                  </a:lnTo>
                  <a:lnTo>
                    <a:pt x="718367" y="178"/>
                  </a:lnTo>
                  <a:lnTo>
                    <a:pt x="760708" y="79"/>
                  </a:lnTo>
                  <a:lnTo>
                    <a:pt x="785155" y="23"/>
                  </a:lnTo>
                  <a:lnTo>
                    <a:pt x="784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288">
              <a:extLst>
                <a:ext uri="{FF2B5EF4-FFF2-40B4-BE49-F238E27FC236}">
                  <a16:creationId xmlns:a16="http://schemas.microsoft.com/office/drawing/2014/main" xmlns="" id="{1A7565D5-ACC8-4C39-ABEF-16E68266753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35024" y="869950"/>
              <a:ext cx="503977" cy="37218"/>
            </a:xfrm>
            <a:custGeom>
              <a:avLst/>
              <a:gdLst/>
              <a:ahLst/>
              <a:cxnLst/>
              <a:rect l="0" t="0" r="0" b="0"/>
              <a:pathLst>
                <a:path w="503977" h="37218">
                  <a:moveTo>
                    <a:pt x="27726" y="31750"/>
                  </a:moveTo>
                  <a:lnTo>
                    <a:pt x="27726" y="31750"/>
                  </a:lnTo>
                  <a:lnTo>
                    <a:pt x="0" y="32455"/>
                  </a:lnTo>
                  <a:lnTo>
                    <a:pt x="70" y="33631"/>
                  </a:lnTo>
                  <a:lnTo>
                    <a:pt x="2938" y="35121"/>
                  </a:lnTo>
                  <a:lnTo>
                    <a:pt x="40686" y="37217"/>
                  </a:lnTo>
                  <a:lnTo>
                    <a:pt x="63177" y="36806"/>
                  </a:lnTo>
                  <a:lnTo>
                    <a:pt x="90165" y="35826"/>
                  </a:lnTo>
                  <a:lnTo>
                    <a:pt x="120152" y="34467"/>
                  </a:lnTo>
                  <a:lnTo>
                    <a:pt x="154960" y="32150"/>
                  </a:lnTo>
                  <a:lnTo>
                    <a:pt x="192982" y="29195"/>
                  </a:lnTo>
                  <a:lnTo>
                    <a:pt x="233146" y="25813"/>
                  </a:lnTo>
                  <a:lnTo>
                    <a:pt x="271917" y="22148"/>
                  </a:lnTo>
                  <a:lnTo>
                    <a:pt x="309759" y="18293"/>
                  </a:lnTo>
                  <a:lnTo>
                    <a:pt x="346981" y="14312"/>
                  </a:lnTo>
                  <a:lnTo>
                    <a:pt x="380968" y="10952"/>
                  </a:lnTo>
                  <a:lnTo>
                    <a:pt x="412798" y="8007"/>
                  </a:lnTo>
                  <a:lnTo>
                    <a:pt x="443191" y="5338"/>
                  </a:lnTo>
                  <a:lnTo>
                    <a:pt x="5039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445">
            <a:extLst>
              <a:ext uri="{FF2B5EF4-FFF2-40B4-BE49-F238E27FC236}">
                <a16:creationId xmlns:a16="http://schemas.microsoft.com/office/drawing/2014/main" xmlns="" id="{C309D80D-D314-46E4-8876-D5D2673B9FCB}"/>
              </a:ext>
            </a:extLst>
          </p:cNvPr>
          <p:cNvGrpSpPr/>
          <p:nvPr/>
        </p:nvGrpSpPr>
        <p:grpSpPr>
          <a:xfrm>
            <a:off x="7945913" y="491141"/>
            <a:ext cx="1512608" cy="372460"/>
            <a:chOff x="7945913" y="491141"/>
            <a:chExt cx="1512608" cy="372460"/>
          </a:xfrm>
        </p:grpSpPr>
        <p:sp>
          <p:nvSpPr>
            <p:cNvPr id="387" name="SMARTInkShape-2289">
              <a:extLst>
                <a:ext uri="{FF2B5EF4-FFF2-40B4-BE49-F238E27FC236}">
                  <a16:creationId xmlns:a16="http://schemas.microsoft.com/office/drawing/2014/main" xmlns="" id="{E9A306BE-31FF-4894-8A3B-487A8AE8EFB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29750" y="774700"/>
              <a:ext cx="28771" cy="88901"/>
            </a:xfrm>
            <a:custGeom>
              <a:avLst/>
              <a:gdLst/>
              <a:ahLst/>
              <a:cxnLst/>
              <a:rect l="0" t="0" r="0" b="0"/>
              <a:pathLst>
                <a:path w="28771" h="88901">
                  <a:moveTo>
                    <a:pt x="25400" y="0"/>
                  </a:moveTo>
                  <a:lnTo>
                    <a:pt x="25400" y="0"/>
                  </a:lnTo>
                  <a:lnTo>
                    <a:pt x="28770" y="6742"/>
                  </a:lnTo>
                  <a:lnTo>
                    <a:pt x="26663" y="17578"/>
                  </a:lnTo>
                  <a:lnTo>
                    <a:pt x="14277" y="5933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290">
              <a:extLst>
                <a:ext uri="{FF2B5EF4-FFF2-40B4-BE49-F238E27FC236}">
                  <a16:creationId xmlns:a16="http://schemas.microsoft.com/office/drawing/2014/main" xmlns="" id="{FBED141C-BBDC-4929-9ADC-139610607F0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309100" y="659531"/>
              <a:ext cx="93857" cy="108820"/>
            </a:xfrm>
            <a:custGeom>
              <a:avLst/>
              <a:gdLst/>
              <a:ahLst/>
              <a:cxnLst/>
              <a:rect l="0" t="0" r="0" b="0"/>
              <a:pathLst>
                <a:path w="93857" h="108820">
                  <a:moveTo>
                    <a:pt x="0" y="26269"/>
                  </a:moveTo>
                  <a:lnTo>
                    <a:pt x="0" y="26269"/>
                  </a:lnTo>
                  <a:lnTo>
                    <a:pt x="6741" y="26269"/>
                  </a:lnTo>
                  <a:lnTo>
                    <a:pt x="11933" y="28150"/>
                  </a:lnTo>
                  <a:lnTo>
                    <a:pt x="14305" y="29640"/>
                  </a:lnTo>
                  <a:lnTo>
                    <a:pt x="14475" y="33455"/>
                  </a:lnTo>
                  <a:lnTo>
                    <a:pt x="10091" y="51603"/>
                  </a:lnTo>
                  <a:lnTo>
                    <a:pt x="12636" y="91632"/>
                  </a:lnTo>
                  <a:lnTo>
                    <a:pt x="12657" y="91011"/>
                  </a:lnTo>
                  <a:lnTo>
                    <a:pt x="39835" y="44367"/>
                  </a:lnTo>
                  <a:lnTo>
                    <a:pt x="68197" y="6667"/>
                  </a:lnTo>
                  <a:lnTo>
                    <a:pt x="72981" y="2618"/>
                  </a:lnTo>
                  <a:lnTo>
                    <a:pt x="76876" y="624"/>
                  </a:lnTo>
                  <a:lnTo>
                    <a:pt x="80178" y="0"/>
                  </a:lnTo>
                  <a:lnTo>
                    <a:pt x="83085" y="290"/>
                  </a:lnTo>
                  <a:lnTo>
                    <a:pt x="85729" y="1894"/>
                  </a:lnTo>
                  <a:lnTo>
                    <a:pt x="90548" y="7439"/>
                  </a:lnTo>
                  <a:lnTo>
                    <a:pt x="93856" y="25237"/>
                  </a:lnTo>
                  <a:lnTo>
                    <a:pt x="83133" y="67935"/>
                  </a:lnTo>
                  <a:lnTo>
                    <a:pt x="69850" y="1088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291">
              <a:extLst>
                <a:ext uri="{FF2B5EF4-FFF2-40B4-BE49-F238E27FC236}">
                  <a16:creationId xmlns:a16="http://schemas.microsoft.com/office/drawing/2014/main" xmlns="" id="{575D44F3-5E6B-48D4-9E46-914A525A8C8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193674" y="673585"/>
              <a:ext cx="80891" cy="92040"/>
            </a:xfrm>
            <a:custGeom>
              <a:avLst/>
              <a:gdLst/>
              <a:ahLst/>
              <a:cxnLst/>
              <a:rect l="0" t="0" r="0" b="0"/>
              <a:pathLst>
                <a:path w="80891" h="92040">
                  <a:moveTo>
                    <a:pt x="39226" y="5865"/>
                  </a:moveTo>
                  <a:lnTo>
                    <a:pt x="39226" y="5865"/>
                  </a:lnTo>
                  <a:lnTo>
                    <a:pt x="29087" y="1501"/>
                  </a:lnTo>
                  <a:lnTo>
                    <a:pt x="21549" y="398"/>
                  </a:lnTo>
                  <a:lnTo>
                    <a:pt x="18268" y="1515"/>
                  </a:lnTo>
                  <a:lnTo>
                    <a:pt x="12743" y="6518"/>
                  </a:lnTo>
                  <a:lnTo>
                    <a:pt x="2294" y="27382"/>
                  </a:lnTo>
                  <a:lnTo>
                    <a:pt x="0" y="44121"/>
                  </a:lnTo>
                  <a:lnTo>
                    <a:pt x="2673" y="65648"/>
                  </a:lnTo>
                  <a:lnTo>
                    <a:pt x="4274" y="71120"/>
                  </a:lnTo>
                  <a:lnTo>
                    <a:pt x="11697" y="80964"/>
                  </a:lnTo>
                  <a:lnTo>
                    <a:pt x="16640" y="85564"/>
                  </a:lnTo>
                  <a:lnTo>
                    <a:pt x="27776" y="90676"/>
                  </a:lnTo>
                  <a:lnTo>
                    <a:pt x="33709" y="92039"/>
                  </a:lnTo>
                  <a:lnTo>
                    <a:pt x="47828" y="89790"/>
                  </a:lnTo>
                  <a:lnTo>
                    <a:pt x="62099" y="83382"/>
                  </a:lnTo>
                  <a:lnTo>
                    <a:pt x="73146" y="73478"/>
                  </a:lnTo>
                  <a:lnTo>
                    <a:pt x="78995" y="60139"/>
                  </a:lnTo>
                  <a:lnTo>
                    <a:pt x="80890" y="44098"/>
                  </a:lnTo>
                  <a:lnTo>
                    <a:pt x="77284" y="17350"/>
                  </a:lnTo>
                  <a:lnTo>
                    <a:pt x="71193" y="4855"/>
                  </a:lnTo>
                  <a:lnTo>
                    <a:pt x="66888" y="1664"/>
                  </a:lnTo>
                  <a:lnTo>
                    <a:pt x="61901" y="242"/>
                  </a:lnTo>
                  <a:lnTo>
                    <a:pt x="56459" y="0"/>
                  </a:lnTo>
                  <a:lnTo>
                    <a:pt x="53537" y="544"/>
                  </a:lnTo>
                  <a:lnTo>
                    <a:pt x="52294" y="1612"/>
                  </a:lnTo>
                  <a:lnTo>
                    <a:pt x="51926" y="5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292">
              <a:extLst>
                <a:ext uri="{FF2B5EF4-FFF2-40B4-BE49-F238E27FC236}">
                  <a16:creationId xmlns:a16="http://schemas.microsoft.com/office/drawing/2014/main" xmlns="" id="{A49E456D-31A5-4EF2-BEE0-F225BB0ED20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39200" y="506792"/>
              <a:ext cx="317501" cy="261209"/>
            </a:xfrm>
            <a:custGeom>
              <a:avLst/>
              <a:gdLst/>
              <a:ahLst/>
              <a:cxnLst/>
              <a:rect l="0" t="0" r="0" b="0"/>
              <a:pathLst>
                <a:path w="317501" h="261209">
                  <a:moveTo>
                    <a:pt x="0" y="172658"/>
                  </a:moveTo>
                  <a:lnTo>
                    <a:pt x="0" y="172658"/>
                  </a:lnTo>
                  <a:lnTo>
                    <a:pt x="6741" y="176029"/>
                  </a:lnTo>
                  <a:lnTo>
                    <a:pt x="8727" y="177728"/>
                  </a:lnTo>
                  <a:lnTo>
                    <a:pt x="10934" y="181496"/>
                  </a:lnTo>
                  <a:lnTo>
                    <a:pt x="15548" y="194327"/>
                  </a:lnTo>
                  <a:lnTo>
                    <a:pt x="15611" y="205572"/>
                  </a:lnTo>
                  <a:lnTo>
                    <a:pt x="14699" y="217625"/>
                  </a:lnTo>
                  <a:lnTo>
                    <a:pt x="18338" y="248926"/>
                  </a:lnTo>
                  <a:lnTo>
                    <a:pt x="19987" y="253137"/>
                  </a:lnTo>
                  <a:lnTo>
                    <a:pt x="22496" y="255944"/>
                  </a:lnTo>
                  <a:lnTo>
                    <a:pt x="25581" y="257815"/>
                  </a:lnTo>
                  <a:lnTo>
                    <a:pt x="29754" y="257652"/>
                  </a:lnTo>
                  <a:lnTo>
                    <a:pt x="40035" y="253707"/>
                  </a:lnTo>
                  <a:lnTo>
                    <a:pt x="57723" y="240182"/>
                  </a:lnTo>
                  <a:lnTo>
                    <a:pt x="66342" y="226893"/>
                  </a:lnTo>
                  <a:lnTo>
                    <a:pt x="77042" y="207307"/>
                  </a:lnTo>
                  <a:lnTo>
                    <a:pt x="84336" y="198641"/>
                  </a:lnTo>
                  <a:lnTo>
                    <a:pt x="89929" y="194789"/>
                  </a:lnTo>
                  <a:lnTo>
                    <a:pt x="90996" y="195173"/>
                  </a:lnTo>
                  <a:lnTo>
                    <a:pt x="91003" y="196840"/>
                  </a:lnTo>
                  <a:lnTo>
                    <a:pt x="90301" y="199363"/>
                  </a:lnTo>
                  <a:lnTo>
                    <a:pt x="94490" y="230480"/>
                  </a:lnTo>
                  <a:lnTo>
                    <a:pt x="98675" y="240925"/>
                  </a:lnTo>
                  <a:lnTo>
                    <a:pt x="101766" y="245686"/>
                  </a:lnTo>
                  <a:lnTo>
                    <a:pt x="110846" y="252858"/>
                  </a:lnTo>
                  <a:lnTo>
                    <a:pt x="116230" y="255758"/>
                  </a:lnTo>
                  <a:lnTo>
                    <a:pt x="121937" y="256280"/>
                  </a:lnTo>
                  <a:lnTo>
                    <a:pt x="133922" y="253097"/>
                  </a:lnTo>
                  <a:lnTo>
                    <a:pt x="146304" y="241335"/>
                  </a:lnTo>
                  <a:lnTo>
                    <a:pt x="171500" y="201668"/>
                  </a:lnTo>
                  <a:lnTo>
                    <a:pt x="193886" y="155383"/>
                  </a:lnTo>
                  <a:lnTo>
                    <a:pt x="208231" y="117943"/>
                  </a:lnTo>
                  <a:lnTo>
                    <a:pt x="221663" y="78490"/>
                  </a:lnTo>
                  <a:lnTo>
                    <a:pt x="234690" y="39789"/>
                  </a:lnTo>
                  <a:lnTo>
                    <a:pt x="248043" y="1512"/>
                  </a:lnTo>
                  <a:lnTo>
                    <a:pt x="247206" y="0"/>
                  </a:lnTo>
                  <a:lnTo>
                    <a:pt x="245238" y="402"/>
                  </a:lnTo>
                  <a:lnTo>
                    <a:pt x="232353" y="17824"/>
                  </a:lnTo>
                  <a:lnTo>
                    <a:pt x="218501" y="58813"/>
                  </a:lnTo>
                  <a:lnTo>
                    <a:pt x="207883" y="95014"/>
                  </a:lnTo>
                  <a:lnTo>
                    <a:pt x="196109" y="133916"/>
                  </a:lnTo>
                  <a:lnTo>
                    <a:pt x="183821" y="172373"/>
                  </a:lnTo>
                  <a:lnTo>
                    <a:pt x="178486" y="216239"/>
                  </a:lnTo>
                  <a:lnTo>
                    <a:pt x="184745" y="244838"/>
                  </a:lnTo>
                  <a:lnTo>
                    <a:pt x="192166" y="259975"/>
                  </a:lnTo>
                  <a:lnTo>
                    <a:pt x="195844" y="261208"/>
                  </a:lnTo>
                  <a:lnTo>
                    <a:pt x="205575" y="258815"/>
                  </a:lnTo>
                  <a:lnTo>
                    <a:pt x="222954" y="242793"/>
                  </a:lnTo>
                  <a:lnTo>
                    <a:pt x="226247" y="236348"/>
                  </a:lnTo>
                  <a:lnTo>
                    <a:pt x="228024" y="223542"/>
                  </a:lnTo>
                  <a:lnTo>
                    <a:pt x="221686" y="201062"/>
                  </a:lnTo>
                  <a:lnTo>
                    <a:pt x="210873" y="179898"/>
                  </a:lnTo>
                  <a:lnTo>
                    <a:pt x="197202" y="170467"/>
                  </a:lnTo>
                  <a:lnTo>
                    <a:pt x="180073" y="165334"/>
                  </a:lnTo>
                  <a:lnTo>
                    <a:pt x="151087" y="166040"/>
                  </a:lnTo>
                  <a:lnTo>
                    <a:pt x="150819" y="166835"/>
                  </a:lnTo>
                  <a:lnTo>
                    <a:pt x="154284" y="169600"/>
                  </a:lnTo>
                  <a:lnTo>
                    <a:pt x="174282" y="168381"/>
                  </a:lnTo>
                  <a:lnTo>
                    <a:pt x="218962" y="157652"/>
                  </a:lnTo>
                  <a:lnTo>
                    <a:pt x="240325" y="154806"/>
                  </a:lnTo>
                  <a:lnTo>
                    <a:pt x="260061" y="157334"/>
                  </a:lnTo>
                  <a:lnTo>
                    <a:pt x="265095" y="160325"/>
                  </a:lnTo>
                  <a:lnTo>
                    <a:pt x="272572" y="169293"/>
                  </a:lnTo>
                  <a:lnTo>
                    <a:pt x="277377" y="189614"/>
                  </a:lnTo>
                  <a:lnTo>
                    <a:pt x="282941" y="235316"/>
                  </a:lnTo>
                  <a:lnTo>
                    <a:pt x="282466" y="237713"/>
                  </a:lnTo>
                  <a:lnTo>
                    <a:pt x="281444" y="239312"/>
                  </a:lnTo>
                  <a:lnTo>
                    <a:pt x="281469" y="238966"/>
                  </a:lnTo>
                  <a:lnTo>
                    <a:pt x="283377" y="234819"/>
                  </a:lnTo>
                  <a:lnTo>
                    <a:pt x="282813" y="226391"/>
                  </a:lnTo>
                  <a:lnTo>
                    <a:pt x="281676" y="221180"/>
                  </a:lnTo>
                  <a:lnTo>
                    <a:pt x="293515" y="173830"/>
                  </a:lnTo>
                  <a:lnTo>
                    <a:pt x="305219" y="136787"/>
                  </a:lnTo>
                  <a:lnTo>
                    <a:pt x="317500" y="102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293">
              <a:extLst>
                <a:ext uri="{FF2B5EF4-FFF2-40B4-BE49-F238E27FC236}">
                  <a16:creationId xmlns:a16="http://schemas.microsoft.com/office/drawing/2014/main" xmlns="" id="{BB7A40C9-8D6D-4725-A4C7-B100E5328A4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22816" y="520700"/>
              <a:ext cx="93821" cy="250907"/>
            </a:xfrm>
            <a:custGeom>
              <a:avLst/>
              <a:gdLst/>
              <a:ahLst/>
              <a:cxnLst/>
              <a:rect l="0" t="0" r="0" b="0"/>
              <a:pathLst>
                <a:path w="93821" h="250907">
                  <a:moveTo>
                    <a:pt x="14784" y="0"/>
                  </a:moveTo>
                  <a:lnTo>
                    <a:pt x="14784" y="0"/>
                  </a:lnTo>
                  <a:lnTo>
                    <a:pt x="21525" y="0"/>
                  </a:lnTo>
                  <a:lnTo>
                    <a:pt x="24217" y="2822"/>
                  </a:lnTo>
                  <a:lnTo>
                    <a:pt x="29089" y="13484"/>
                  </a:lnTo>
                  <a:lnTo>
                    <a:pt x="32429" y="52208"/>
                  </a:lnTo>
                  <a:lnTo>
                    <a:pt x="33210" y="85998"/>
                  </a:lnTo>
                  <a:lnTo>
                    <a:pt x="32850" y="122182"/>
                  </a:lnTo>
                  <a:lnTo>
                    <a:pt x="30340" y="159431"/>
                  </a:lnTo>
                  <a:lnTo>
                    <a:pt x="21587" y="205989"/>
                  </a:lnTo>
                  <a:lnTo>
                    <a:pt x="6694" y="245980"/>
                  </a:lnTo>
                  <a:lnTo>
                    <a:pt x="3746" y="249359"/>
                  </a:lnTo>
                  <a:lnTo>
                    <a:pt x="1075" y="250906"/>
                  </a:lnTo>
                  <a:lnTo>
                    <a:pt x="0" y="249821"/>
                  </a:lnTo>
                  <a:lnTo>
                    <a:pt x="687" y="242970"/>
                  </a:lnTo>
                  <a:lnTo>
                    <a:pt x="17596" y="201469"/>
                  </a:lnTo>
                  <a:lnTo>
                    <a:pt x="29438" y="182675"/>
                  </a:lnTo>
                  <a:lnTo>
                    <a:pt x="50562" y="162311"/>
                  </a:lnTo>
                  <a:lnTo>
                    <a:pt x="61494" y="156805"/>
                  </a:lnTo>
                  <a:lnTo>
                    <a:pt x="71057" y="156239"/>
                  </a:lnTo>
                  <a:lnTo>
                    <a:pt x="75582" y="157076"/>
                  </a:lnTo>
                  <a:lnTo>
                    <a:pt x="86256" y="169295"/>
                  </a:lnTo>
                  <a:lnTo>
                    <a:pt x="92065" y="178480"/>
                  </a:lnTo>
                  <a:lnTo>
                    <a:pt x="93820" y="187426"/>
                  </a:lnTo>
                  <a:lnTo>
                    <a:pt x="90127" y="204891"/>
                  </a:lnTo>
                  <a:lnTo>
                    <a:pt x="76148" y="227220"/>
                  </a:lnTo>
                  <a:lnTo>
                    <a:pt x="64634" y="236924"/>
                  </a:lnTo>
                  <a:lnTo>
                    <a:pt x="52461" y="242883"/>
                  </a:lnTo>
                  <a:lnTo>
                    <a:pt x="39996" y="245531"/>
                  </a:lnTo>
                  <a:lnTo>
                    <a:pt x="29282" y="244827"/>
                  </a:lnTo>
                  <a:lnTo>
                    <a:pt x="24449" y="243651"/>
                  </a:lnTo>
                  <a:lnTo>
                    <a:pt x="21227" y="240751"/>
                  </a:lnTo>
                  <a:lnTo>
                    <a:pt x="17647" y="231884"/>
                  </a:lnTo>
                  <a:lnTo>
                    <a:pt x="17938" y="220887"/>
                  </a:lnTo>
                  <a:lnTo>
                    <a:pt x="19003" y="214991"/>
                  </a:lnTo>
                  <a:lnTo>
                    <a:pt x="27713" y="202796"/>
                  </a:lnTo>
                  <a:lnTo>
                    <a:pt x="46534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294">
              <a:extLst>
                <a:ext uri="{FF2B5EF4-FFF2-40B4-BE49-F238E27FC236}">
                  <a16:creationId xmlns:a16="http://schemas.microsoft.com/office/drawing/2014/main" xmlns="" id="{502546EE-0751-4662-9154-12F0C864BFD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29650" y="5842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1637"/>
                  </a:lnTo>
                  <a:lnTo>
                    <a:pt x="3658" y="17952"/>
                  </a:lnTo>
                  <a:lnTo>
                    <a:pt x="2102" y="939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295">
              <a:extLst>
                <a:ext uri="{FF2B5EF4-FFF2-40B4-BE49-F238E27FC236}">
                  <a16:creationId xmlns:a16="http://schemas.microsoft.com/office/drawing/2014/main" xmlns="" id="{FBCF0F35-B3C0-49D7-B4FA-1A8135F24EF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585200" y="6540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7673" y="3044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296">
              <a:extLst>
                <a:ext uri="{FF2B5EF4-FFF2-40B4-BE49-F238E27FC236}">
                  <a16:creationId xmlns:a16="http://schemas.microsoft.com/office/drawing/2014/main" xmlns="" id="{8AEE00D1-D4B0-4962-A26C-9B25003310B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69561" y="647725"/>
              <a:ext cx="171190" cy="118623"/>
            </a:xfrm>
            <a:custGeom>
              <a:avLst/>
              <a:gdLst/>
              <a:ahLst/>
              <a:cxnLst/>
              <a:rect l="0" t="0" r="0" b="0"/>
              <a:pathLst>
                <a:path w="171190" h="118623">
                  <a:moveTo>
                    <a:pt x="6089" y="12675"/>
                  </a:moveTo>
                  <a:lnTo>
                    <a:pt x="6089" y="12675"/>
                  </a:lnTo>
                  <a:lnTo>
                    <a:pt x="621" y="12675"/>
                  </a:lnTo>
                  <a:lnTo>
                    <a:pt x="327" y="11969"/>
                  </a:lnTo>
                  <a:lnTo>
                    <a:pt x="0" y="9304"/>
                  </a:lnTo>
                  <a:lnTo>
                    <a:pt x="1324" y="8311"/>
                  </a:lnTo>
                  <a:lnTo>
                    <a:pt x="47276" y="935"/>
                  </a:lnTo>
                  <a:lnTo>
                    <a:pt x="93819" y="59"/>
                  </a:lnTo>
                  <a:lnTo>
                    <a:pt x="103580" y="0"/>
                  </a:lnTo>
                  <a:lnTo>
                    <a:pt x="104950" y="1403"/>
                  </a:lnTo>
                  <a:lnTo>
                    <a:pt x="116420" y="42039"/>
                  </a:lnTo>
                  <a:lnTo>
                    <a:pt x="123816" y="88735"/>
                  </a:lnTo>
                  <a:lnTo>
                    <a:pt x="121011" y="106473"/>
                  </a:lnTo>
                  <a:lnTo>
                    <a:pt x="117608" y="113865"/>
                  </a:lnTo>
                  <a:lnTo>
                    <a:pt x="113744" y="117620"/>
                  </a:lnTo>
                  <a:lnTo>
                    <a:pt x="111725" y="118622"/>
                  </a:lnTo>
                  <a:lnTo>
                    <a:pt x="109674" y="117878"/>
                  </a:lnTo>
                  <a:lnTo>
                    <a:pt x="105515" y="113290"/>
                  </a:lnTo>
                  <a:lnTo>
                    <a:pt x="104828" y="109385"/>
                  </a:lnTo>
                  <a:lnTo>
                    <a:pt x="105947" y="99401"/>
                  </a:lnTo>
                  <a:lnTo>
                    <a:pt x="128182" y="55724"/>
                  </a:lnTo>
                  <a:lnTo>
                    <a:pt x="148098" y="28723"/>
                  </a:lnTo>
                  <a:lnTo>
                    <a:pt x="171189" y="6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297">
              <a:extLst>
                <a:ext uri="{FF2B5EF4-FFF2-40B4-BE49-F238E27FC236}">
                  <a16:creationId xmlns:a16="http://schemas.microsoft.com/office/drawing/2014/main" xmlns="" id="{94F2BB90-5544-4611-A3B4-00CA27F90B3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364548" y="504629"/>
              <a:ext cx="93653" cy="279056"/>
            </a:xfrm>
            <a:custGeom>
              <a:avLst/>
              <a:gdLst/>
              <a:ahLst/>
              <a:cxnLst/>
              <a:rect l="0" t="0" r="0" b="0"/>
              <a:pathLst>
                <a:path w="93653" h="279056">
                  <a:moveTo>
                    <a:pt x="49202" y="3371"/>
                  </a:moveTo>
                  <a:lnTo>
                    <a:pt x="49202" y="3371"/>
                  </a:lnTo>
                  <a:lnTo>
                    <a:pt x="52572" y="0"/>
                  </a:lnTo>
                  <a:lnTo>
                    <a:pt x="52860" y="418"/>
                  </a:lnTo>
                  <a:lnTo>
                    <a:pt x="37544" y="42327"/>
                  </a:lnTo>
                  <a:lnTo>
                    <a:pt x="28579" y="85469"/>
                  </a:lnTo>
                  <a:lnTo>
                    <a:pt x="20986" y="120292"/>
                  </a:lnTo>
                  <a:lnTo>
                    <a:pt x="12908" y="156936"/>
                  </a:lnTo>
                  <a:lnTo>
                    <a:pt x="6495" y="192507"/>
                  </a:lnTo>
                  <a:lnTo>
                    <a:pt x="800" y="236741"/>
                  </a:lnTo>
                  <a:lnTo>
                    <a:pt x="0" y="247851"/>
                  </a:lnTo>
                  <a:lnTo>
                    <a:pt x="1584" y="256669"/>
                  </a:lnTo>
                  <a:lnTo>
                    <a:pt x="8987" y="270229"/>
                  </a:lnTo>
                  <a:lnTo>
                    <a:pt x="15337" y="274410"/>
                  </a:lnTo>
                  <a:lnTo>
                    <a:pt x="31798" y="279055"/>
                  </a:lnTo>
                  <a:lnTo>
                    <a:pt x="48993" y="275475"/>
                  </a:lnTo>
                  <a:lnTo>
                    <a:pt x="72658" y="261559"/>
                  </a:lnTo>
                  <a:lnTo>
                    <a:pt x="93652" y="244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298">
              <a:extLst>
                <a:ext uri="{FF2B5EF4-FFF2-40B4-BE49-F238E27FC236}">
                  <a16:creationId xmlns:a16="http://schemas.microsoft.com/office/drawing/2014/main" xmlns="" id="{EF727EBF-B0C1-40DF-8082-E3909182753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05170" y="605898"/>
              <a:ext cx="70154" cy="160716"/>
            </a:xfrm>
            <a:custGeom>
              <a:avLst/>
              <a:gdLst/>
              <a:ahLst/>
              <a:cxnLst/>
              <a:rect l="0" t="0" r="0" b="0"/>
              <a:pathLst>
                <a:path w="70154" h="160716">
                  <a:moveTo>
                    <a:pt x="62530" y="16402"/>
                  </a:moveTo>
                  <a:lnTo>
                    <a:pt x="62530" y="16402"/>
                  </a:lnTo>
                  <a:lnTo>
                    <a:pt x="59159" y="6289"/>
                  </a:lnTo>
                  <a:lnTo>
                    <a:pt x="56049" y="3310"/>
                  </a:lnTo>
                  <a:lnTo>
                    <a:pt x="46950" y="0"/>
                  </a:lnTo>
                  <a:lnTo>
                    <a:pt x="33968" y="2292"/>
                  </a:lnTo>
                  <a:lnTo>
                    <a:pt x="6009" y="15261"/>
                  </a:lnTo>
                  <a:lnTo>
                    <a:pt x="2272" y="19875"/>
                  </a:lnTo>
                  <a:lnTo>
                    <a:pt x="485" y="25067"/>
                  </a:lnTo>
                  <a:lnTo>
                    <a:pt x="0" y="30645"/>
                  </a:lnTo>
                  <a:lnTo>
                    <a:pt x="6059" y="51980"/>
                  </a:lnTo>
                  <a:lnTo>
                    <a:pt x="18616" y="66081"/>
                  </a:lnTo>
                  <a:lnTo>
                    <a:pt x="54003" y="98804"/>
                  </a:lnTo>
                  <a:lnTo>
                    <a:pt x="70153" y="130683"/>
                  </a:lnTo>
                  <a:lnTo>
                    <a:pt x="69023" y="136333"/>
                  </a:lnTo>
                  <a:lnTo>
                    <a:pt x="60242" y="146375"/>
                  </a:lnTo>
                  <a:lnTo>
                    <a:pt x="42802" y="156591"/>
                  </a:lnTo>
                  <a:lnTo>
                    <a:pt x="27600" y="160715"/>
                  </a:lnTo>
                  <a:lnTo>
                    <a:pt x="24426" y="159178"/>
                  </a:lnTo>
                  <a:lnTo>
                    <a:pt x="22311" y="156036"/>
                  </a:lnTo>
                  <a:lnTo>
                    <a:pt x="18080" y="143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299">
              <a:extLst>
                <a:ext uri="{FF2B5EF4-FFF2-40B4-BE49-F238E27FC236}">
                  <a16:creationId xmlns:a16="http://schemas.microsoft.com/office/drawing/2014/main" xmlns="" id="{6F1D0A7C-EF7B-436B-A755-BF3C6F1525B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45913" y="491141"/>
              <a:ext cx="156688" cy="283102"/>
            </a:xfrm>
            <a:custGeom>
              <a:avLst/>
              <a:gdLst/>
              <a:ahLst/>
              <a:cxnLst/>
              <a:rect l="0" t="0" r="0" b="0"/>
              <a:pathLst>
                <a:path w="156688" h="283102">
                  <a:moveTo>
                    <a:pt x="86837" y="207359"/>
                  </a:moveTo>
                  <a:lnTo>
                    <a:pt x="86837" y="207359"/>
                  </a:lnTo>
                  <a:lnTo>
                    <a:pt x="92304" y="173280"/>
                  </a:lnTo>
                  <a:lnTo>
                    <a:pt x="89031" y="163756"/>
                  </a:lnTo>
                  <a:lnTo>
                    <a:pt x="82874" y="155524"/>
                  </a:lnTo>
                  <a:lnTo>
                    <a:pt x="75432" y="149514"/>
                  </a:lnTo>
                  <a:lnTo>
                    <a:pt x="70767" y="149040"/>
                  </a:lnTo>
                  <a:lnTo>
                    <a:pt x="59939" y="152276"/>
                  </a:lnTo>
                  <a:lnTo>
                    <a:pt x="38572" y="175516"/>
                  </a:lnTo>
                  <a:lnTo>
                    <a:pt x="17738" y="212584"/>
                  </a:lnTo>
                  <a:lnTo>
                    <a:pt x="4902" y="251476"/>
                  </a:lnTo>
                  <a:lnTo>
                    <a:pt x="0" y="279697"/>
                  </a:lnTo>
                  <a:lnTo>
                    <a:pt x="6369" y="283101"/>
                  </a:lnTo>
                  <a:lnTo>
                    <a:pt x="32258" y="281239"/>
                  </a:lnTo>
                  <a:lnTo>
                    <a:pt x="61639" y="265830"/>
                  </a:lnTo>
                  <a:lnTo>
                    <a:pt x="102184" y="227506"/>
                  </a:lnTo>
                  <a:lnTo>
                    <a:pt x="122585" y="195852"/>
                  </a:lnTo>
                  <a:lnTo>
                    <a:pt x="134004" y="160617"/>
                  </a:lnTo>
                  <a:lnTo>
                    <a:pt x="137669" y="121909"/>
                  </a:lnTo>
                  <a:lnTo>
                    <a:pt x="136946" y="81892"/>
                  </a:lnTo>
                  <a:lnTo>
                    <a:pt x="134272" y="42940"/>
                  </a:lnTo>
                  <a:lnTo>
                    <a:pt x="125429" y="8908"/>
                  </a:lnTo>
                  <a:lnTo>
                    <a:pt x="121736" y="3797"/>
                  </a:lnTo>
                  <a:lnTo>
                    <a:pt x="117865" y="1095"/>
                  </a:lnTo>
                  <a:lnTo>
                    <a:pt x="113873" y="0"/>
                  </a:lnTo>
                  <a:lnTo>
                    <a:pt x="110505" y="2092"/>
                  </a:lnTo>
                  <a:lnTo>
                    <a:pt x="104882" y="11942"/>
                  </a:lnTo>
                  <a:lnTo>
                    <a:pt x="101120" y="46839"/>
                  </a:lnTo>
                  <a:lnTo>
                    <a:pt x="100240" y="78867"/>
                  </a:lnTo>
                  <a:lnTo>
                    <a:pt x="101966" y="112857"/>
                  </a:lnTo>
                  <a:lnTo>
                    <a:pt x="114133" y="159760"/>
                  </a:lnTo>
                  <a:lnTo>
                    <a:pt x="127694" y="202820"/>
                  </a:lnTo>
                  <a:lnTo>
                    <a:pt x="152435" y="250072"/>
                  </a:lnTo>
                  <a:lnTo>
                    <a:pt x="156687" y="258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300">
              <a:extLst>
                <a:ext uri="{FF2B5EF4-FFF2-40B4-BE49-F238E27FC236}">
                  <a16:creationId xmlns:a16="http://schemas.microsoft.com/office/drawing/2014/main" xmlns="" id="{D96E6F94-CCA2-4F27-AEE5-8B8C92C8C29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131240" y="692150"/>
              <a:ext cx="9461" cy="63501"/>
            </a:xfrm>
            <a:custGeom>
              <a:avLst/>
              <a:gdLst/>
              <a:ahLst/>
              <a:cxnLst/>
              <a:rect l="0" t="0" r="0" b="0"/>
              <a:pathLst>
                <a:path w="9461" h="63501">
                  <a:moveTo>
                    <a:pt x="9460" y="0"/>
                  </a:moveTo>
                  <a:lnTo>
                    <a:pt x="9460" y="0"/>
                  </a:lnTo>
                  <a:lnTo>
                    <a:pt x="8754" y="6481"/>
                  </a:lnTo>
                  <a:lnTo>
                    <a:pt x="0" y="51053"/>
                  </a:lnTo>
                  <a:lnTo>
                    <a:pt x="331" y="55202"/>
                  </a:lnTo>
                  <a:lnTo>
                    <a:pt x="1964" y="57968"/>
                  </a:lnTo>
                  <a:lnTo>
                    <a:pt x="946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301">
              <a:extLst>
                <a:ext uri="{FF2B5EF4-FFF2-40B4-BE49-F238E27FC236}">
                  <a16:creationId xmlns:a16="http://schemas.microsoft.com/office/drawing/2014/main" xmlns="" id="{1AE00B75-8913-42DC-9FA8-73D6F4AE39E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147933" y="60960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5467" y="69850"/>
                  </a:moveTo>
                  <a:lnTo>
                    <a:pt x="5467" y="69850"/>
                  </a:lnTo>
                  <a:lnTo>
                    <a:pt x="441" y="27142"/>
                  </a:lnTo>
                  <a:lnTo>
                    <a:pt x="0" y="18095"/>
                  </a:lnTo>
                  <a:lnTo>
                    <a:pt x="1116" y="12063"/>
                  </a:lnTo>
                  <a:lnTo>
                    <a:pt x="3272" y="8042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446">
            <a:extLst>
              <a:ext uri="{FF2B5EF4-FFF2-40B4-BE49-F238E27FC236}">
                <a16:creationId xmlns:a16="http://schemas.microsoft.com/office/drawing/2014/main" xmlns="" id="{DE747A69-9596-410A-A435-66513F3B60AA}"/>
              </a:ext>
            </a:extLst>
          </p:cNvPr>
          <p:cNvGrpSpPr/>
          <p:nvPr/>
        </p:nvGrpSpPr>
        <p:grpSpPr>
          <a:xfrm>
            <a:off x="9867900" y="565150"/>
            <a:ext cx="292101" cy="336551"/>
            <a:chOff x="9867900" y="565150"/>
            <a:chExt cx="292101" cy="336551"/>
          </a:xfrm>
        </p:grpSpPr>
        <p:sp>
          <p:nvSpPr>
            <p:cNvPr id="401" name="SMARTInkShape-2302">
              <a:extLst>
                <a:ext uri="{FF2B5EF4-FFF2-40B4-BE49-F238E27FC236}">
                  <a16:creationId xmlns:a16="http://schemas.microsoft.com/office/drawing/2014/main" xmlns="" id="{6F18AB60-97B1-4B0E-8F96-F5ECC022815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867900" y="575369"/>
              <a:ext cx="292101" cy="326332"/>
            </a:xfrm>
            <a:custGeom>
              <a:avLst/>
              <a:gdLst/>
              <a:ahLst/>
              <a:cxnLst/>
              <a:rect l="0" t="0" r="0" b="0"/>
              <a:pathLst>
                <a:path w="292101" h="326332">
                  <a:moveTo>
                    <a:pt x="292100" y="15181"/>
                  </a:moveTo>
                  <a:lnTo>
                    <a:pt x="292100" y="15181"/>
                  </a:lnTo>
                  <a:lnTo>
                    <a:pt x="283372" y="5747"/>
                  </a:lnTo>
                  <a:lnTo>
                    <a:pt x="281165" y="875"/>
                  </a:lnTo>
                  <a:lnTo>
                    <a:pt x="279165" y="0"/>
                  </a:lnTo>
                  <a:lnTo>
                    <a:pt x="273181" y="908"/>
                  </a:lnTo>
                  <a:lnTo>
                    <a:pt x="258507" y="12128"/>
                  </a:lnTo>
                  <a:lnTo>
                    <a:pt x="230640" y="45713"/>
                  </a:lnTo>
                  <a:lnTo>
                    <a:pt x="205753" y="81197"/>
                  </a:lnTo>
                  <a:lnTo>
                    <a:pt x="176818" y="123544"/>
                  </a:lnTo>
                  <a:lnTo>
                    <a:pt x="142791" y="170587"/>
                  </a:lnTo>
                  <a:lnTo>
                    <a:pt x="102739" y="217835"/>
                  </a:lnTo>
                  <a:lnTo>
                    <a:pt x="62595" y="261177"/>
                  </a:lnTo>
                  <a:lnTo>
                    <a:pt x="20427" y="305145"/>
                  </a:lnTo>
                  <a:lnTo>
                    <a:pt x="0" y="326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303">
              <a:extLst>
                <a:ext uri="{FF2B5EF4-FFF2-40B4-BE49-F238E27FC236}">
                  <a16:creationId xmlns:a16="http://schemas.microsoft.com/office/drawing/2014/main" xmlns="" id="{83A0FEFA-B094-49A0-8049-D6F292E554F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899650" y="565150"/>
              <a:ext cx="217417" cy="292101"/>
            </a:xfrm>
            <a:custGeom>
              <a:avLst/>
              <a:gdLst/>
              <a:ahLst/>
              <a:cxnLst/>
              <a:rect l="0" t="0" r="0" b="0"/>
              <a:pathLst>
                <a:path w="217417" h="292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9232" y="35156"/>
                  </a:lnTo>
                  <a:lnTo>
                    <a:pt x="64003" y="65014"/>
                  </a:lnTo>
                  <a:lnTo>
                    <a:pt x="89124" y="101802"/>
                  </a:lnTo>
                  <a:lnTo>
                    <a:pt x="114399" y="137908"/>
                  </a:lnTo>
                  <a:lnTo>
                    <a:pt x="139744" y="172770"/>
                  </a:lnTo>
                  <a:lnTo>
                    <a:pt x="165119" y="207079"/>
                  </a:lnTo>
                  <a:lnTo>
                    <a:pt x="199834" y="244645"/>
                  </a:lnTo>
                  <a:lnTo>
                    <a:pt x="212287" y="264423"/>
                  </a:lnTo>
                  <a:lnTo>
                    <a:pt x="217116" y="279799"/>
                  </a:lnTo>
                  <a:lnTo>
                    <a:pt x="217416" y="283900"/>
                  </a:lnTo>
                  <a:lnTo>
                    <a:pt x="21590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447">
            <a:extLst>
              <a:ext uri="{FF2B5EF4-FFF2-40B4-BE49-F238E27FC236}">
                <a16:creationId xmlns:a16="http://schemas.microsoft.com/office/drawing/2014/main" xmlns="" id="{BD5A364E-43E9-4F89-B355-D843B7775862}"/>
              </a:ext>
            </a:extLst>
          </p:cNvPr>
          <p:cNvGrpSpPr/>
          <p:nvPr/>
        </p:nvGrpSpPr>
        <p:grpSpPr>
          <a:xfrm>
            <a:off x="8172450" y="6455461"/>
            <a:ext cx="1692884" cy="334000"/>
            <a:chOff x="8172450" y="6455461"/>
            <a:chExt cx="1692884" cy="334000"/>
          </a:xfrm>
        </p:grpSpPr>
        <p:sp>
          <p:nvSpPr>
            <p:cNvPr id="404" name="SMARTInkShape-2304">
              <a:extLst>
                <a:ext uri="{FF2B5EF4-FFF2-40B4-BE49-F238E27FC236}">
                  <a16:creationId xmlns:a16="http://schemas.microsoft.com/office/drawing/2014/main" xmlns="" id="{E2A22BB0-F622-4D2E-8B59-3208D1E0C83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772650" y="6455461"/>
              <a:ext cx="92684" cy="294590"/>
            </a:xfrm>
            <a:custGeom>
              <a:avLst/>
              <a:gdLst/>
              <a:ahLst/>
              <a:cxnLst/>
              <a:rect l="0" t="0" r="0" b="0"/>
              <a:pathLst>
                <a:path w="92684" h="294590">
                  <a:moveTo>
                    <a:pt x="38100" y="8839"/>
                  </a:moveTo>
                  <a:lnTo>
                    <a:pt x="38100" y="8839"/>
                  </a:lnTo>
                  <a:lnTo>
                    <a:pt x="59148" y="0"/>
                  </a:lnTo>
                  <a:lnTo>
                    <a:pt x="64126" y="830"/>
                  </a:lnTo>
                  <a:lnTo>
                    <a:pt x="73421" y="7396"/>
                  </a:lnTo>
                  <a:lnTo>
                    <a:pt x="86588" y="36477"/>
                  </a:lnTo>
                  <a:lnTo>
                    <a:pt x="89474" y="57603"/>
                  </a:lnTo>
                  <a:lnTo>
                    <a:pt x="91400" y="85092"/>
                  </a:lnTo>
                  <a:lnTo>
                    <a:pt x="92683" y="116825"/>
                  </a:lnTo>
                  <a:lnTo>
                    <a:pt x="91422" y="144329"/>
                  </a:lnTo>
                  <a:lnTo>
                    <a:pt x="84376" y="191823"/>
                  </a:lnTo>
                  <a:lnTo>
                    <a:pt x="72308" y="228454"/>
                  </a:lnTo>
                  <a:lnTo>
                    <a:pt x="65139" y="244149"/>
                  </a:lnTo>
                  <a:lnTo>
                    <a:pt x="42121" y="267232"/>
                  </a:lnTo>
                  <a:lnTo>
                    <a:pt x="0" y="294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305">
              <a:extLst>
                <a:ext uri="{FF2B5EF4-FFF2-40B4-BE49-F238E27FC236}">
                  <a16:creationId xmlns:a16="http://schemas.microsoft.com/office/drawing/2014/main" xmlns="" id="{CB4D9C58-36E7-42F7-9FAE-E211A1ADBE1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570436" y="6546850"/>
              <a:ext cx="164115" cy="175927"/>
            </a:xfrm>
            <a:custGeom>
              <a:avLst/>
              <a:gdLst/>
              <a:ahLst/>
              <a:cxnLst/>
              <a:rect l="0" t="0" r="0" b="0"/>
              <a:pathLst>
                <a:path w="164115" h="175927">
                  <a:moveTo>
                    <a:pt x="164114" y="0"/>
                  </a:moveTo>
                  <a:lnTo>
                    <a:pt x="164114" y="0"/>
                  </a:lnTo>
                  <a:lnTo>
                    <a:pt x="163408" y="10139"/>
                  </a:lnTo>
                  <a:lnTo>
                    <a:pt x="148534" y="39966"/>
                  </a:lnTo>
                  <a:lnTo>
                    <a:pt x="124739" y="73327"/>
                  </a:lnTo>
                  <a:lnTo>
                    <a:pt x="93594" y="99151"/>
                  </a:lnTo>
                  <a:lnTo>
                    <a:pt x="66784" y="111693"/>
                  </a:lnTo>
                  <a:lnTo>
                    <a:pt x="47478" y="115963"/>
                  </a:lnTo>
                  <a:lnTo>
                    <a:pt x="29490" y="115510"/>
                  </a:lnTo>
                  <a:lnTo>
                    <a:pt x="15852" y="111075"/>
                  </a:lnTo>
                  <a:lnTo>
                    <a:pt x="10240" y="107917"/>
                  </a:lnTo>
                  <a:lnTo>
                    <a:pt x="6497" y="102988"/>
                  </a:lnTo>
                  <a:lnTo>
                    <a:pt x="2340" y="89987"/>
                  </a:lnTo>
                  <a:lnTo>
                    <a:pt x="0" y="70172"/>
                  </a:lnTo>
                  <a:lnTo>
                    <a:pt x="3215" y="59175"/>
                  </a:lnTo>
                  <a:lnTo>
                    <a:pt x="6048" y="54266"/>
                  </a:lnTo>
                  <a:lnTo>
                    <a:pt x="14840" y="46931"/>
                  </a:lnTo>
                  <a:lnTo>
                    <a:pt x="25097" y="42025"/>
                  </a:lnTo>
                  <a:lnTo>
                    <a:pt x="34361" y="39844"/>
                  </a:lnTo>
                  <a:lnTo>
                    <a:pt x="50707" y="48282"/>
                  </a:lnTo>
                  <a:lnTo>
                    <a:pt x="69966" y="63792"/>
                  </a:lnTo>
                  <a:lnTo>
                    <a:pt x="101460" y="102494"/>
                  </a:lnTo>
                  <a:lnTo>
                    <a:pt x="137283" y="148153"/>
                  </a:lnTo>
                  <a:lnTo>
                    <a:pt x="153300" y="168311"/>
                  </a:lnTo>
                  <a:lnTo>
                    <a:pt x="156882" y="175926"/>
                  </a:lnTo>
                  <a:lnTo>
                    <a:pt x="157882" y="175140"/>
                  </a:lnTo>
                  <a:lnTo>
                    <a:pt x="164114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306">
              <a:extLst>
                <a:ext uri="{FF2B5EF4-FFF2-40B4-BE49-F238E27FC236}">
                  <a16:creationId xmlns:a16="http://schemas.microsoft.com/office/drawing/2014/main" xmlns="" id="{48B7C42D-42D7-4D3E-B30B-1C992ECE79D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290050" y="6692900"/>
              <a:ext cx="190501" cy="5468"/>
            </a:xfrm>
            <a:custGeom>
              <a:avLst/>
              <a:gdLst/>
              <a:ahLst/>
              <a:cxnLst/>
              <a:rect l="0" t="0" r="0" b="0"/>
              <a:pathLst>
                <a:path w="190501" h="5468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48184" y="5467"/>
                  </a:lnTo>
                  <a:lnTo>
                    <a:pt x="90398" y="2717"/>
                  </a:lnTo>
                  <a:lnTo>
                    <a:pt x="135284" y="80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307">
              <a:extLst>
                <a:ext uri="{FF2B5EF4-FFF2-40B4-BE49-F238E27FC236}">
                  <a16:creationId xmlns:a16="http://schemas.microsoft.com/office/drawing/2014/main" xmlns="" id="{E49F6629-4EEE-45CA-A20D-A1C9780BE15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296400" y="66230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4925" y="5467"/>
                  </a:lnTo>
                  <a:lnTo>
                    <a:pt x="87206" y="5957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308">
              <a:extLst>
                <a:ext uri="{FF2B5EF4-FFF2-40B4-BE49-F238E27FC236}">
                  <a16:creationId xmlns:a16="http://schemas.microsoft.com/office/drawing/2014/main" xmlns="" id="{48234350-D799-4BAD-A499-9C16F036183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48750" y="6527800"/>
              <a:ext cx="171451" cy="215901"/>
            </a:xfrm>
            <a:custGeom>
              <a:avLst/>
              <a:gdLst/>
              <a:ahLst/>
              <a:cxnLst/>
              <a:rect l="0" t="0" r="0" b="0"/>
              <a:pathLst>
                <a:path w="171451" h="215901">
                  <a:moveTo>
                    <a:pt x="171450" y="0"/>
                  </a:moveTo>
                  <a:lnTo>
                    <a:pt x="171450" y="0"/>
                  </a:lnTo>
                  <a:lnTo>
                    <a:pt x="161337" y="3370"/>
                  </a:lnTo>
                  <a:lnTo>
                    <a:pt x="117831" y="41441"/>
                  </a:lnTo>
                  <a:lnTo>
                    <a:pt x="75799" y="83759"/>
                  </a:lnTo>
                  <a:lnTo>
                    <a:pt x="40739" y="128702"/>
                  </a:lnTo>
                  <a:lnTo>
                    <a:pt x="16592" y="17139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309">
              <a:extLst>
                <a:ext uri="{FF2B5EF4-FFF2-40B4-BE49-F238E27FC236}">
                  <a16:creationId xmlns:a16="http://schemas.microsoft.com/office/drawing/2014/main" xmlns="" id="{B4F9374C-FBD6-447E-9CE4-46EB641C2B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67800" y="6536841"/>
              <a:ext cx="133351" cy="200510"/>
            </a:xfrm>
            <a:custGeom>
              <a:avLst/>
              <a:gdLst/>
              <a:ahLst/>
              <a:cxnLst/>
              <a:rect l="0" t="0" r="0" b="0"/>
              <a:pathLst>
                <a:path w="133351" h="2005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12209" y="9780"/>
                  </a:lnTo>
                  <a:lnTo>
                    <a:pt x="35727" y="50029"/>
                  </a:lnTo>
                  <a:lnTo>
                    <a:pt x="66402" y="94192"/>
                  </a:lnTo>
                  <a:lnTo>
                    <a:pt x="98227" y="137907"/>
                  </a:lnTo>
                  <a:lnTo>
                    <a:pt x="127224" y="185269"/>
                  </a:lnTo>
                  <a:lnTo>
                    <a:pt x="133350" y="2005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310">
              <a:extLst>
                <a:ext uri="{FF2B5EF4-FFF2-40B4-BE49-F238E27FC236}">
                  <a16:creationId xmlns:a16="http://schemas.microsoft.com/office/drawing/2014/main" xmlns="" id="{09567E79-2D3F-4F1E-98D1-FBAAC5F1F27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918395" y="6471794"/>
              <a:ext cx="104956" cy="317667"/>
            </a:xfrm>
            <a:custGeom>
              <a:avLst/>
              <a:gdLst/>
              <a:ahLst/>
              <a:cxnLst/>
              <a:rect l="0" t="0" r="0" b="0"/>
              <a:pathLst>
                <a:path w="104956" h="317667">
                  <a:moveTo>
                    <a:pt x="104955" y="11556"/>
                  </a:moveTo>
                  <a:lnTo>
                    <a:pt x="104955" y="11556"/>
                  </a:lnTo>
                  <a:lnTo>
                    <a:pt x="99180" y="6486"/>
                  </a:lnTo>
                  <a:lnTo>
                    <a:pt x="89760" y="1430"/>
                  </a:lnTo>
                  <a:lnTo>
                    <a:pt x="84560" y="0"/>
                  </a:lnTo>
                  <a:lnTo>
                    <a:pt x="78016" y="1245"/>
                  </a:lnTo>
                  <a:lnTo>
                    <a:pt x="74296" y="2566"/>
                  </a:lnTo>
                  <a:lnTo>
                    <a:pt x="55576" y="17908"/>
                  </a:lnTo>
                  <a:lnTo>
                    <a:pt x="38896" y="47069"/>
                  </a:lnTo>
                  <a:lnTo>
                    <a:pt x="25018" y="85892"/>
                  </a:lnTo>
                  <a:lnTo>
                    <a:pt x="8597" y="132046"/>
                  </a:lnTo>
                  <a:lnTo>
                    <a:pt x="2157" y="166707"/>
                  </a:lnTo>
                  <a:lnTo>
                    <a:pt x="0" y="201868"/>
                  </a:lnTo>
                  <a:lnTo>
                    <a:pt x="3458" y="248724"/>
                  </a:lnTo>
                  <a:lnTo>
                    <a:pt x="13811" y="287614"/>
                  </a:lnTo>
                  <a:lnTo>
                    <a:pt x="24230" y="305698"/>
                  </a:lnTo>
                  <a:lnTo>
                    <a:pt x="34034" y="315147"/>
                  </a:lnTo>
                  <a:lnTo>
                    <a:pt x="38624" y="317666"/>
                  </a:lnTo>
                  <a:lnTo>
                    <a:pt x="53132" y="316703"/>
                  </a:lnTo>
                  <a:lnTo>
                    <a:pt x="79555" y="31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311">
              <a:extLst>
                <a:ext uri="{FF2B5EF4-FFF2-40B4-BE49-F238E27FC236}">
                  <a16:creationId xmlns:a16="http://schemas.microsoft.com/office/drawing/2014/main" xmlns="" id="{74D487C9-D530-41C7-9F2C-250B7E6AEBC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700383" y="6616700"/>
              <a:ext cx="157868" cy="140868"/>
            </a:xfrm>
            <a:custGeom>
              <a:avLst/>
              <a:gdLst/>
              <a:ahLst/>
              <a:cxnLst/>
              <a:rect l="0" t="0" r="0" b="0"/>
              <a:pathLst>
                <a:path w="157868" h="140868">
                  <a:moveTo>
                    <a:pt x="5467" y="44450"/>
                  </a:moveTo>
                  <a:lnTo>
                    <a:pt x="5467" y="44450"/>
                  </a:lnTo>
                  <a:lnTo>
                    <a:pt x="441" y="32517"/>
                  </a:lnTo>
                  <a:lnTo>
                    <a:pt x="0" y="30145"/>
                  </a:lnTo>
                  <a:lnTo>
                    <a:pt x="410" y="27857"/>
                  </a:lnTo>
                  <a:lnTo>
                    <a:pt x="2749" y="23434"/>
                  </a:lnTo>
                  <a:lnTo>
                    <a:pt x="8033" y="16978"/>
                  </a:lnTo>
                  <a:lnTo>
                    <a:pt x="10705" y="16258"/>
                  </a:lnTo>
                  <a:lnTo>
                    <a:pt x="17438" y="17338"/>
                  </a:lnTo>
                  <a:lnTo>
                    <a:pt x="29161" y="25285"/>
                  </a:lnTo>
                  <a:lnTo>
                    <a:pt x="45765" y="51457"/>
                  </a:lnTo>
                  <a:lnTo>
                    <a:pt x="54186" y="69906"/>
                  </a:lnTo>
                  <a:lnTo>
                    <a:pt x="56988" y="89865"/>
                  </a:lnTo>
                  <a:lnTo>
                    <a:pt x="53039" y="124682"/>
                  </a:lnTo>
                  <a:lnTo>
                    <a:pt x="47541" y="134906"/>
                  </a:lnTo>
                  <a:lnTo>
                    <a:pt x="44100" y="138620"/>
                  </a:lnTo>
                  <a:lnTo>
                    <a:pt x="41099" y="140391"/>
                  </a:lnTo>
                  <a:lnTo>
                    <a:pt x="38394" y="140867"/>
                  </a:lnTo>
                  <a:lnTo>
                    <a:pt x="35885" y="140477"/>
                  </a:lnTo>
                  <a:lnTo>
                    <a:pt x="33507" y="138102"/>
                  </a:lnTo>
                  <a:lnTo>
                    <a:pt x="28983" y="129817"/>
                  </a:lnTo>
                  <a:lnTo>
                    <a:pt x="28383" y="117198"/>
                  </a:lnTo>
                  <a:lnTo>
                    <a:pt x="31879" y="101477"/>
                  </a:lnTo>
                  <a:lnTo>
                    <a:pt x="46453" y="73498"/>
                  </a:lnTo>
                  <a:lnTo>
                    <a:pt x="69038" y="47726"/>
                  </a:lnTo>
                  <a:lnTo>
                    <a:pt x="111474" y="16502"/>
                  </a:lnTo>
                  <a:lnTo>
                    <a:pt x="137727" y="3991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312">
              <a:extLst>
                <a:ext uri="{FF2B5EF4-FFF2-40B4-BE49-F238E27FC236}">
                  <a16:creationId xmlns:a16="http://schemas.microsoft.com/office/drawing/2014/main" xmlns="" id="{F60B598C-E1CF-4BE4-8DB9-8918914F5F1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98860" y="6468664"/>
              <a:ext cx="127969" cy="266000"/>
            </a:xfrm>
            <a:custGeom>
              <a:avLst/>
              <a:gdLst/>
              <a:ahLst/>
              <a:cxnLst/>
              <a:rect l="0" t="0" r="0" b="0"/>
              <a:pathLst>
                <a:path w="127969" h="266000">
                  <a:moveTo>
                    <a:pt x="18090" y="78186"/>
                  </a:moveTo>
                  <a:lnTo>
                    <a:pt x="18090" y="78186"/>
                  </a:lnTo>
                  <a:lnTo>
                    <a:pt x="14719" y="78185"/>
                  </a:lnTo>
                  <a:lnTo>
                    <a:pt x="13726" y="78891"/>
                  </a:lnTo>
                  <a:lnTo>
                    <a:pt x="13063" y="80067"/>
                  </a:lnTo>
                  <a:lnTo>
                    <a:pt x="12328" y="84666"/>
                  </a:lnTo>
                  <a:lnTo>
                    <a:pt x="11817" y="124273"/>
                  </a:lnTo>
                  <a:lnTo>
                    <a:pt x="11762" y="164592"/>
                  </a:lnTo>
                  <a:lnTo>
                    <a:pt x="8375" y="207818"/>
                  </a:lnTo>
                  <a:lnTo>
                    <a:pt x="3901" y="255086"/>
                  </a:lnTo>
                  <a:lnTo>
                    <a:pt x="0" y="265999"/>
                  </a:lnTo>
                  <a:lnTo>
                    <a:pt x="3594" y="251535"/>
                  </a:lnTo>
                  <a:lnTo>
                    <a:pt x="8798" y="208645"/>
                  </a:lnTo>
                  <a:lnTo>
                    <a:pt x="15372" y="176384"/>
                  </a:lnTo>
                  <a:lnTo>
                    <a:pt x="22996" y="143232"/>
                  </a:lnTo>
                  <a:lnTo>
                    <a:pt x="35222" y="99575"/>
                  </a:lnTo>
                  <a:lnTo>
                    <a:pt x="47782" y="59829"/>
                  </a:lnTo>
                  <a:lnTo>
                    <a:pt x="64669" y="20729"/>
                  </a:lnTo>
                  <a:lnTo>
                    <a:pt x="77360" y="7147"/>
                  </a:lnTo>
                  <a:lnTo>
                    <a:pt x="85824" y="1222"/>
                  </a:lnTo>
                  <a:lnTo>
                    <a:pt x="96172" y="0"/>
                  </a:lnTo>
                  <a:lnTo>
                    <a:pt x="101895" y="662"/>
                  </a:lnTo>
                  <a:lnTo>
                    <a:pt x="106415" y="3925"/>
                  </a:lnTo>
                  <a:lnTo>
                    <a:pt x="113319" y="15078"/>
                  </a:lnTo>
                  <a:lnTo>
                    <a:pt x="127968" y="61658"/>
                  </a:lnTo>
                  <a:lnTo>
                    <a:pt x="127710" y="83401"/>
                  </a:lnTo>
                  <a:lnTo>
                    <a:pt x="123163" y="99879"/>
                  </a:lnTo>
                  <a:lnTo>
                    <a:pt x="115589" y="109229"/>
                  </a:lnTo>
                  <a:lnTo>
                    <a:pt x="110606" y="113698"/>
                  </a:lnTo>
                  <a:lnTo>
                    <a:pt x="95661" y="118663"/>
                  </a:lnTo>
                  <a:lnTo>
                    <a:pt x="52138" y="121407"/>
                  </a:lnTo>
                  <a:lnTo>
                    <a:pt x="21888" y="119387"/>
                  </a:lnTo>
                  <a:lnTo>
                    <a:pt x="12723" y="121898"/>
                  </a:lnTo>
                  <a:lnTo>
                    <a:pt x="10278" y="123555"/>
                  </a:lnTo>
                  <a:lnTo>
                    <a:pt x="5390" y="128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313">
              <a:extLst>
                <a:ext uri="{FF2B5EF4-FFF2-40B4-BE49-F238E27FC236}">
                  <a16:creationId xmlns:a16="http://schemas.microsoft.com/office/drawing/2014/main" xmlns="" id="{0C00838A-E75F-4265-A785-C5241CC69CB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85150" y="6700544"/>
              <a:ext cx="177801" cy="5057"/>
            </a:xfrm>
            <a:custGeom>
              <a:avLst/>
              <a:gdLst/>
              <a:ahLst/>
              <a:cxnLst/>
              <a:rect l="0" t="0" r="0" b="0"/>
              <a:pathLst>
                <a:path w="177801" h="5057">
                  <a:moveTo>
                    <a:pt x="0" y="5056"/>
                  </a:moveTo>
                  <a:lnTo>
                    <a:pt x="0" y="5056"/>
                  </a:lnTo>
                  <a:lnTo>
                    <a:pt x="6741" y="1685"/>
                  </a:lnTo>
                  <a:lnTo>
                    <a:pt x="37576" y="0"/>
                  </a:lnTo>
                  <a:lnTo>
                    <a:pt x="72282" y="3244"/>
                  </a:lnTo>
                  <a:lnTo>
                    <a:pt x="112120" y="4519"/>
                  </a:lnTo>
                  <a:lnTo>
                    <a:pt x="154139" y="4950"/>
                  </a:lnTo>
                  <a:lnTo>
                    <a:pt x="177800" y="5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314">
              <a:extLst>
                <a:ext uri="{FF2B5EF4-FFF2-40B4-BE49-F238E27FC236}">
                  <a16:creationId xmlns:a16="http://schemas.microsoft.com/office/drawing/2014/main" xmlns="" id="{402B0A57-0F40-450C-A7D8-3E21F3537E2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172450" y="65976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3763" y="6907"/>
                  </a:lnTo>
                  <a:lnTo>
                    <a:pt x="11550" y="10831"/>
                  </a:lnTo>
                  <a:lnTo>
                    <a:pt x="24419" y="14927"/>
                  </a:lnTo>
                  <a:lnTo>
                    <a:pt x="64384" y="14456"/>
                  </a:lnTo>
                  <a:lnTo>
                    <a:pt x="109701" y="13221"/>
                  </a:lnTo>
                  <a:lnTo>
                    <a:pt x="151037" y="12853"/>
                  </a:lnTo>
                  <a:lnTo>
                    <a:pt x="198142" y="14601"/>
                  </a:lnTo>
                  <a:lnTo>
                    <a:pt x="2159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6" name="SMARTInkShape-2315">
            <a:extLst>
              <a:ext uri="{FF2B5EF4-FFF2-40B4-BE49-F238E27FC236}">
                <a16:creationId xmlns:a16="http://schemas.microsoft.com/office/drawing/2014/main" xmlns="" id="{3A56B3B3-9F32-4D8A-AB82-7101343AC48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32690" y="621368"/>
            <a:ext cx="6524152" cy="2105256"/>
          </a:xfrm>
          <a:custGeom>
            <a:avLst/>
            <a:gdLst/>
            <a:ahLst/>
            <a:cxnLst/>
            <a:rect l="0" t="0" r="0" b="0"/>
            <a:pathLst>
              <a:path w="6524152" h="2105256">
                <a:moveTo>
                  <a:pt x="15060" y="642282"/>
                </a:moveTo>
                <a:lnTo>
                  <a:pt x="15060" y="642282"/>
                </a:lnTo>
                <a:lnTo>
                  <a:pt x="754" y="615767"/>
                </a:lnTo>
                <a:lnTo>
                  <a:pt x="0" y="601805"/>
                </a:lnTo>
                <a:lnTo>
                  <a:pt x="2722" y="587603"/>
                </a:lnTo>
                <a:lnTo>
                  <a:pt x="8636" y="576588"/>
                </a:lnTo>
                <a:lnTo>
                  <a:pt x="26640" y="562453"/>
                </a:lnTo>
                <a:lnTo>
                  <a:pt x="70264" y="544329"/>
                </a:lnTo>
                <a:lnTo>
                  <a:pt x="102390" y="533131"/>
                </a:lnTo>
                <a:lnTo>
                  <a:pt x="143479" y="521098"/>
                </a:lnTo>
                <a:lnTo>
                  <a:pt x="166289" y="514926"/>
                </a:lnTo>
                <a:lnTo>
                  <a:pt x="192785" y="507989"/>
                </a:lnTo>
                <a:lnTo>
                  <a:pt x="221738" y="500542"/>
                </a:lnTo>
                <a:lnTo>
                  <a:pt x="252328" y="492756"/>
                </a:lnTo>
                <a:lnTo>
                  <a:pt x="285422" y="484742"/>
                </a:lnTo>
                <a:lnTo>
                  <a:pt x="320185" y="476578"/>
                </a:lnTo>
                <a:lnTo>
                  <a:pt x="356060" y="468312"/>
                </a:lnTo>
                <a:lnTo>
                  <a:pt x="394793" y="459274"/>
                </a:lnTo>
                <a:lnTo>
                  <a:pt x="435432" y="449721"/>
                </a:lnTo>
                <a:lnTo>
                  <a:pt x="477341" y="439825"/>
                </a:lnTo>
                <a:lnTo>
                  <a:pt x="522920" y="428994"/>
                </a:lnTo>
                <a:lnTo>
                  <a:pt x="570944" y="417540"/>
                </a:lnTo>
                <a:lnTo>
                  <a:pt x="620600" y="405671"/>
                </a:lnTo>
                <a:lnTo>
                  <a:pt x="672753" y="393524"/>
                </a:lnTo>
                <a:lnTo>
                  <a:pt x="726572" y="381194"/>
                </a:lnTo>
                <a:lnTo>
                  <a:pt x="781501" y="368740"/>
                </a:lnTo>
                <a:lnTo>
                  <a:pt x="838582" y="356204"/>
                </a:lnTo>
                <a:lnTo>
                  <a:pt x="897097" y="343613"/>
                </a:lnTo>
                <a:lnTo>
                  <a:pt x="956568" y="330986"/>
                </a:lnTo>
                <a:lnTo>
                  <a:pt x="1018088" y="318335"/>
                </a:lnTo>
                <a:lnTo>
                  <a:pt x="1080973" y="305667"/>
                </a:lnTo>
                <a:lnTo>
                  <a:pt x="1144768" y="292989"/>
                </a:lnTo>
                <a:lnTo>
                  <a:pt x="1209171" y="281009"/>
                </a:lnTo>
                <a:lnTo>
                  <a:pt x="1273979" y="269494"/>
                </a:lnTo>
                <a:lnTo>
                  <a:pt x="1339056" y="258290"/>
                </a:lnTo>
                <a:lnTo>
                  <a:pt x="1404313" y="247293"/>
                </a:lnTo>
                <a:lnTo>
                  <a:pt x="1469689" y="236434"/>
                </a:lnTo>
                <a:lnTo>
                  <a:pt x="1535146" y="225667"/>
                </a:lnTo>
                <a:lnTo>
                  <a:pt x="1602773" y="215666"/>
                </a:lnTo>
                <a:lnTo>
                  <a:pt x="1671846" y="206177"/>
                </a:lnTo>
                <a:lnTo>
                  <a:pt x="1741884" y="197029"/>
                </a:lnTo>
                <a:lnTo>
                  <a:pt x="1811154" y="188108"/>
                </a:lnTo>
                <a:lnTo>
                  <a:pt x="1879911" y="179338"/>
                </a:lnTo>
                <a:lnTo>
                  <a:pt x="1948328" y="170669"/>
                </a:lnTo>
                <a:lnTo>
                  <a:pt x="2016517" y="162774"/>
                </a:lnTo>
                <a:lnTo>
                  <a:pt x="2084553" y="155393"/>
                </a:lnTo>
                <a:lnTo>
                  <a:pt x="2152489" y="148356"/>
                </a:lnTo>
                <a:lnTo>
                  <a:pt x="2220357" y="140843"/>
                </a:lnTo>
                <a:lnTo>
                  <a:pt x="2288180" y="133011"/>
                </a:lnTo>
                <a:lnTo>
                  <a:pt x="2355973" y="124968"/>
                </a:lnTo>
                <a:lnTo>
                  <a:pt x="2422336" y="117489"/>
                </a:lnTo>
                <a:lnTo>
                  <a:pt x="2487744" y="110387"/>
                </a:lnTo>
                <a:lnTo>
                  <a:pt x="2552516" y="103535"/>
                </a:lnTo>
                <a:lnTo>
                  <a:pt x="2615452" y="96851"/>
                </a:lnTo>
                <a:lnTo>
                  <a:pt x="2677166" y="90278"/>
                </a:lnTo>
                <a:lnTo>
                  <a:pt x="2738064" y="83779"/>
                </a:lnTo>
                <a:lnTo>
                  <a:pt x="2799124" y="77330"/>
                </a:lnTo>
                <a:lnTo>
                  <a:pt x="2860291" y="70914"/>
                </a:lnTo>
                <a:lnTo>
                  <a:pt x="2921531" y="64520"/>
                </a:lnTo>
                <a:lnTo>
                  <a:pt x="2983524" y="58141"/>
                </a:lnTo>
                <a:lnTo>
                  <a:pt x="3046019" y="51771"/>
                </a:lnTo>
                <a:lnTo>
                  <a:pt x="3108849" y="45408"/>
                </a:lnTo>
                <a:lnTo>
                  <a:pt x="3169786" y="39049"/>
                </a:lnTo>
                <a:lnTo>
                  <a:pt x="3229461" y="32694"/>
                </a:lnTo>
                <a:lnTo>
                  <a:pt x="3288294" y="26340"/>
                </a:lnTo>
                <a:lnTo>
                  <a:pt x="3348682" y="21398"/>
                </a:lnTo>
                <a:lnTo>
                  <a:pt x="3410109" y="17398"/>
                </a:lnTo>
                <a:lnTo>
                  <a:pt x="3472226" y="14026"/>
                </a:lnTo>
                <a:lnTo>
                  <a:pt x="3534098" y="10367"/>
                </a:lnTo>
                <a:lnTo>
                  <a:pt x="3595808" y="6516"/>
                </a:lnTo>
                <a:lnTo>
                  <a:pt x="3657409" y="2538"/>
                </a:lnTo>
                <a:lnTo>
                  <a:pt x="3718231" y="592"/>
                </a:lnTo>
                <a:lnTo>
                  <a:pt x="3778535" y="0"/>
                </a:lnTo>
                <a:lnTo>
                  <a:pt x="3838493" y="310"/>
                </a:lnTo>
                <a:lnTo>
                  <a:pt x="3898221" y="518"/>
                </a:lnTo>
                <a:lnTo>
                  <a:pt x="3957795" y="656"/>
                </a:lnTo>
                <a:lnTo>
                  <a:pt x="4017267" y="748"/>
                </a:lnTo>
                <a:lnTo>
                  <a:pt x="4077375" y="2220"/>
                </a:lnTo>
                <a:lnTo>
                  <a:pt x="4137909" y="4613"/>
                </a:lnTo>
                <a:lnTo>
                  <a:pt x="4198726" y="7619"/>
                </a:lnTo>
                <a:lnTo>
                  <a:pt x="4259027" y="11740"/>
                </a:lnTo>
                <a:lnTo>
                  <a:pt x="4318981" y="16604"/>
                </a:lnTo>
                <a:lnTo>
                  <a:pt x="4378708" y="21963"/>
                </a:lnTo>
                <a:lnTo>
                  <a:pt x="4438281" y="28359"/>
                </a:lnTo>
                <a:lnTo>
                  <a:pt x="4497751" y="35444"/>
                </a:lnTo>
                <a:lnTo>
                  <a:pt x="4557154" y="42990"/>
                </a:lnTo>
                <a:lnTo>
                  <a:pt x="4615806" y="50843"/>
                </a:lnTo>
                <a:lnTo>
                  <a:pt x="4673957" y="58900"/>
                </a:lnTo>
                <a:lnTo>
                  <a:pt x="4731774" y="67094"/>
                </a:lnTo>
                <a:lnTo>
                  <a:pt x="4787959" y="76085"/>
                </a:lnTo>
                <a:lnTo>
                  <a:pt x="4843054" y="85606"/>
                </a:lnTo>
                <a:lnTo>
                  <a:pt x="4897422" y="95481"/>
                </a:lnTo>
                <a:lnTo>
                  <a:pt x="4950602" y="104182"/>
                </a:lnTo>
                <a:lnTo>
                  <a:pt x="5002987" y="112098"/>
                </a:lnTo>
                <a:lnTo>
                  <a:pt x="5054845" y="119493"/>
                </a:lnTo>
                <a:lnTo>
                  <a:pt x="5106350" y="127950"/>
                </a:lnTo>
                <a:lnTo>
                  <a:pt x="5157619" y="137116"/>
                </a:lnTo>
                <a:lnTo>
                  <a:pt x="5208733" y="146755"/>
                </a:lnTo>
                <a:lnTo>
                  <a:pt x="5259036" y="156003"/>
                </a:lnTo>
                <a:lnTo>
                  <a:pt x="5308800" y="164990"/>
                </a:lnTo>
                <a:lnTo>
                  <a:pt x="5358202" y="173804"/>
                </a:lnTo>
                <a:lnTo>
                  <a:pt x="5406661" y="182502"/>
                </a:lnTo>
                <a:lnTo>
                  <a:pt x="5454488" y="191123"/>
                </a:lnTo>
                <a:lnTo>
                  <a:pt x="5501895" y="199693"/>
                </a:lnTo>
                <a:lnTo>
                  <a:pt x="5549728" y="208934"/>
                </a:lnTo>
                <a:lnTo>
                  <a:pt x="5597844" y="218622"/>
                </a:lnTo>
                <a:lnTo>
                  <a:pt x="5646150" y="228609"/>
                </a:lnTo>
                <a:lnTo>
                  <a:pt x="5692465" y="239500"/>
                </a:lnTo>
                <a:lnTo>
                  <a:pt x="5737452" y="250994"/>
                </a:lnTo>
                <a:lnTo>
                  <a:pt x="5781555" y="262890"/>
                </a:lnTo>
                <a:lnTo>
                  <a:pt x="5823657" y="274348"/>
                </a:lnTo>
                <a:lnTo>
                  <a:pt x="5864424" y="285515"/>
                </a:lnTo>
                <a:lnTo>
                  <a:pt x="5904303" y="296487"/>
                </a:lnTo>
                <a:lnTo>
                  <a:pt x="5943589" y="308036"/>
                </a:lnTo>
                <a:lnTo>
                  <a:pt x="5982479" y="319968"/>
                </a:lnTo>
                <a:lnTo>
                  <a:pt x="6021105" y="332156"/>
                </a:lnTo>
                <a:lnTo>
                  <a:pt x="6057440" y="344515"/>
                </a:lnTo>
                <a:lnTo>
                  <a:pt x="6092247" y="356987"/>
                </a:lnTo>
                <a:lnTo>
                  <a:pt x="6126035" y="369535"/>
                </a:lnTo>
                <a:lnTo>
                  <a:pt x="6157027" y="382840"/>
                </a:lnTo>
                <a:lnTo>
                  <a:pt x="6186155" y="396648"/>
                </a:lnTo>
                <a:lnTo>
                  <a:pt x="6214039" y="410793"/>
                </a:lnTo>
                <a:lnTo>
                  <a:pt x="6241096" y="425161"/>
                </a:lnTo>
                <a:lnTo>
                  <a:pt x="6267601" y="439679"/>
                </a:lnTo>
                <a:lnTo>
                  <a:pt x="6293736" y="454297"/>
                </a:lnTo>
                <a:lnTo>
                  <a:pt x="6339710" y="485590"/>
                </a:lnTo>
                <a:lnTo>
                  <a:pt x="6380604" y="520430"/>
                </a:lnTo>
                <a:lnTo>
                  <a:pt x="6417595" y="561785"/>
                </a:lnTo>
                <a:lnTo>
                  <a:pt x="6450967" y="604154"/>
                </a:lnTo>
                <a:lnTo>
                  <a:pt x="6480147" y="647208"/>
                </a:lnTo>
                <a:lnTo>
                  <a:pt x="6502522" y="692214"/>
                </a:lnTo>
                <a:lnTo>
                  <a:pt x="6510323" y="715787"/>
                </a:lnTo>
                <a:lnTo>
                  <a:pt x="6516230" y="739968"/>
                </a:lnTo>
                <a:lnTo>
                  <a:pt x="6520873" y="764556"/>
                </a:lnTo>
                <a:lnTo>
                  <a:pt x="6523263" y="790120"/>
                </a:lnTo>
                <a:lnTo>
                  <a:pt x="6524151" y="816336"/>
                </a:lnTo>
                <a:lnTo>
                  <a:pt x="6524037" y="842984"/>
                </a:lnTo>
                <a:lnTo>
                  <a:pt x="6521140" y="869922"/>
                </a:lnTo>
                <a:lnTo>
                  <a:pt x="6516385" y="897053"/>
                </a:lnTo>
                <a:lnTo>
                  <a:pt x="6510393" y="924313"/>
                </a:lnTo>
                <a:lnTo>
                  <a:pt x="6502871" y="951658"/>
                </a:lnTo>
                <a:lnTo>
                  <a:pt x="6494328" y="979060"/>
                </a:lnTo>
                <a:lnTo>
                  <a:pt x="6485105" y="1006501"/>
                </a:lnTo>
                <a:lnTo>
                  <a:pt x="6474018" y="1034672"/>
                </a:lnTo>
                <a:lnTo>
                  <a:pt x="6461687" y="1063331"/>
                </a:lnTo>
                <a:lnTo>
                  <a:pt x="6448529" y="1092315"/>
                </a:lnTo>
                <a:lnTo>
                  <a:pt x="6432701" y="1121515"/>
                </a:lnTo>
                <a:lnTo>
                  <a:pt x="6415093" y="1150859"/>
                </a:lnTo>
                <a:lnTo>
                  <a:pt x="6396298" y="1180301"/>
                </a:lnTo>
                <a:lnTo>
                  <a:pt x="6376007" y="1209100"/>
                </a:lnTo>
                <a:lnTo>
                  <a:pt x="6354720" y="1237471"/>
                </a:lnTo>
                <a:lnTo>
                  <a:pt x="6332767" y="1265558"/>
                </a:lnTo>
                <a:lnTo>
                  <a:pt x="6308253" y="1293455"/>
                </a:lnTo>
                <a:lnTo>
                  <a:pt x="6282033" y="1321225"/>
                </a:lnTo>
                <a:lnTo>
                  <a:pt x="6254675" y="1348911"/>
                </a:lnTo>
                <a:lnTo>
                  <a:pt x="6224442" y="1375835"/>
                </a:lnTo>
                <a:lnTo>
                  <a:pt x="6192293" y="1402250"/>
                </a:lnTo>
                <a:lnTo>
                  <a:pt x="6158866" y="1428327"/>
                </a:lnTo>
                <a:lnTo>
                  <a:pt x="6123175" y="1453473"/>
                </a:lnTo>
                <a:lnTo>
                  <a:pt x="6085975" y="1477998"/>
                </a:lnTo>
                <a:lnTo>
                  <a:pt x="6047770" y="1502110"/>
                </a:lnTo>
                <a:lnTo>
                  <a:pt x="6006778" y="1526650"/>
                </a:lnTo>
                <a:lnTo>
                  <a:pt x="5963927" y="1551478"/>
                </a:lnTo>
                <a:lnTo>
                  <a:pt x="5919838" y="1576496"/>
                </a:lnTo>
                <a:lnTo>
                  <a:pt x="5874923" y="1600230"/>
                </a:lnTo>
                <a:lnTo>
                  <a:pt x="5829457" y="1623108"/>
                </a:lnTo>
                <a:lnTo>
                  <a:pt x="5783624" y="1645416"/>
                </a:lnTo>
                <a:lnTo>
                  <a:pt x="5736136" y="1666638"/>
                </a:lnTo>
                <a:lnTo>
                  <a:pt x="5687544" y="1687136"/>
                </a:lnTo>
                <a:lnTo>
                  <a:pt x="5638217" y="1707151"/>
                </a:lnTo>
                <a:lnTo>
                  <a:pt x="5587692" y="1726845"/>
                </a:lnTo>
                <a:lnTo>
                  <a:pt x="5536370" y="1746324"/>
                </a:lnTo>
                <a:lnTo>
                  <a:pt x="5484517" y="1765660"/>
                </a:lnTo>
                <a:lnTo>
                  <a:pt x="5432309" y="1784195"/>
                </a:lnTo>
                <a:lnTo>
                  <a:pt x="5379865" y="1802196"/>
                </a:lnTo>
                <a:lnTo>
                  <a:pt x="5327264" y="1819842"/>
                </a:lnTo>
                <a:lnTo>
                  <a:pt x="5274557" y="1836544"/>
                </a:lnTo>
                <a:lnTo>
                  <a:pt x="5221779" y="1852618"/>
                </a:lnTo>
                <a:lnTo>
                  <a:pt x="5168956" y="1868273"/>
                </a:lnTo>
                <a:lnTo>
                  <a:pt x="5114691" y="1883648"/>
                </a:lnTo>
                <a:lnTo>
                  <a:pt x="5059464" y="1898837"/>
                </a:lnTo>
                <a:lnTo>
                  <a:pt x="5003595" y="1913902"/>
                </a:lnTo>
                <a:lnTo>
                  <a:pt x="4946595" y="1927473"/>
                </a:lnTo>
                <a:lnTo>
                  <a:pt x="4888838" y="1940048"/>
                </a:lnTo>
                <a:lnTo>
                  <a:pt x="4830578" y="1951959"/>
                </a:lnTo>
                <a:lnTo>
                  <a:pt x="4771277" y="1963428"/>
                </a:lnTo>
                <a:lnTo>
                  <a:pt x="4711283" y="1974602"/>
                </a:lnTo>
                <a:lnTo>
                  <a:pt x="4650825" y="1985578"/>
                </a:lnTo>
                <a:lnTo>
                  <a:pt x="4587943" y="1996424"/>
                </a:lnTo>
                <a:lnTo>
                  <a:pt x="4523442" y="2007182"/>
                </a:lnTo>
                <a:lnTo>
                  <a:pt x="4457865" y="2017882"/>
                </a:lnTo>
                <a:lnTo>
                  <a:pt x="4391569" y="2027838"/>
                </a:lnTo>
                <a:lnTo>
                  <a:pt x="4324794" y="2037297"/>
                </a:lnTo>
                <a:lnTo>
                  <a:pt x="4257699" y="2046425"/>
                </a:lnTo>
                <a:lnTo>
                  <a:pt x="4191097" y="2054628"/>
                </a:lnTo>
                <a:lnTo>
                  <a:pt x="4124823" y="2062213"/>
                </a:lnTo>
                <a:lnTo>
                  <a:pt x="4058769" y="2069386"/>
                </a:lnTo>
                <a:lnTo>
                  <a:pt x="3990038" y="2075579"/>
                </a:lnTo>
                <a:lnTo>
                  <a:pt x="3919523" y="2081119"/>
                </a:lnTo>
                <a:lnTo>
                  <a:pt x="3847819" y="2086223"/>
                </a:lnTo>
                <a:lnTo>
                  <a:pt x="3775321" y="2090332"/>
                </a:lnTo>
                <a:lnTo>
                  <a:pt x="3702295" y="2093776"/>
                </a:lnTo>
                <a:lnTo>
                  <a:pt x="3628917" y="2096778"/>
                </a:lnTo>
                <a:lnTo>
                  <a:pt x="3555303" y="2099485"/>
                </a:lnTo>
                <a:lnTo>
                  <a:pt x="3481533" y="2101995"/>
                </a:lnTo>
                <a:lnTo>
                  <a:pt x="3407659" y="2104374"/>
                </a:lnTo>
                <a:lnTo>
                  <a:pt x="3331598" y="2105255"/>
                </a:lnTo>
                <a:lnTo>
                  <a:pt x="3254080" y="2105136"/>
                </a:lnTo>
                <a:lnTo>
                  <a:pt x="3175590" y="2104351"/>
                </a:lnTo>
                <a:lnTo>
                  <a:pt x="3098569" y="2103122"/>
                </a:lnTo>
                <a:lnTo>
                  <a:pt x="3022527" y="2101598"/>
                </a:lnTo>
                <a:lnTo>
                  <a:pt x="2947138" y="2099876"/>
                </a:lnTo>
                <a:lnTo>
                  <a:pt x="2871479" y="2096611"/>
                </a:lnTo>
                <a:lnTo>
                  <a:pt x="2795639" y="2092318"/>
                </a:lnTo>
                <a:lnTo>
                  <a:pt x="2719679" y="2087339"/>
                </a:lnTo>
                <a:lnTo>
                  <a:pt x="2642228" y="2081904"/>
                </a:lnTo>
                <a:lnTo>
                  <a:pt x="2563783" y="2076163"/>
                </a:lnTo>
                <a:lnTo>
                  <a:pt x="2484675" y="2070219"/>
                </a:lnTo>
                <a:lnTo>
                  <a:pt x="2405126" y="2062729"/>
                </a:lnTo>
                <a:lnTo>
                  <a:pt x="2325281" y="2054208"/>
                </a:lnTo>
                <a:lnTo>
                  <a:pt x="2245241" y="2044999"/>
                </a:lnTo>
                <a:lnTo>
                  <a:pt x="2167186" y="2035333"/>
                </a:lnTo>
                <a:lnTo>
                  <a:pt x="2090455" y="2025360"/>
                </a:lnTo>
                <a:lnTo>
                  <a:pt x="2014607" y="2015184"/>
                </a:lnTo>
                <a:lnTo>
                  <a:pt x="1937230" y="2003461"/>
                </a:lnTo>
                <a:lnTo>
                  <a:pt x="1858835" y="1990707"/>
                </a:lnTo>
                <a:lnTo>
                  <a:pt x="1779760" y="1977265"/>
                </a:lnTo>
                <a:lnTo>
                  <a:pt x="1702349" y="1963366"/>
                </a:lnTo>
                <a:lnTo>
                  <a:pt x="1626047" y="1949160"/>
                </a:lnTo>
                <a:lnTo>
                  <a:pt x="1550484" y="1934751"/>
                </a:lnTo>
                <a:lnTo>
                  <a:pt x="1476121" y="1920205"/>
                </a:lnTo>
                <a:lnTo>
                  <a:pt x="1402556" y="1905570"/>
                </a:lnTo>
                <a:lnTo>
                  <a:pt x="1329524" y="1890874"/>
                </a:lnTo>
                <a:lnTo>
                  <a:pt x="1256847" y="1874727"/>
                </a:lnTo>
                <a:lnTo>
                  <a:pt x="1184407" y="1857612"/>
                </a:lnTo>
                <a:lnTo>
                  <a:pt x="1112124" y="1839852"/>
                </a:lnTo>
                <a:lnTo>
                  <a:pt x="1042064" y="1822367"/>
                </a:lnTo>
                <a:lnTo>
                  <a:pt x="973485" y="1805067"/>
                </a:lnTo>
                <a:lnTo>
                  <a:pt x="905893" y="1787888"/>
                </a:lnTo>
                <a:lnTo>
                  <a:pt x="840371" y="1770792"/>
                </a:lnTo>
                <a:lnTo>
                  <a:pt x="776228" y="1753750"/>
                </a:lnTo>
                <a:lnTo>
                  <a:pt x="713006" y="1736744"/>
                </a:lnTo>
                <a:lnTo>
                  <a:pt x="652513" y="1718351"/>
                </a:lnTo>
                <a:lnTo>
                  <a:pt x="593839" y="1699034"/>
                </a:lnTo>
                <a:lnTo>
                  <a:pt x="536380" y="1679100"/>
                </a:lnTo>
                <a:lnTo>
                  <a:pt x="483962" y="1658049"/>
                </a:lnTo>
                <a:lnTo>
                  <a:pt x="434906" y="1636255"/>
                </a:lnTo>
                <a:lnTo>
                  <a:pt x="388091" y="1613964"/>
                </a:lnTo>
                <a:lnTo>
                  <a:pt x="347003" y="1589931"/>
                </a:lnTo>
                <a:lnTo>
                  <a:pt x="309733" y="1564737"/>
                </a:lnTo>
                <a:lnTo>
                  <a:pt x="275008" y="1538769"/>
                </a:lnTo>
                <a:lnTo>
                  <a:pt x="243392" y="1510873"/>
                </a:lnTo>
                <a:lnTo>
                  <a:pt x="213848" y="1481693"/>
                </a:lnTo>
                <a:lnTo>
                  <a:pt x="185685" y="1451656"/>
                </a:lnTo>
                <a:lnTo>
                  <a:pt x="160560" y="1419637"/>
                </a:lnTo>
                <a:lnTo>
                  <a:pt x="137460" y="1386296"/>
                </a:lnTo>
                <a:lnTo>
                  <a:pt x="115710" y="1352075"/>
                </a:lnTo>
                <a:lnTo>
                  <a:pt x="99093" y="1316561"/>
                </a:lnTo>
                <a:lnTo>
                  <a:pt x="85899" y="1280184"/>
                </a:lnTo>
                <a:lnTo>
                  <a:pt x="74986" y="1243233"/>
                </a:lnTo>
                <a:lnTo>
                  <a:pt x="68416" y="1204489"/>
                </a:lnTo>
                <a:lnTo>
                  <a:pt x="64742" y="1164547"/>
                </a:lnTo>
                <a:lnTo>
                  <a:pt x="62998" y="1123809"/>
                </a:lnTo>
                <a:lnTo>
                  <a:pt x="64658" y="1082539"/>
                </a:lnTo>
                <a:lnTo>
                  <a:pt x="68586" y="1040914"/>
                </a:lnTo>
                <a:lnTo>
                  <a:pt x="74027" y="999054"/>
                </a:lnTo>
                <a:lnTo>
                  <a:pt x="81888" y="955624"/>
                </a:lnTo>
                <a:lnTo>
                  <a:pt x="91362" y="911149"/>
                </a:lnTo>
                <a:lnTo>
                  <a:pt x="101911" y="865976"/>
                </a:lnTo>
                <a:lnTo>
                  <a:pt x="114589" y="821045"/>
                </a:lnTo>
                <a:lnTo>
                  <a:pt x="128685" y="776274"/>
                </a:lnTo>
                <a:lnTo>
                  <a:pt x="143726" y="731610"/>
                </a:lnTo>
                <a:lnTo>
                  <a:pt x="161515" y="686312"/>
                </a:lnTo>
                <a:lnTo>
                  <a:pt x="181136" y="640591"/>
                </a:lnTo>
                <a:lnTo>
                  <a:pt x="201977" y="594588"/>
                </a:lnTo>
                <a:lnTo>
                  <a:pt x="225749" y="549808"/>
                </a:lnTo>
                <a:lnTo>
                  <a:pt x="251475" y="505844"/>
                </a:lnTo>
                <a:lnTo>
                  <a:pt x="278503" y="462423"/>
                </a:lnTo>
                <a:lnTo>
                  <a:pt x="309222" y="419365"/>
                </a:lnTo>
                <a:lnTo>
                  <a:pt x="342401" y="376548"/>
                </a:lnTo>
                <a:lnTo>
                  <a:pt x="377221" y="333893"/>
                </a:lnTo>
                <a:lnTo>
                  <a:pt x="446860" y="24858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6" name="SMARTInkShape-Group449">
            <a:extLst>
              <a:ext uri="{FF2B5EF4-FFF2-40B4-BE49-F238E27FC236}">
                <a16:creationId xmlns:a16="http://schemas.microsoft.com/office/drawing/2014/main" xmlns="" id="{5EF7EA23-6E1D-47A5-9525-E9C27B6D9140}"/>
              </a:ext>
            </a:extLst>
          </p:cNvPr>
          <p:cNvGrpSpPr/>
          <p:nvPr/>
        </p:nvGrpSpPr>
        <p:grpSpPr>
          <a:xfrm>
            <a:off x="8147049" y="1365250"/>
            <a:ext cx="1384302" cy="539558"/>
            <a:chOff x="8147049" y="1365250"/>
            <a:chExt cx="1384302" cy="539558"/>
          </a:xfrm>
        </p:grpSpPr>
        <p:sp>
          <p:nvSpPr>
            <p:cNvPr id="417" name="SMARTInkShape-2316">
              <a:extLst>
                <a:ext uri="{FF2B5EF4-FFF2-40B4-BE49-F238E27FC236}">
                  <a16:creationId xmlns:a16="http://schemas.microsoft.com/office/drawing/2014/main" xmlns="" id="{872C720C-3AF6-4B69-B629-48D8A695BDB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56600" y="1617570"/>
              <a:ext cx="139701" cy="125986"/>
            </a:xfrm>
            <a:custGeom>
              <a:avLst/>
              <a:gdLst/>
              <a:ahLst/>
              <a:cxnLst/>
              <a:rect l="0" t="0" r="0" b="0"/>
              <a:pathLst>
                <a:path w="139701" h="125986">
                  <a:moveTo>
                    <a:pt x="0" y="58830"/>
                  </a:moveTo>
                  <a:lnTo>
                    <a:pt x="0" y="58830"/>
                  </a:lnTo>
                  <a:lnTo>
                    <a:pt x="24419" y="55459"/>
                  </a:lnTo>
                  <a:lnTo>
                    <a:pt x="60040" y="42224"/>
                  </a:lnTo>
                  <a:lnTo>
                    <a:pt x="104879" y="13462"/>
                  </a:lnTo>
                  <a:lnTo>
                    <a:pt x="110113" y="7387"/>
                  </a:lnTo>
                  <a:lnTo>
                    <a:pt x="110097" y="4779"/>
                  </a:lnTo>
                  <a:lnTo>
                    <a:pt x="108676" y="2335"/>
                  </a:lnTo>
                  <a:lnTo>
                    <a:pt x="106318" y="0"/>
                  </a:lnTo>
                  <a:lnTo>
                    <a:pt x="94290" y="1168"/>
                  </a:lnTo>
                  <a:lnTo>
                    <a:pt x="61193" y="13416"/>
                  </a:lnTo>
                  <a:lnTo>
                    <a:pt x="32555" y="32047"/>
                  </a:lnTo>
                  <a:lnTo>
                    <a:pt x="11841" y="55441"/>
                  </a:lnTo>
                  <a:lnTo>
                    <a:pt x="7144" y="71905"/>
                  </a:lnTo>
                  <a:lnTo>
                    <a:pt x="8466" y="95160"/>
                  </a:lnTo>
                  <a:lnTo>
                    <a:pt x="9878" y="102100"/>
                  </a:lnTo>
                  <a:lnTo>
                    <a:pt x="18971" y="113574"/>
                  </a:lnTo>
                  <a:lnTo>
                    <a:pt x="25347" y="118609"/>
                  </a:lnTo>
                  <a:lnTo>
                    <a:pt x="39958" y="124204"/>
                  </a:lnTo>
                  <a:lnTo>
                    <a:pt x="57976" y="125985"/>
                  </a:lnTo>
                  <a:lnTo>
                    <a:pt x="94475" y="123021"/>
                  </a:lnTo>
                  <a:lnTo>
                    <a:pt x="139700" y="1159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317">
              <a:extLst>
                <a:ext uri="{FF2B5EF4-FFF2-40B4-BE49-F238E27FC236}">
                  <a16:creationId xmlns:a16="http://schemas.microsoft.com/office/drawing/2014/main" xmlns="" id="{53547708-70D9-42F1-93D2-2999190CFA9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24782" y="1628288"/>
              <a:ext cx="84269" cy="108932"/>
            </a:xfrm>
            <a:custGeom>
              <a:avLst/>
              <a:gdLst/>
              <a:ahLst/>
              <a:cxnLst/>
              <a:rect l="0" t="0" r="0" b="0"/>
              <a:pathLst>
                <a:path w="84269" h="108932">
                  <a:moveTo>
                    <a:pt x="1718" y="29062"/>
                  </a:moveTo>
                  <a:lnTo>
                    <a:pt x="1718" y="29062"/>
                  </a:lnTo>
                  <a:lnTo>
                    <a:pt x="5088" y="29062"/>
                  </a:lnTo>
                  <a:lnTo>
                    <a:pt x="8625" y="32825"/>
                  </a:lnTo>
                  <a:lnTo>
                    <a:pt x="10555" y="35804"/>
                  </a:lnTo>
                  <a:lnTo>
                    <a:pt x="13274" y="50110"/>
                  </a:lnTo>
                  <a:lnTo>
                    <a:pt x="8850" y="88484"/>
                  </a:lnTo>
                  <a:lnTo>
                    <a:pt x="4653" y="98040"/>
                  </a:lnTo>
                  <a:lnTo>
                    <a:pt x="200" y="105580"/>
                  </a:lnTo>
                  <a:lnTo>
                    <a:pt x="0" y="107591"/>
                  </a:lnTo>
                  <a:lnTo>
                    <a:pt x="572" y="108931"/>
                  </a:lnTo>
                  <a:lnTo>
                    <a:pt x="1660" y="107708"/>
                  </a:lnTo>
                  <a:lnTo>
                    <a:pt x="21445" y="64123"/>
                  </a:lnTo>
                  <a:lnTo>
                    <a:pt x="41318" y="16667"/>
                  </a:lnTo>
                  <a:lnTo>
                    <a:pt x="47069" y="6385"/>
                  </a:lnTo>
                  <a:lnTo>
                    <a:pt x="50296" y="3360"/>
                  </a:lnTo>
                  <a:lnTo>
                    <a:pt x="57646" y="0"/>
                  </a:lnTo>
                  <a:lnTo>
                    <a:pt x="65616" y="388"/>
                  </a:lnTo>
                  <a:lnTo>
                    <a:pt x="69716" y="1479"/>
                  </a:lnTo>
                  <a:lnTo>
                    <a:pt x="72449" y="4324"/>
                  </a:lnTo>
                  <a:lnTo>
                    <a:pt x="75488" y="13128"/>
                  </a:lnTo>
                  <a:lnTo>
                    <a:pt x="78482" y="57597"/>
                  </a:lnTo>
                  <a:lnTo>
                    <a:pt x="84268" y="73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318">
              <a:extLst>
                <a:ext uri="{FF2B5EF4-FFF2-40B4-BE49-F238E27FC236}">
                  <a16:creationId xmlns:a16="http://schemas.microsoft.com/office/drawing/2014/main" xmlns="" id="{BA77DFCF-E6A1-47B0-BB11-400191558DA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57438" y="1633644"/>
              <a:ext cx="473913" cy="271164"/>
            </a:xfrm>
            <a:custGeom>
              <a:avLst/>
              <a:gdLst/>
              <a:ahLst/>
              <a:cxnLst/>
              <a:rect l="0" t="0" r="0" b="0"/>
              <a:pathLst>
                <a:path w="473913" h="271164">
                  <a:moveTo>
                    <a:pt x="92912" y="23706"/>
                  </a:moveTo>
                  <a:lnTo>
                    <a:pt x="92912" y="23706"/>
                  </a:lnTo>
                  <a:lnTo>
                    <a:pt x="89541" y="20335"/>
                  </a:lnTo>
                  <a:lnTo>
                    <a:pt x="87885" y="14917"/>
                  </a:lnTo>
                  <a:lnTo>
                    <a:pt x="86444" y="8511"/>
                  </a:lnTo>
                  <a:lnTo>
                    <a:pt x="83452" y="3312"/>
                  </a:lnTo>
                  <a:lnTo>
                    <a:pt x="74126" y="531"/>
                  </a:lnTo>
                  <a:lnTo>
                    <a:pt x="60574" y="0"/>
                  </a:lnTo>
                  <a:lnTo>
                    <a:pt x="45143" y="2116"/>
                  </a:lnTo>
                  <a:lnTo>
                    <a:pt x="20589" y="14016"/>
                  </a:lnTo>
                  <a:lnTo>
                    <a:pt x="9498" y="25044"/>
                  </a:lnTo>
                  <a:lnTo>
                    <a:pt x="2922" y="37706"/>
                  </a:lnTo>
                  <a:lnTo>
                    <a:pt x="0" y="52741"/>
                  </a:lnTo>
                  <a:lnTo>
                    <a:pt x="1337" y="58585"/>
                  </a:lnTo>
                  <a:lnTo>
                    <a:pt x="4345" y="63187"/>
                  </a:lnTo>
                  <a:lnTo>
                    <a:pt x="8467" y="66960"/>
                  </a:lnTo>
                  <a:lnTo>
                    <a:pt x="18692" y="71152"/>
                  </a:lnTo>
                  <a:lnTo>
                    <a:pt x="24382" y="72270"/>
                  </a:lnTo>
                  <a:lnTo>
                    <a:pt x="36349" y="69749"/>
                  </a:lnTo>
                  <a:lnTo>
                    <a:pt x="48017" y="63219"/>
                  </a:lnTo>
                  <a:lnTo>
                    <a:pt x="77604" y="38211"/>
                  </a:lnTo>
                  <a:lnTo>
                    <a:pt x="77768" y="39726"/>
                  </a:lnTo>
                  <a:lnTo>
                    <a:pt x="67817" y="80555"/>
                  </a:lnTo>
                  <a:lnTo>
                    <a:pt x="53726" y="119259"/>
                  </a:lnTo>
                  <a:lnTo>
                    <a:pt x="38889" y="162006"/>
                  </a:lnTo>
                  <a:lnTo>
                    <a:pt x="19363" y="204541"/>
                  </a:lnTo>
                  <a:lnTo>
                    <a:pt x="9579" y="238702"/>
                  </a:lnTo>
                  <a:lnTo>
                    <a:pt x="10522" y="261446"/>
                  </a:lnTo>
                  <a:lnTo>
                    <a:pt x="13490" y="270009"/>
                  </a:lnTo>
                  <a:lnTo>
                    <a:pt x="16680" y="271163"/>
                  </a:lnTo>
                  <a:lnTo>
                    <a:pt x="25870" y="268683"/>
                  </a:lnTo>
                  <a:lnTo>
                    <a:pt x="55497" y="228834"/>
                  </a:lnTo>
                  <a:lnTo>
                    <a:pt x="76988" y="196719"/>
                  </a:lnTo>
                  <a:lnTo>
                    <a:pt x="102533" y="161278"/>
                  </a:lnTo>
                  <a:lnTo>
                    <a:pt x="129643" y="125066"/>
                  </a:lnTo>
                  <a:lnTo>
                    <a:pt x="155804" y="90157"/>
                  </a:lnTo>
                  <a:lnTo>
                    <a:pt x="181744" y="42738"/>
                  </a:lnTo>
                  <a:lnTo>
                    <a:pt x="189709" y="21349"/>
                  </a:lnTo>
                  <a:lnTo>
                    <a:pt x="189899" y="17901"/>
                  </a:lnTo>
                  <a:lnTo>
                    <a:pt x="189320" y="15603"/>
                  </a:lnTo>
                  <a:lnTo>
                    <a:pt x="187523" y="16893"/>
                  </a:lnTo>
                  <a:lnTo>
                    <a:pt x="166566" y="55305"/>
                  </a:lnTo>
                  <a:lnTo>
                    <a:pt x="156285" y="83477"/>
                  </a:lnTo>
                  <a:lnTo>
                    <a:pt x="156766" y="107895"/>
                  </a:lnTo>
                  <a:lnTo>
                    <a:pt x="159627" y="117097"/>
                  </a:lnTo>
                  <a:lnTo>
                    <a:pt x="162083" y="119128"/>
                  </a:lnTo>
                  <a:lnTo>
                    <a:pt x="165132" y="119776"/>
                  </a:lnTo>
                  <a:lnTo>
                    <a:pt x="168575" y="119503"/>
                  </a:lnTo>
                  <a:lnTo>
                    <a:pt x="183534" y="109005"/>
                  </a:lnTo>
                  <a:lnTo>
                    <a:pt x="227627" y="63255"/>
                  </a:lnTo>
                  <a:lnTo>
                    <a:pt x="245639" y="42799"/>
                  </a:lnTo>
                  <a:lnTo>
                    <a:pt x="245530" y="42784"/>
                  </a:lnTo>
                  <a:lnTo>
                    <a:pt x="245376" y="49506"/>
                  </a:lnTo>
                  <a:lnTo>
                    <a:pt x="230134" y="91259"/>
                  </a:lnTo>
                  <a:lnTo>
                    <a:pt x="231040" y="102178"/>
                  </a:lnTo>
                  <a:lnTo>
                    <a:pt x="237558" y="111734"/>
                  </a:lnTo>
                  <a:lnTo>
                    <a:pt x="242259" y="116258"/>
                  </a:lnTo>
                  <a:lnTo>
                    <a:pt x="264416" y="115640"/>
                  </a:lnTo>
                  <a:lnTo>
                    <a:pt x="291902" y="107605"/>
                  </a:lnTo>
                  <a:lnTo>
                    <a:pt x="336307" y="79450"/>
                  </a:lnTo>
                  <a:lnTo>
                    <a:pt x="357721" y="63298"/>
                  </a:lnTo>
                  <a:lnTo>
                    <a:pt x="379203" y="35577"/>
                  </a:lnTo>
                  <a:lnTo>
                    <a:pt x="381139" y="31620"/>
                  </a:lnTo>
                  <a:lnTo>
                    <a:pt x="380314" y="28276"/>
                  </a:lnTo>
                  <a:lnTo>
                    <a:pt x="377646" y="25342"/>
                  </a:lnTo>
                  <a:lnTo>
                    <a:pt x="373751" y="22680"/>
                  </a:lnTo>
                  <a:lnTo>
                    <a:pt x="368332" y="22317"/>
                  </a:lnTo>
                  <a:lnTo>
                    <a:pt x="354786" y="25675"/>
                  </a:lnTo>
                  <a:lnTo>
                    <a:pt x="341239" y="35635"/>
                  </a:lnTo>
                  <a:lnTo>
                    <a:pt x="334663" y="42242"/>
                  </a:lnTo>
                  <a:lnTo>
                    <a:pt x="327357" y="57109"/>
                  </a:lnTo>
                  <a:lnTo>
                    <a:pt x="325409" y="65025"/>
                  </a:lnTo>
                  <a:lnTo>
                    <a:pt x="327007" y="79464"/>
                  </a:lnTo>
                  <a:lnTo>
                    <a:pt x="329408" y="86278"/>
                  </a:lnTo>
                  <a:lnTo>
                    <a:pt x="341484" y="97612"/>
                  </a:lnTo>
                  <a:lnTo>
                    <a:pt x="359316" y="106647"/>
                  </a:lnTo>
                  <a:lnTo>
                    <a:pt x="405257" y="116316"/>
                  </a:lnTo>
                  <a:lnTo>
                    <a:pt x="429288" y="116371"/>
                  </a:lnTo>
                  <a:lnTo>
                    <a:pt x="473912" y="106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319">
              <a:extLst>
                <a:ext uri="{FF2B5EF4-FFF2-40B4-BE49-F238E27FC236}">
                  <a16:creationId xmlns:a16="http://schemas.microsoft.com/office/drawing/2014/main" xmlns="" id="{528C4040-6E35-465D-AFF9-EC54A6FCB17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019979" y="1581150"/>
              <a:ext cx="9722" cy="31751"/>
            </a:xfrm>
            <a:custGeom>
              <a:avLst/>
              <a:gdLst/>
              <a:ahLst/>
              <a:cxnLst/>
              <a:rect l="0" t="0" r="0" b="0"/>
              <a:pathLst>
                <a:path w="97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1637"/>
                  </a:lnTo>
                  <a:lnTo>
                    <a:pt x="226" y="12909"/>
                  </a:lnTo>
                  <a:lnTo>
                    <a:pt x="2679" y="5737"/>
                  </a:lnTo>
                  <a:lnTo>
                    <a:pt x="4321" y="3825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320">
              <a:extLst>
                <a:ext uri="{FF2B5EF4-FFF2-40B4-BE49-F238E27FC236}">
                  <a16:creationId xmlns:a16="http://schemas.microsoft.com/office/drawing/2014/main" xmlns="" id="{154CEB43-2BDC-40B9-A6CD-A74C301215E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147049" y="1606550"/>
              <a:ext cx="146052" cy="44451"/>
            </a:xfrm>
            <a:custGeom>
              <a:avLst/>
              <a:gdLst/>
              <a:ahLst/>
              <a:cxnLst/>
              <a:rect l="0" t="0" r="0" b="0"/>
              <a:pathLst>
                <a:path w="146052" h="44451">
                  <a:moveTo>
                    <a:pt x="1" y="44450"/>
                  </a:moveTo>
                  <a:lnTo>
                    <a:pt x="1" y="44450"/>
                  </a:lnTo>
                  <a:lnTo>
                    <a:pt x="0" y="41079"/>
                  </a:lnTo>
                  <a:lnTo>
                    <a:pt x="5646" y="37542"/>
                  </a:lnTo>
                  <a:lnTo>
                    <a:pt x="44045" y="22374"/>
                  </a:lnTo>
                  <a:lnTo>
                    <a:pt x="83528" y="11019"/>
                  </a:lnTo>
                  <a:lnTo>
                    <a:pt x="125016" y="3578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321">
              <a:extLst>
                <a:ext uri="{FF2B5EF4-FFF2-40B4-BE49-F238E27FC236}">
                  <a16:creationId xmlns:a16="http://schemas.microsoft.com/office/drawing/2014/main" xmlns="" id="{501D77E5-9101-48A2-9266-40C8CF11628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533398" y="1620656"/>
              <a:ext cx="102603" cy="128862"/>
            </a:xfrm>
            <a:custGeom>
              <a:avLst/>
              <a:gdLst/>
              <a:ahLst/>
              <a:cxnLst/>
              <a:rect l="0" t="0" r="0" b="0"/>
              <a:pathLst>
                <a:path w="102603" h="128862">
                  <a:moveTo>
                    <a:pt x="70852" y="17644"/>
                  </a:moveTo>
                  <a:lnTo>
                    <a:pt x="70852" y="17644"/>
                  </a:lnTo>
                  <a:lnTo>
                    <a:pt x="62013" y="3338"/>
                  </a:lnTo>
                  <a:lnTo>
                    <a:pt x="54224" y="703"/>
                  </a:lnTo>
                  <a:lnTo>
                    <a:pt x="49183" y="0"/>
                  </a:lnTo>
                  <a:lnTo>
                    <a:pt x="37938" y="2982"/>
                  </a:lnTo>
                  <a:lnTo>
                    <a:pt x="25884" y="10422"/>
                  </a:lnTo>
                  <a:lnTo>
                    <a:pt x="13471" y="23136"/>
                  </a:lnTo>
                  <a:lnTo>
                    <a:pt x="1325" y="49532"/>
                  </a:lnTo>
                  <a:lnTo>
                    <a:pt x="0" y="79695"/>
                  </a:lnTo>
                  <a:lnTo>
                    <a:pt x="4076" y="104233"/>
                  </a:lnTo>
                  <a:lnTo>
                    <a:pt x="13422" y="116335"/>
                  </a:lnTo>
                  <a:lnTo>
                    <a:pt x="26277" y="125007"/>
                  </a:lnTo>
                  <a:lnTo>
                    <a:pt x="39046" y="128861"/>
                  </a:lnTo>
                  <a:lnTo>
                    <a:pt x="55541" y="124929"/>
                  </a:lnTo>
                  <a:lnTo>
                    <a:pt x="64877" y="120918"/>
                  </a:lnTo>
                  <a:lnTo>
                    <a:pt x="80896" y="105171"/>
                  </a:lnTo>
                  <a:lnTo>
                    <a:pt x="102602" y="74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322">
              <a:extLst>
                <a:ext uri="{FF2B5EF4-FFF2-40B4-BE49-F238E27FC236}">
                  <a16:creationId xmlns:a16="http://schemas.microsoft.com/office/drawing/2014/main" xmlns="" id="{3C53EB94-0D9A-4524-9B80-6DFE77CCA7A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64538" y="1485177"/>
              <a:ext cx="123863" cy="248374"/>
            </a:xfrm>
            <a:custGeom>
              <a:avLst/>
              <a:gdLst/>
              <a:ahLst/>
              <a:cxnLst/>
              <a:rect l="0" t="0" r="0" b="0"/>
              <a:pathLst>
                <a:path w="123863" h="248374">
                  <a:moveTo>
                    <a:pt x="41312" y="19773"/>
                  </a:moveTo>
                  <a:lnTo>
                    <a:pt x="41312" y="19773"/>
                  </a:lnTo>
                  <a:lnTo>
                    <a:pt x="40606" y="5975"/>
                  </a:lnTo>
                  <a:lnTo>
                    <a:pt x="37941" y="0"/>
                  </a:lnTo>
                  <a:lnTo>
                    <a:pt x="36948" y="1652"/>
                  </a:lnTo>
                  <a:lnTo>
                    <a:pt x="28480" y="49172"/>
                  </a:lnTo>
                  <a:lnTo>
                    <a:pt x="27476" y="92297"/>
                  </a:lnTo>
                  <a:lnTo>
                    <a:pt x="24344" y="125384"/>
                  </a:lnTo>
                  <a:lnTo>
                    <a:pt x="18248" y="159844"/>
                  </a:lnTo>
                  <a:lnTo>
                    <a:pt x="8294" y="204190"/>
                  </a:lnTo>
                  <a:lnTo>
                    <a:pt x="2335" y="235804"/>
                  </a:lnTo>
                  <a:lnTo>
                    <a:pt x="0" y="241376"/>
                  </a:lnTo>
                  <a:lnTo>
                    <a:pt x="12976" y="215376"/>
                  </a:lnTo>
                  <a:lnTo>
                    <a:pt x="30749" y="181203"/>
                  </a:lnTo>
                  <a:lnTo>
                    <a:pt x="46413" y="164030"/>
                  </a:lnTo>
                  <a:lnTo>
                    <a:pt x="55574" y="157971"/>
                  </a:lnTo>
                  <a:lnTo>
                    <a:pt x="64348" y="155278"/>
                  </a:lnTo>
                  <a:lnTo>
                    <a:pt x="69369" y="156676"/>
                  </a:lnTo>
                  <a:lnTo>
                    <a:pt x="80593" y="163874"/>
                  </a:lnTo>
                  <a:lnTo>
                    <a:pt x="99976" y="186448"/>
                  </a:lnTo>
                  <a:lnTo>
                    <a:pt x="118296" y="218834"/>
                  </a:lnTo>
                  <a:lnTo>
                    <a:pt x="123862" y="2483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323">
              <a:extLst>
                <a:ext uri="{FF2B5EF4-FFF2-40B4-BE49-F238E27FC236}">
                  <a16:creationId xmlns:a16="http://schemas.microsoft.com/office/drawing/2014/main" xmlns="" id="{31C2DD68-9163-4410-B237-B9563830539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972550" y="1640992"/>
              <a:ext cx="15337" cy="73509"/>
            </a:xfrm>
            <a:custGeom>
              <a:avLst/>
              <a:gdLst/>
              <a:ahLst/>
              <a:cxnLst/>
              <a:rect l="0" t="0" r="0" b="0"/>
              <a:pathLst>
                <a:path w="15337" h="735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7" y="1562"/>
                  </a:lnTo>
                  <a:lnTo>
                    <a:pt x="14927" y="13150"/>
                  </a:lnTo>
                  <a:lnTo>
                    <a:pt x="15336" y="25986"/>
                  </a:lnTo>
                  <a:lnTo>
                    <a:pt x="12700" y="73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324">
              <a:extLst>
                <a:ext uri="{FF2B5EF4-FFF2-40B4-BE49-F238E27FC236}">
                  <a16:creationId xmlns:a16="http://schemas.microsoft.com/office/drawing/2014/main" xmlns="" id="{D82C70CC-3DED-404B-9AD2-40D4BF0497A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183938" y="1365250"/>
              <a:ext cx="102813" cy="418302"/>
            </a:xfrm>
            <a:custGeom>
              <a:avLst/>
              <a:gdLst/>
              <a:ahLst/>
              <a:cxnLst/>
              <a:rect l="0" t="0" r="0" b="0"/>
              <a:pathLst>
                <a:path w="102813" h="418302">
                  <a:moveTo>
                    <a:pt x="52012" y="0"/>
                  </a:moveTo>
                  <a:lnTo>
                    <a:pt x="52012" y="0"/>
                  </a:lnTo>
                  <a:lnTo>
                    <a:pt x="52717" y="6481"/>
                  </a:lnTo>
                  <a:lnTo>
                    <a:pt x="57038" y="32325"/>
                  </a:lnTo>
                  <a:lnTo>
                    <a:pt x="56088" y="71196"/>
                  </a:lnTo>
                  <a:lnTo>
                    <a:pt x="52413" y="106432"/>
                  </a:lnTo>
                  <a:lnTo>
                    <a:pt x="46075" y="147962"/>
                  </a:lnTo>
                  <a:lnTo>
                    <a:pt x="40999" y="171314"/>
                  </a:lnTo>
                  <a:lnTo>
                    <a:pt x="34791" y="196054"/>
                  </a:lnTo>
                  <a:lnTo>
                    <a:pt x="27831" y="221719"/>
                  </a:lnTo>
                  <a:lnTo>
                    <a:pt x="16336" y="269051"/>
                  </a:lnTo>
                  <a:lnTo>
                    <a:pt x="7227" y="312195"/>
                  </a:lnTo>
                  <a:lnTo>
                    <a:pt x="828" y="350185"/>
                  </a:lnTo>
                  <a:lnTo>
                    <a:pt x="0" y="389822"/>
                  </a:lnTo>
                  <a:lnTo>
                    <a:pt x="4437" y="406323"/>
                  </a:lnTo>
                  <a:lnTo>
                    <a:pt x="7595" y="412698"/>
                  </a:lnTo>
                  <a:lnTo>
                    <a:pt x="15345" y="416244"/>
                  </a:lnTo>
                  <a:lnTo>
                    <a:pt x="39008" y="418301"/>
                  </a:lnTo>
                  <a:lnTo>
                    <a:pt x="70579" y="412121"/>
                  </a:lnTo>
                  <a:lnTo>
                    <a:pt x="102812" y="387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450">
            <a:extLst>
              <a:ext uri="{FF2B5EF4-FFF2-40B4-BE49-F238E27FC236}">
                <a16:creationId xmlns:a16="http://schemas.microsoft.com/office/drawing/2014/main" xmlns="" id="{420DF79E-93C5-4C52-A2FE-EBCFE5073D1B}"/>
              </a:ext>
            </a:extLst>
          </p:cNvPr>
          <p:cNvGrpSpPr/>
          <p:nvPr/>
        </p:nvGrpSpPr>
        <p:grpSpPr>
          <a:xfrm>
            <a:off x="2314260" y="1574800"/>
            <a:ext cx="258227" cy="514351"/>
            <a:chOff x="2314260" y="1574800"/>
            <a:chExt cx="258227" cy="514351"/>
          </a:xfrm>
        </p:grpSpPr>
        <p:sp>
          <p:nvSpPr>
            <p:cNvPr id="427" name="SMARTInkShape-2325">
              <a:extLst>
                <a:ext uri="{FF2B5EF4-FFF2-40B4-BE49-F238E27FC236}">
                  <a16:creationId xmlns:a16="http://schemas.microsoft.com/office/drawing/2014/main" xmlns="" id="{BA47C12F-6E57-4E79-AA3A-422D54A537F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35029" y="1831289"/>
              <a:ext cx="137458" cy="257862"/>
            </a:xfrm>
            <a:custGeom>
              <a:avLst/>
              <a:gdLst/>
              <a:ahLst/>
              <a:cxnLst/>
              <a:rect l="0" t="0" r="0" b="0"/>
              <a:pathLst>
                <a:path w="137458" h="257862">
                  <a:moveTo>
                    <a:pt x="3371" y="48311"/>
                  </a:moveTo>
                  <a:lnTo>
                    <a:pt x="3371" y="48311"/>
                  </a:lnTo>
                  <a:lnTo>
                    <a:pt x="0" y="41569"/>
                  </a:lnTo>
                  <a:lnTo>
                    <a:pt x="226" y="34496"/>
                  </a:lnTo>
                  <a:lnTo>
                    <a:pt x="1275" y="30634"/>
                  </a:lnTo>
                  <a:lnTo>
                    <a:pt x="8084" y="22580"/>
                  </a:lnTo>
                  <a:lnTo>
                    <a:pt x="19577" y="14297"/>
                  </a:lnTo>
                  <a:lnTo>
                    <a:pt x="45881" y="3112"/>
                  </a:lnTo>
                  <a:lnTo>
                    <a:pt x="65773" y="0"/>
                  </a:lnTo>
                  <a:lnTo>
                    <a:pt x="80730" y="2380"/>
                  </a:lnTo>
                  <a:lnTo>
                    <a:pt x="86693" y="4991"/>
                  </a:lnTo>
                  <a:lnTo>
                    <a:pt x="95201" y="15417"/>
                  </a:lnTo>
                  <a:lnTo>
                    <a:pt x="98458" y="22148"/>
                  </a:lnTo>
                  <a:lnTo>
                    <a:pt x="98313" y="37153"/>
                  </a:lnTo>
                  <a:lnTo>
                    <a:pt x="86586" y="78147"/>
                  </a:lnTo>
                  <a:lnTo>
                    <a:pt x="74359" y="101288"/>
                  </a:lnTo>
                  <a:lnTo>
                    <a:pt x="73256" y="110191"/>
                  </a:lnTo>
                  <a:lnTo>
                    <a:pt x="74656" y="113553"/>
                  </a:lnTo>
                  <a:lnTo>
                    <a:pt x="79973" y="119171"/>
                  </a:lnTo>
                  <a:lnTo>
                    <a:pt x="90804" y="122138"/>
                  </a:lnTo>
                  <a:lnTo>
                    <a:pt x="97643" y="122929"/>
                  </a:lnTo>
                  <a:lnTo>
                    <a:pt x="124123" y="137526"/>
                  </a:lnTo>
                  <a:lnTo>
                    <a:pt x="134650" y="150051"/>
                  </a:lnTo>
                  <a:lnTo>
                    <a:pt x="137457" y="156354"/>
                  </a:lnTo>
                  <a:lnTo>
                    <a:pt x="137212" y="163379"/>
                  </a:lnTo>
                  <a:lnTo>
                    <a:pt x="131295" y="178709"/>
                  </a:lnTo>
                  <a:lnTo>
                    <a:pt x="94335" y="216617"/>
                  </a:lnTo>
                  <a:lnTo>
                    <a:pt x="41471" y="2578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326">
              <a:extLst>
                <a:ext uri="{FF2B5EF4-FFF2-40B4-BE49-F238E27FC236}">
                  <a16:creationId xmlns:a16="http://schemas.microsoft.com/office/drawing/2014/main" xmlns="" id="{45D23B27-7BB5-4981-8C05-F1D6494A4FD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362200" y="1885950"/>
              <a:ext cx="57151" cy="171451"/>
            </a:xfrm>
            <a:custGeom>
              <a:avLst/>
              <a:gdLst/>
              <a:ahLst/>
              <a:cxnLst/>
              <a:rect l="0" t="0" r="0" b="0"/>
              <a:pathLst>
                <a:path w="57151" h="1714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5195" y="50219"/>
                  </a:lnTo>
                  <a:lnTo>
                    <a:pt x="22768" y="88414"/>
                  </a:lnTo>
                  <a:lnTo>
                    <a:pt x="31648" y="135841"/>
                  </a:lnTo>
                  <a:lnTo>
                    <a:pt x="40197" y="166062"/>
                  </a:lnTo>
                  <a:lnTo>
                    <a:pt x="43025" y="169269"/>
                  </a:lnTo>
                  <a:lnTo>
                    <a:pt x="46322" y="170702"/>
                  </a:lnTo>
                  <a:lnTo>
                    <a:pt x="5715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327">
              <a:extLst>
                <a:ext uri="{FF2B5EF4-FFF2-40B4-BE49-F238E27FC236}">
                  <a16:creationId xmlns:a16="http://schemas.microsoft.com/office/drawing/2014/main" xmlns="" id="{5EBF499C-C749-4DD9-B299-E8C35279C5E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14260" y="1574800"/>
              <a:ext cx="257491" cy="73818"/>
            </a:xfrm>
            <a:custGeom>
              <a:avLst/>
              <a:gdLst/>
              <a:ahLst/>
              <a:cxnLst/>
              <a:rect l="0" t="0" r="0" b="0"/>
              <a:pathLst>
                <a:path w="257491" h="73818">
                  <a:moveTo>
                    <a:pt x="54290" y="0"/>
                  </a:moveTo>
                  <a:lnTo>
                    <a:pt x="54290" y="0"/>
                  </a:lnTo>
                  <a:lnTo>
                    <a:pt x="28541" y="8789"/>
                  </a:lnTo>
                  <a:lnTo>
                    <a:pt x="6792" y="23765"/>
                  </a:lnTo>
                  <a:lnTo>
                    <a:pt x="1430" y="30083"/>
                  </a:lnTo>
                  <a:lnTo>
                    <a:pt x="0" y="32755"/>
                  </a:lnTo>
                  <a:lnTo>
                    <a:pt x="2574" y="34537"/>
                  </a:lnTo>
                  <a:lnTo>
                    <a:pt x="14842" y="36516"/>
                  </a:lnTo>
                  <a:lnTo>
                    <a:pt x="58438" y="34260"/>
                  </a:lnTo>
                  <a:lnTo>
                    <a:pt x="96115" y="30984"/>
                  </a:lnTo>
                  <a:lnTo>
                    <a:pt x="134968" y="27176"/>
                  </a:lnTo>
                  <a:lnTo>
                    <a:pt x="171051" y="23132"/>
                  </a:lnTo>
                  <a:lnTo>
                    <a:pt x="215193" y="16443"/>
                  </a:lnTo>
                  <a:lnTo>
                    <a:pt x="216592" y="17312"/>
                  </a:lnTo>
                  <a:lnTo>
                    <a:pt x="198335" y="28648"/>
                  </a:lnTo>
                  <a:lnTo>
                    <a:pt x="156001" y="42041"/>
                  </a:lnTo>
                  <a:lnTo>
                    <a:pt x="121367" y="50670"/>
                  </a:lnTo>
                  <a:lnTo>
                    <a:pt x="86218" y="59209"/>
                  </a:lnTo>
                  <a:lnTo>
                    <a:pt x="42897" y="70539"/>
                  </a:lnTo>
                  <a:lnTo>
                    <a:pt x="25828" y="73817"/>
                  </a:lnTo>
                  <a:lnTo>
                    <a:pt x="25437" y="73200"/>
                  </a:lnTo>
                  <a:lnTo>
                    <a:pt x="26588" y="72083"/>
                  </a:lnTo>
                  <a:lnTo>
                    <a:pt x="58547" y="60399"/>
                  </a:lnTo>
                  <a:lnTo>
                    <a:pt x="96398" y="47540"/>
                  </a:lnTo>
                  <a:lnTo>
                    <a:pt x="139327" y="34535"/>
                  </a:lnTo>
                  <a:lnTo>
                    <a:pt x="179573" y="26403"/>
                  </a:lnTo>
                  <a:lnTo>
                    <a:pt x="212982" y="22318"/>
                  </a:lnTo>
                  <a:lnTo>
                    <a:pt x="25749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9699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2328">
            <a:extLst>
              <a:ext uri="{FF2B5EF4-FFF2-40B4-BE49-F238E27FC236}">
                <a16:creationId xmlns:a16="http://schemas.microsoft.com/office/drawing/2014/main" xmlns="" id="{A14E3BAC-463D-4185-BDD3-DB9F2429EC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38773" y="1040872"/>
            <a:ext cx="271259" cy="501122"/>
          </a:xfrm>
          <a:custGeom>
            <a:avLst/>
            <a:gdLst/>
            <a:ahLst/>
            <a:cxnLst/>
            <a:rect l="0" t="0" r="0" b="0"/>
            <a:pathLst>
              <a:path w="271259" h="501122">
                <a:moveTo>
                  <a:pt x="12177" y="108478"/>
                </a:moveTo>
                <a:lnTo>
                  <a:pt x="12177" y="108478"/>
                </a:lnTo>
                <a:lnTo>
                  <a:pt x="1242" y="97543"/>
                </a:lnTo>
                <a:lnTo>
                  <a:pt x="654" y="98366"/>
                </a:lnTo>
                <a:lnTo>
                  <a:pt x="0" y="103043"/>
                </a:lnTo>
                <a:lnTo>
                  <a:pt x="14789" y="141349"/>
                </a:lnTo>
                <a:lnTo>
                  <a:pt x="26038" y="177886"/>
                </a:lnTo>
                <a:lnTo>
                  <a:pt x="38093" y="223757"/>
                </a:lnTo>
                <a:lnTo>
                  <a:pt x="44271" y="248831"/>
                </a:lnTo>
                <a:lnTo>
                  <a:pt x="49801" y="274719"/>
                </a:lnTo>
                <a:lnTo>
                  <a:pt x="54898" y="301150"/>
                </a:lnTo>
                <a:lnTo>
                  <a:pt x="59708" y="327942"/>
                </a:lnTo>
                <a:lnTo>
                  <a:pt x="63620" y="353565"/>
                </a:lnTo>
                <a:lnTo>
                  <a:pt x="66933" y="378408"/>
                </a:lnTo>
                <a:lnTo>
                  <a:pt x="71791" y="422475"/>
                </a:lnTo>
                <a:lnTo>
                  <a:pt x="74526" y="464294"/>
                </a:lnTo>
                <a:lnTo>
                  <a:pt x="75165" y="477815"/>
                </a:lnTo>
                <a:lnTo>
                  <a:pt x="73925" y="478175"/>
                </a:lnTo>
                <a:lnTo>
                  <a:pt x="68783" y="469167"/>
                </a:lnTo>
                <a:lnTo>
                  <a:pt x="54584" y="424037"/>
                </a:lnTo>
                <a:lnTo>
                  <a:pt x="48210" y="399284"/>
                </a:lnTo>
                <a:lnTo>
                  <a:pt x="41138" y="370082"/>
                </a:lnTo>
                <a:lnTo>
                  <a:pt x="33601" y="337914"/>
                </a:lnTo>
                <a:lnTo>
                  <a:pt x="27165" y="300241"/>
                </a:lnTo>
                <a:lnTo>
                  <a:pt x="21463" y="258898"/>
                </a:lnTo>
                <a:lnTo>
                  <a:pt x="16251" y="215108"/>
                </a:lnTo>
                <a:lnTo>
                  <a:pt x="14188" y="177448"/>
                </a:lnTo>
                <a:lnTo>
                  <a:pt x="14223" y="143875"/>
                </a:lnTo>
                <a:lnTo>
                  <a:pt x="15658" y="113026"/>
                </a:lnTo>
                <a:lnTo>
                  <a:pt x="21015" y="67460"/>
                </a:lnTo>
                <a:lnTo>
                  <a:pt x="28805" y="35215"/>
                </a:lnTo>
                <a:lnTo>
                  <a:pt x="39323" y="13828"/>
                </a:lnTo>
                <a:lnTo>
                  <a:pt x="47207" y="7278"/>
                </a:lnTo>
                <a:lnTo>
                  <a:pt x="67257" y="0"/>
                </a:lnTo>
                <a:lnTo>
                  <a:pt x="94042" y="6173"/>
                </a:lnTo>
                <a:lnTo>
                  <a:pt x="109087" y="12758"/>
                </a:lnTo>
                <a:lnTo>
                  <a:pt x="140856" y="42652"/>
                </a:lnTo>
                <a:lnTo>
                  <a:pt x="174495" y="85572"/>
                </a:lnTo>
                <a:lnTo>
                  <a:pt x="192356" y="110846"/>
                </a:lnTo>
                <a:lnTo>
                  <a:pt x="210613" y="137574"/>
                </a:lnTo>
                <a:lnTo>
                  <a:pt x="226312" y="165269"/>
                </a:lnTo>
                <a:lnTo>
                  <a:pt x="240306" y="193611"/>
                </a:lnTo>
                <a:lnTo>
                  <a:pt x="253163" y="222383"/>
                </a:lnTo>
                <a:lnTo>
                  <a:pt x="261734" y="249326"/>
                </a:lnTo>
                <a:lnTo>
                  <a:pt x="267448" y="275049"/>
                </a:lnTo>
                <a:lnTo>
                  <a:pt x="271258" y="299959"/>
                </a:lnTo>
                <a:lnTo>
                  <a:pt x="264202" y="346451"/>
                </a:lnTo>
                <a:lnTo>
                  <a:pt x="244133" y="389222"/>
                </a:lnTo>
                <a:lnTo>
                  <a:pt x="211694" y="427046"/>
                </a:lnTo>
                <a:lnTo>
                  <a:pt x="168114" y="457027"/>
                </a:lnTo>
                <a:lnTo>
                  <a:pt x="120994" y="479994"/>
                </a:lnTo>
                <a:lnTo>
                  <a:pt x="78884" y="494905"/>
                </a:lnTo>
                <a:lnTo>
                  <a:pt x="32961" y="501121"/>
                </a:lnTo>
                <a:lnTo>
                  <a:pt x="19768" y="499827"/>
                </a:lnTo>
                <a:lnTo>
                  <a:pt x="12177" y="4958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452">
            <a:extLst>
              <a:ext uri="{FF2B5EF4-FFF2-40B4-BE49-F238E27FC236}">
                <a16:creationId xmlns:a16="http://schemas.microsoft.com/office/drawing/2014/main" xmlns="" id="{2C32FA63-2890-479D-BADF-9DC7034414BC}"/>
              </a:ext>
            </a:extLst>
          </p:cNvPr>
          <p:cNvGrpSpPr/>
          <p:nvPr/>
        </p:nvGrpSpPr>
        <p:grpSpPr>
          <a:xfrm>
            <a:off x="1771650" y="1075438"/>
            <a:ext cx="1009651" cy="518998"/>
            <a:chOff x="1771650" y="1075438"/>
            <a:chExt cx="1009651" cy="518998"/>
          </a:xfrm>
        </p:grpSpPr>
        <p:sp>
          <p:nvSpPr>
            <p:cNvPr id="3" name="SMARTInkShape-2329">
              <a:extLst>
                <a:ext uri="{FF2B5EF4-FFF2-40B4-BE49-F238E27FC236}">
                  <a16:creationId xmlns:a16="http://schemas.microsoft.com/office/drawing/2014/main" xmlns="" id="{5A4CFE38-B2D4-4EE1-AF08-C07170E2642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36850" y="14795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1846" y="395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30">
              <a:extLst>
                <a:ext uri="{FF2B5EF4-FFF2-40B4-BE49-F238E27FC236}">
                  <a16:creationId xmlns:a16="http://schemas.microsoft.com/office/drawing/2014/main" xmlns="" id="{CE9B3456-C2E8-47F9-897E-BEC9522E7E8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205443" y="1075438"/>
              <a:ext cx="150408" cy="518998"/>
            </a:xfrm>
            <a:custGeom>
              <a:avLst/>
              <a:gdLst/>
              <a:ahLst/>
              <a:cxnLst/>
              <a:rect l="0" t="0" r="0" b="0"/>
              <a:pathLst>
                <a:path w="150408" h="518998">
                  <a:moveTo>
                    <a:pt x="150407" y="23112"/>
                  </a:moveTo>
                  <a:lnTo>
                    <a:pt x="150407" y="23112"/>
                  </a:lnTo>
                  <a:lnTo>
                    <a:pt x="117150" y="5435"/>
                  </a:lnTo>
                  <a:lnTo>
                    <a:pt x="91321" y="0"/>
                  </a:lnTo>
                  <a:lnTo>
                    <a:pt x="48581" y="3939"/>
                  </a:lnTo>
                  <a:lnTo>
                    <a:pt x="22478" y="13747"/>
                  </a:lnTo>
                  <a:lnTo>
                    <a:pt x="12881" y="21537"/>
                  </a:lnTo>
                  <a:lnTo>
                    <a:pt x="8145" y="35347"/>
                  </a:lnTo>
                  <a:lnTo>
                    <a:pt x="7452" y="54655"/>
                  </a:lnTo>
                  <a:lnTo>
                    <a:pt x="15700" y="92587"/>
                  </a:lnTo>
                  <a:lnTo>
                    <a:pt x="31942" y="132362"/>
                  </a:lnTo>
                  <a:lnTo>
                    <a:pt x="52198" y="177857"/>
                  </a:lnTo>
                  <a:lnTo>
                    <a:pt x="62904" y="218070"/>
                  </a:lnTo>
                  <a:lnTo>
                    <a:pt x="65656" y="241464"/>
                  </a:lnTo>
                  <a:lnTo>
                    <a:pt x="59352" y="263620"/>
                  </a:lnTo>
                  <a:lnTo>
                    <a:pt x="35681" y="299847"/>
                  </a:lnTo>
                  <a:lnTo>
                    <a:pt x="8082" y="319330"/>
                  </a:lnTo>
                  <a:lnTo>
                    <a:pt x="8252" y="319369"/>
                  </a:lnTo>
                  <a:lnTo>
                    <a:pt x="29103" y="312528"/>
                  </a:lnTo>
                  <a:lnTo>
                    <a:pt x="51984" y="309948"/>
                  </a:lnTo>
                  <a:lnTo>
                    <a:pt x="57980" y="310997"/>
                  </a:lnTo>
                  <a:lnTo>
                    <a:pt x="66525" y="315926"/>
                  </a:lnTo>
                  <a:lnTo>
                    <a:pt x="68380" y="320627"/>
                  </a:lnTo>
                  <a:lnTo>
                    <a:pt x="68560" y="333376"/>
                  </a:lnTo>
                  <a:lnTo>
                    <a:pt x="48423" y="370332"/>
                  </a:lnTo>
                  <a:lnTo>
                    <a:pt x="23331" y="415784"/>
                  </a:lnTo>
                  <a:lnTo>
                    <a:pt x="4734" y="455571"/>
                  </a:lnTo>
                  <a:lnTo>
                    <a:pt x="0" y="485368"/>
                  </a:lnTo>
                  <a:lnTo>
                    <a:pt x="2158" y="493560"/>
                  </a:lnTo>
                  <a:lnTo>
                    <a:pt x="12082" y="506426"/>
                  </a:lnTo>
                  <a:lnTo>
                    <a:pt x="33425" y="514967"/>
                  </a:lnTo>
                  <a:lnTo>
                    <a:pt x="61726" y="518997"/>
                  </a:lnTo>
                  <a:lnTo>
                    <a:pt x="103748" y="514744"/>
                  </a:lnTo>
                  <a:lnTo>
                    <a:pt x="125007" y="51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31">
              <a:extLst>
                <a:ext uri="{FF2B5EF4-FFF2-40B4-BE49-F238E27FC236}">
                  <a16:creationId xmlns:a16="http://schemas.microsoft.com/office/drawing/2014/main" xmlns="" id="{DC024CF8-BBEC-4555-977D-FFD38FDA66A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571750" y="1264533"/>
              <a:ext cx="31751" cy="227718"/>
            </a:xfrm>
            <a:custGeom>
              <a:avLst/>
              <a:gdLst/>
              <a:ahLst/>
              <a:cxnLst/>
              <a:rect l="0" t="0" r="0" b="0"/>
              <a:pathLst>
                <a:path w="31751" h="227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39193"/>
                  </a:lnTo>
                  <a:lnTo>
                    <a:pt x="8838" y="86015"/>
                  </a:lnTo>
                  <a:lnTo>
                    <a:pt x="12865" y="121700"/>
                  </a:lnTo>
                  <a:lnTo>
                    <a:pt x="17007" y="156609"/>
                  </a:lnTo>
                  <a:lnTo>
                    <a:pt x="22599" y="197241"/>
                  </a:lnTo>
                  <a:lnTo>
                    <a:pt x="25276" y="218060"/>
                  </a:lnTo>
                  <a:lnTo>
                    <a:pt x="26728" y="221279"/>
                  </a:lnTo>
                  <a:lnTo>
                    <a:pt x="317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32">
              <a:extLst>
                <a:ext uri="{FF2B5EF4-FFF2-40B4-BE49-F238E27FC236}">
                  <a16:creationId xmlns:a16="http://schemas.microsoft.com/office/drawing/2014/main" xmlns="" id="{08B88BC3-75CF-467D-9E48-319B0B45869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71650" y="13525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2692"/>
                  </a:lnTo>
                  <a:lnTo>
                    <a:pt x="12256" y="4247"/>
                  </a:lnTo>
                  <a:lnTo>
                    <a:pt x="53979" y="1048"/>
                  </a:lnTo>
                  <a:lnTo>
                    <a:pt x="86079" y="466"/>
                  </a:lnTo>
                  <a:lnTo>
                    <a:pt x="130241" y="13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33">
              <a:extLst>
                <a:ext uri="{FF2B5EF4-FFF2-40B4-BE49-F238E27FC236}">
                  <a16:creationId xmlns:a16="http://schemas.microsoft.com/office/drawing/2014/main" xmlns="" id="{C4C5CA96-FA34-4D81-BE38-D30FAEE2FC1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796083" y="1473200"/>
              <a:ext cx="159718" cy="31228"/>
            </a:xfrm>
            <a:custGeom>
              <a:avLst/>
              <a:gdLst/>
              <a:ahLst/>
              <a:cxnLst/>
              <a:rect l="0" t="0" r="0" b="0"/>
              <a:pathLst>
                <a:path w="159718" h="31228">
                  <a:moveTo>
                    <a:pt x="7317" y="19050"/>
                  </a:moveTo>
                  <a:lnTo>
                    <a:pt x="7317" y="19050"/>
                  </a:lnTo>
                  <a:lnTo>
                    <a:pt x="575" y="25792"/>
                  </a:lnTo>
                  <a:lnTo>
                    <a:pt x="0" y="27778"/>
                  </a:lnTo>
                  <a:lnTo>
                    <a:pt x="1028" y="29102"/>
                  </a:lnTo>
                  <a:lnTo>
                    <a:pt x="3124" y="29985"/>
                  </a:lnTo>
                  <a:lnTo>
                    <a:pt x="19559" y="31227"/>
                  </a:lnTo>
                  <a:lnTo>
                    <a:pt x="59157" y="24853"/>
                  </a:lnTo>
                  <a:lnTo>
                    <a:pt x="96914" y="15985"/>
                  </a:lnTo>
                  <a:lnTo>
                    <a:pt x="159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34">
              <a:extLst>
                <a:ext uri="{FF2B5EF4-FFF2-40B4-BE49-F238E27FC236}">
                  <a16:creationId xmlns:a16="http://schemas.microsoft.com/office/drawing/2014/main" xmlns="" id="{5276DC77-0B1A-4A52-9C19-FC0EC746741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667000" y="1212850"/>
              <a:ext cx="31751" cy="196851"/>
            </a:xfrm>
            <a:custGeom>
              <a:avLst/>
              <a:gdLst/>
              <a:ahLst/>
              <a:cxnLst/>
              <a:rect l="0" t="0" r="0" b="0"/>
              <a:pathLst>
                <a:path w="31751" h="19685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4306" y="46741"/>
                  </a:lnTo>
                  <a:lnTo>
                    <a:pt x="18823" y="81922"/>
                  </a:lnTo>
                  <a:lnTo>
                    <a:pt x="23182" y="120371"/>
                  </a:lnTo>
                  <a:lnTo>
                    <a:pt x="27472" y="158626"/>
                  </a:lnTo>
                  <a:lnTo>
                    <a:pt x="317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453">
            <a:extLst>
              <a:ext uri="{FF2B5EF4-FFF2-40B4-BE49-F238E27FC236}">
                <a16:creationId xmlns:a16="http://schemas.microsoft.com/office/drawing/2014/main" xmlns="" id="{A35758A2-5C8C-42E4-BAD3-7C3A0AF3EFC2}"/>
              </a:ext>
            </a:extLst>
          </p:cNvPr>
          <p:cNvGrpSpPr/>
          <p:nvPr/>
        </p:nvGrpSpPr>
        <p:grpSpPr>
          <a:xfrm>
            <a:off x="3156484" y="1250950"/>
            <a:ext cx="291567" cy="387351"/>
            <a:chOff x="3156484" y="1250950"/>
            <a:chExt cx="291567" cy="387351"/>
          </a:xfrm>
        </p:grpSpPr>
        <p:sp>
          <p:nvSpPr>
            <p:cNvPr id="10" name="SMARTInkShape-2335">
              <a:extLst>
                <a:ext uri="{FF2B5EF4-FFF2-40B4-BE49-F238E27FC236}">
                  <a16:creationId xmlns:a16="http://schemas.microsoft.com/office/drawing/2014/main" xmlns="" id="{90301107-2375-4FBF-91E5-2035DF98FBB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59150" y="15494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71575" y="25348"/>
                  </a:lnTo>
                  <a:lnTo>
                    <a:pt x="31463" y="6244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36">
              <a:extLst>
                <a:ext uri="{FF2B5EF4-FFF2-40B4-BE49-F238E27FC236}">
                  <a16:creationId xmlns:a16="http://schemas.microsoft.com/office/drawing/2014/main" xmlns="" id="{AD654298-BCCA-42C4-940B-C7D047C7AC7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56484" y="1250950"/>
              <a:ext cx="139167" cy="323851"/>
            </a:xfrm>
            <a:custGeom>
              <a:avLst/>
              <a:gdLst/>
              <a:ahLst/>
              <a:cxnLst/>
              <a:rect l="0" t="0" r="0" b="0"/>
              <a:pathLst>
                <a:path w="139167" h="323851">
                  <a:moveTo>
                    <a:pt x="113766" y="0"/>
                  </a:moveTo>
                  <a:lnTo>
                    <a:pt x="113766" y="0"/>
                  </a:lnTo>
                  <a:lnTo>
                    <a:pt x="107024" y="3371"/>
                  </a:lnTo>
                  <a:lnTo>
                    <a:pt x="86329" y="28156"/>
                  </a:lnTo>
                  <a:lnTo>
                    <a:pt x="63146" y="66120"/>
                  </a:lnTo>
                  <a:lnTo>
                    <a:pt x="44231" y="99237"/>
                  </a:lnTo>
                  <a:lnTo>
                    <a:pt x="25947" y="133240"/>
                  </a:lnTo>
                  <a:lnTo>
                    <a:pt x="5431" y="176592"/>
                  </a:lnTo>
                  <a:lnTo>
                    <a:pt x="0" y="197019"/>
                  </a:lnTo>
                  <a:lnTo>
                    <a:pt x="2290" y="213152"/>
                  </a:lnTo>
                  <a:lnTo>
                    <a:pt x="6288" y="216891"/>
                  </a:lnTo>
                  <a:lnTo>
                    <a:pt x="11775" y="217972"/>
                  </a:lnTo>
                  <a:lnTo>
                    <a:pt x="26809" y="214704"/>
                  </a:lnTo>
                  <a:lnTo>
                    <a:pt x="69073" y="195359"/>
                  </a:lnTo>
                  <a:lnTo>
                    <a:pt x="111356" y="175748"/>
                  </a:lnTo>
                  <a:lnTo>
                    <a:pt x="122337" y="173360"/>
                  </a:lnTo>
                  <a:lnTo>
                    <a:pt x="126536" y="175546"/>
                  </a:lnTo>
                  <a:lnTo>
                    <a:pt x="133082" y="185500"/>
                  </a:lnTo>
                  <a:lnTo>
                    <a:pt x="137964" y="224320"/>
                  </a:lnTo>
                  <a:lnTo>
                    <a:pt x="138928" y="266691"/>
                  </a:lnTo>
                  <a:lnTo>
                    <a:pt x="139135" y="311724"/>
                  </a:lnTo>
                  <a:lnTo>
                    <a:pt x="139166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54">
            <a:extLst>
              <a:ext uri="{FF2B5EF4-FFF2-40B4-BE49-F238E27FC236}">
                <a16:creationId xmlns:a16="http://schemas.microsoft.com/office/drawing/2014/main" xmlns="" id="{0B15B6A8-9155-4AF6-AB86-E5474CB56981}"/>
              </a:ext>
            </a:extLst>
          </p:cNvPr>
          <p:cNvGrpSpPr/>
          <p:nvPr/>
        </p:nvGrpSpPr>
        <p:grpSpPr>
          <a:xfrm>
            <a:off x="3810000" y="1057079"/>
            <a:ext cx="404648" cy="625672"/>
            <a:chOff x="3810000" y="1057079"/>
            <a:chExt cx="404648" cy="625672"/>
          </a:xfrm>
        </p:grpSpPr>
        <p:sp>
          <p:nvSpPr>
            <p:cNvPr id="13" name="SMARTInkShape-2337">
              <a:extLst>
                <a:ext uri="{FF2B5EF4-FFF2-40B4-BE49-F238E27FC236}">
                  <a16:creationId xmlns:a16="http://schemas.microsoft.com/office/drawing/2014/main" xmlns="" id="{971DAB7C-7AD7-4698-BCC8-E844B880C3A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10000" y="1263650"/>
              <a:ext cx="19051" cy="241301"/>
            </a:xfrm>
            <a:custGeom>
              <a:avLst/>
              <a:gdLst/>
              <a:ahLst/>
              <a:cxnLst/>
              <a:rect l="0" t="0" r="0" b="0"/>
              <a:pathLst>
                <a:path w="19051" h="241301">
                  <a:moveTo>
                    <a:pt x="19050" y="0"/>
                  </a:moveTo>
                  <a:lnTo>
                    <a:pt x="19050" y="0"/>
                  </a:lnTo>
                  <a:lnTo>
                    <a:pt x="14686" y="39001"/>
                  </a:lnTo>
                  <a:lnTo>
                    <a:pt x="13583" y="72602"/>
                  </a:lnTo>
                  <a:lnTo>
                    <a:pt x="11211" y="109173"/>
                  </a:lnTo>
                  <a:lnTo>
                    <a:pt x="7805" y="145888"/>
                  </a:lnTo>
                  <a:lnTo>
                    <a:pt x="3939" y="181021"/>
                  </a:lnTo>
                  <a:lnTo>
                    <a:pt x="778" y="22646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38">
              <a:extLst>
                <a:ext uri="{FF2B5EF4-FFF2-40B4-BE49-F238E27FC236}">
                  <a16:creationId xmlns:a16="http://schemas.microsoft.com/office/drawing/2014/main" xmlns="" id="{77A6B45C-1D67-44E9-BB64-816961CEE11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17950" y="1263650"/>
              <a:ext cx="12701" cy="222251"/>
            </a:xfrm>
            <a:custGeom>
              <a:avLst/>
              <a:gdLst/>
              <a:ahLst/>
              <a:cxnLst/>
              <a:rect l="0" t="0" r="0" b="0"/>
              <a:pathLst>
                <a:path w="12701" h="222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762" y="49127"/>
                  </a:lnTo>
                  <a:lnTo>
                    <a:pt x="6088" y="84158"/>
                  </a:lnTo>
                  <a:lnTo>
                    <a:pt x="8115" y="121365"/>
                  </a:lnTo>
                  <a:lnTo>
                    <a:pt x="10662" y="157657"/>
                  </a:lnTo>
                  <a:lnTo>
                    <a:pt x="12096" y="200916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39">
              <a:extLst>
                <a:ext uri="{FF2B5EF4-FFF2-40B4-BE49-F238E27FC236}">
                  <a16:creationId xmlns:a16="http://schemas.microsoft.com/office/drawing/2014/main" xmlns="" id="{62AA90D6-FD6A-4026-BABB-5B511513714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083050" y="1057079"/>
              <a:ext cx="131598" cy="625672"/>
            </a:xfrm>
            <a:custGeom>
              <a:avLst/>
              <a:gdLst/>
              <a:ahLst/>
              <a:cxnLst/>
              <a:rect l="0" t="0" r="0" b="0"/>
              <a:pathLst>
                <a:path w="131598" h="625672">
                  <a:moveTo>
                    <a:pt x="12700" y="3371"/>
                  </a:moveTo>
                  <a:lnTo>
                    <a:pt x="12700" y="3371"/>
                  </a:lnTo>
                  <a:lnTo>
                    <a:pt x="19442" y="0"/>
                  </a:lnTo>
                  <a:lnTo>
                    <a:pt x="28396" y="227"/>
                  </a:lnTo>
                  <a:lnTo>
                    <a:pt x="50982" y="8084"/>
                  </a:lnTo>
                  <a:lnTo>
                    <a:pt x="71342" y="20282"/>
                  </a:lnTo>
                  <a:lnTo>
                    <a:pt x="107409" y="60726"/>
                  </a:lnTo>
                  <a:lnTo>
                    <a:pt x="122526" y="82484"/>
                  </a:lnTo>
                  <a:lnTo>
                    <a:pt x="131597" y="106266"/>
                  </a:lnTo>
                  <a:lnTo>
                    <a:pt x="128573" y="134709"/>
                  </a:lnTo>
                  <a:lnTo>
                    <a:pt x="111003" y="180575"/>
                  </a:lnTo>
                  <a:lnTo>
                    <a:pt x="87923" y="223563"/>
                  </a:lnTo>
                  <a:lnTo>
                    <a:pt x="65092" y="263111"/>
                  </a:lnTo>
                  <a:lnTo>
                    <a:pt x="53624" y="288850"/>
                  </a:lnTo>
                  <a:lnTo>
                    <a:pt x="47874" y="326435"/>
                  </a:lnTo>
                  <a:lnTo>
                    <a:pt x="49029" y="349214"/>
                  </a:lnTo>
                  <a:lnTo>
                    <a:pt x="63759" y="381872"/>
                  </a:lnTo>
                  <a:lnTo>
                    <a:pt x="93315" y="424512"/>
                  </a:lnTo>
                  <a:lnTo>
                    <a:pt x="118386" y="470669"/>
                  </a:lnTo>
                  <a:lnTo>
                    <a:pt x="123374" y="484236"/>
                  </a:lnTo>
                  <a:lnTo>
                    <a:pt x="123272" y="510600"/>
                  </a:lnTo>
                  <a:lnTo>
                    <a:pt x="120281" y="523557"/>
                  </a:lnTo>
                  <a:lnTo>
                    <a:pt x="100025" y="549243"/>
                  </a:lnTo>
                  <a:lnTo>
                    <a:pt x="52920" y="587503"/>
                  </a:lnTo>
                  <a:lnTo>
                    <a:pt x="0" y="62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340">
            <a:extLst>
              <a:ext uri="{FF2B5EF4-FFF2-40B4-BE49-F238E27FC236}">
                <a16:creationId xmlns:a16="http://schemas.microsoft.com/office/drawing/2014/main" xmlns="" id="{112AD780-7AE8-4E2D-9703-7E3A04DE2B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2950" y="17081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457">
            <a:extLst>
              <a:ext uri="{FF2B5EF4-FFF2-40B4-BE49-F238E27FC236}">
                <a16:creationId xmlns:a16="http://schemas.microsoft.com/office/drawing/2014/main" xmlns="" id="{D19AD72D-9574-46D0-9998-5CE8120AA7D5}"/>
              </a:ext>
            </a:extLst>
          </p:cNvPr>
          <p:cNvGrpSpPr/>
          <p:nvPr/>
        </p:nvGrpSpPr>
        <p:grpSpPr>
          <a:xfrm>
            <a:off x="7899400" y="1402173"/>
            <a:ext cx="1174326" cy="657061"/>
            <a:chOff x="7899400" y="1402173"/>
            <a:chExt cx="1174326" cy="657061"/>
          </a:xfrm>
        </p:grpSpPr>
        <p:sp>
          <p:nvSpPr>
            <p:cNvPr id="18" name="SMARTInkShape-2341">
              <a:extLst>
                <a:ext uri="{FF2B5EF4-FFF2-40B4-BE49-F238E27FC236}">
                  <a16:creationId xmlns:a16="http://schemas.microsoft.com/office/drawing/2014/main" xmlns="" id="{5A34A89C-35DF-4A2F-9FF5-1F2F50D9EC9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877300" y="1568450"/>
              <a:ext cx="11557" cy="184151"/>
            </a:xfrm>
            <a:custGeom>
              <a:avLst/>
              <a:gdLst/>
              <a:ahLst/>
              <a:cxnLst/>
              <a:rect l="0" t="0" r="0" b="0"/>
              <a:pathLst>
                <a:path w="11557" h="184151">
                  <a:moveTo>
                    <a:pt x="0" y="0"/>
                  </a:moveTo>
                  <a:lnTo>
                    <a:pt x="0" y="0"/>
                  </a:lnTo>
                  <a:lnTo>
                    <a:pt x="8837" y="36628"/>
                  </a:lnTo>
                  <a:lnTo>
                    <a:pt x="11556" y="74666"/>
                  </a:lnTo>
                  <a:lnTo>
                    <a:pt x="8990" y="117216"/>
                  </a:lnTo>
                  <a:lnTo>
                    <a:pt x="7132" y="157733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42">
              <a:extLst>
                <a:ext uri="{FF2B5EF4-FFF2-40B4-BE49-F238E27FC236}">
                  <a16:creationId xmlns:a16="http://schemas.microsoft.com/office/drawing/2014/main" xmlns="" id="{2D02DACF-9B48-4DEA-8930-CD85825D17D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18550" y="15621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0" y="38100"/>
                  </a:moveTo>
                  <a:lnTo>
                    <a:pt x="0" y="38100"/>
                  </a:lnTo>
                  <a:lnTo>
                    <a:pt x="705" y="24302"/>
                  </a:lnTo>
                  <a:lnTo>
                    <a:pt x="3370" y="18327"/>
                  </a:lnTo>
                  <a:lnTo>
                    <a:pt x="3658" y="15746"/>
                  </a:lnTo>
                  <a:lnTo>
                    <a:pt x="2103" y="9447"/>
                  </a:lnTo>
                  <a:lnTo>
                    <a:pt x="2813" y="8415"/>
                  </a:lnTo>
                  <a:lnTo>
                    <a:pt x="3992" y="7727"/>
                  </a:lnTo>
                  <a:lnTo>
                    <a:pt x="4778" y="6562"/>
                  </a:lnTo>
                  <a:lnTo>
                    <a:pt x="6348" y="8"/>
                  </a:lnTo>
                  <a:lnTo>
                    <a:pt x="6348" y="3"/>
                  </a:lnTo>
                  <a:lnTo>
                    <a:pt x="6350" y="0"/>
                  </a:lnTo>
                  <a:lnTo>
                    <a:pt x="2979" y="3371"/>
                  </a:lnTo>
                  <a:lnTo>
                    <a:pt x="5418" y="44258"/>
                  </a:lnTo>
                  <a:lnTo>
                    <a:pt x="7956" y="86256"/>
                  </a:lnTo>
                  <a:lnTo>
                    <a:pt x="9885" y="118064"/>
                  </a:lnTo>
                  <a:lnTo>
                    <a:pt x="8417" y="164177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43">
              <a:extLst>
                <a:ext uri="{FF2B5EF4-FFF2-40B4-BE49-F238E27FC236}">
                  <a16:creationId xmlns:a16="http://schemas.microsoft.com/office/drawing/2014/main" xmlns="" id="{E1CC7AB2-B160-4D76-9EF5-439E44BDD03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08367" y="1498600"/>
              <a:ext cx="100634" cy="317501"/>
            </a:xfrm>
            <a:custGeom>
              <a:avLst/>
              <a:gdLst/>
              <a:ahLst/>
              <a:cxnLst/>
              <a:rect l="0" t="0" r="0" b="0"/>
              <a:pathLst>
                <a:path w="100634" h="317501">
                  <a:moveTo>
                    <a:pt x="100633" y="0"/>
                  </a:moveTo>
                  <a:lnTo>
                    <a:pt x="100633" y="0"/>
                  </a:lnTo>
                  <a:lnTo>
                    <a:pt x="97262" y="0"/>
                  </a:lnTo>
                  <a:lnTo>
                    <a:pt x="88424" y="6742"/>
                  </a:lnTo>
                  <a:lnTo>
                    <a:pt x="58292" y="44763"/>
                  </a:lnTo>
                  <a:lnTo>
                    <a:pt x="41364" y="78691"/>
                  </a:lnTo>
                  <a:lnTo>
                    <a:pt x="24432" y="122933"/>
                  </a:lnTo>
                  <a:lnTo>
                    <a:pt x="9616" y="170348"/>
                  </a:lnTo>
                  <a:lnTo>
                    <a:pt x="679" y="212588"/>
                  </a:lnTo>
                  <a:lnTo>
                    <a:pt x="0" y="248765"/>
                  </a:lnTo>
                  <a:lnTo>
                    <a:pt x="1794" y="265327"/>
                  </a:lnTo>
                  <a:lnTo>
                    <a:pt x="13196" y="289373"/>
                  </a:lnTo>
                  <a:lnTo>
                    <a:pt x="21174" y="298749"/>
                  </a:lnTo>
                  <a:lnTo>
                    <a:pt x="46974" y="309166"/>
                  </a:lnTo>
                  <a:lnTo>
                    <a:pt x="94283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44">
              <a:extLst>
                <a:ext uri="{FF2B5EF4-FFF2-40B4-BE49-F238E27FC236}">
                  <a16:creationId xmlns:a16="http://schemas.microsoft.com/office/drawing/2014/main" xmlns="" id="{27B90EAB-D460-4253-A96C-BA21B4EB55F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128000" y="1798815"/>
              <a:ext cx="133351" cy="118886"/>
            </a:xfrm>
            <a:custGeom>
              <a:avLst/>
              <a:gdLst/>
              <a:ahLst/>
              <a:cxnLst/>
              <a:rect l="0" t="0" r="0" b="0"/>
              <a:pathLst>
                <a:path w="133351" h="118886">
                  <a:moveTo>
                    <a:pt x="133350" y="10935"/>
                  </a:moveTo>
                  <a:lnTo>
                    <a:pt x="133350" y="10935"/>
                  </a:lnTo>
                  <a:lnTo>
                    <a:pt x="129979" y="4193"/>
                  </a:lnTo>
                  <a:lnTo>
                    <a:pt x="127575" y="2207"/>
                  </a:lnTo>
                  <a:lnTo>
                    <a:pt x="121141" y="0"/>
                  </a:lnTo>
                  <a:lnTo>
                    <a:pt x="111696" y="2783"/>
                  </a:lnTo>
                  <a:lnTo>
                    <a:pt x="66998" y="35209"/>
                  </a:lnTo>
                  <a:lnTo>
                    <a:pt x="33727" y="64772"/>
                  </a:lnTo>
                  <a:lnTo>
                    <a:pt x="4575" y="110813"/>
                  </a:lnTo>
                  <a:lnTo>
                    <a:pt x="0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45">
              <a:extLst>
                <a:ext uri="{FF2B5EF4-FFF2-40B4-BE49-F238E27FC236}">
                  <a16:creationId xmlns:a16="http://schemas.microsoft.com/office/drawing/2014/main" xmlns="" id="{26ABE3C4-E2B4-4AF6-9462-B0A23F4DACE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115300" y="175895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0" y="20226"/>
                  </a:lnTo>
                  <a:lnTo>
                    <a:pt x="5644" y="37682"/>
                  </a:lnTo>
                  <a:lnTo>
                    <a:pt x="26515" y="68513"/>
                  </a:lnTo>
                  <a:lnTo>
                    <a:pt x="63598" y="104461"/>
                  </a:lnTo>
                  <a:lnTo>
                    <a:pt x="78125" y="109927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46">
              <a:extLst>
                <a:ext uri="{FF2B5EF4-FFF2-40B4-BE49-F238E27FC236}">
                  <a16:creationId xmlns:a16="http://schemas.microsoft.com/office/drawing/2014/main" xmlns="" id="{1AFAC718-2959-40C3-BB88-0A26F1FBF5B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99400" y="1402173"/>
              <a:ext cx="204384" cy="657061"/>
            </a:xfrm>
            <a:custGeom>
              <a:avLst/>
              <a:gdLst/>
              <a:ahLst/>
              <a:cxnLst/>
              <a:rect l="0" t="0" r="0" b="0"/>
              <a:pathLst>
                <a:path w="204384" h="657061">
                  <a:moveTo>
                    <a:pt x="0" y="344077"/>
                  </a:moveTo>
                  <a:lnTo>
                    <a:pt x="0" y="344077"/>
                  </a:lnTo>
                  <a:lnTo>
                    <a:pt x="3370" y="390818"/>
                  </a:lnTo>
                  <a:lnTo>
                    <a:pt x="6907" y="429762"/>
                  </a:lnTo>
                  <a:lnTo>
                    <a:pt x="10126" y="475998"/>
                  </a:lnTo>
                  <a:lnTo>
                    <a:pt x="10984" y="501169"/>
                  </a:lnTo>
                  <a:lnTo>
                    <a:pt x="11556" y="527121"/>
                  </a:lnTo>
                  <a:lnTo>
                    <a:pt x="11937" y="551479"/>
                  </a:lnTo>
                  <a:lnTo>
                    <a:pt x="12361" y="597357"/>
                  </a:lnTo>
                  <a:lnTo>
                    <a:pt x="9229" y="642627"/>
                  </a:lnTo>
                  <a:lnTo>
                    <a:pt x="7203" y="657060"/>
                  </a:lnTo>
                  <a:lnTo>
                    <a:pt x="9974" y="629899"/>
                  </a:lnTo>
                  <a:lnTo>
                    <a:pt x="13371" y="583763"/>
                  </a:lnTo>
                  <a:lnTo>
                    <a:pt x="15263" y="554668"/>
                  </a:lnTo>
                  <a:lnTo>
                    <a:pt x="16525" y="519043"/>
                  </a:lnTo>
                  <a:lnTo>
                    <a:pt x="17366" y="479065"/>
                  </a:lnTo>
                  <a:lnTo>
                    <a:pt x="17928" y="436186"/>
                  </a:lnTo>
                  <a:lnTo>
                    <a:pt x="20419" y="387844"/>
                  </a:lnTo>
                  <a:lnTo>
                    <a:pt x="24195" y="335861"/>
                  </a:lnTo>
                  <a:lnTo>
                    <a:pt x="28830" y="281449"/>
                  </a:lnTo>
                  <a:lnTo>
                    <a:pt x="36154" y="230359"/>
                  </a:lnTo>
                  <a:lnTo>
                    <a:pt x="45269" y="181481"/>
                  </a:lnTo>
                  <a:lnTo>
                    <a:pt x="55580" y="134080"/>
                  </a:lnTo>
                  <a:lnTo>
                    <a:pt x="65274" y="97540"/>
                  </a:lnTo>
                  <a:lnTo>
                    <a:pt x="74561" y="68241"/>
                  </a:lnTo>
                  <a:lnTo>
                    <a:pt x="93110" y="26044"/>
                  </a:lnTo>
                  <a:lnTo>
                    <a:pt x="113113" y="2587"/>
                  </a:lnTo>
                  <a:lnTo>
                    <a:pt x="124092" y="0"/>
                  </a:lnTo>
                  <a:lnTo>
                    <a:pt x="135644" y="2509"/>
                  </a:lnTo>
                  <a:lnTo>
                    <a:pt x="147579" y="8415"/>
                  </a:lnTo>
                  <a:lnTo>
                    <a:pt x="184603" y="53808"/>
                  </a:lnTo>
                  <a:lnTo>
                    <a:pt x="192918" y="76481"/>
                  </a:lnTo>
                  <a:lnTo>
                    <a:pt x="198462" y="102180"/>
                  </a:lnTo>
                  <a:lnTo>
                    <a:pt x="202158" y="129895"/>
                  </a:lnTo>
                  <a:lnTo>
                    <a:pt x="203916" y="156839"/>
                  </a:lnTo>
                  <a:lnTo>
                    <a:pt x="204383" y="183268"/>
                  </a:lnTo>
                  <a:lnTo>
                    <a:pt x="203989" y="209355"/>
                  </a:lnTo>
                  <a:lnTo>
                    <a:pt x="199492" y="233801"/>
                  </a:lnTo>
                  <a:lnTo>
                    <a:pt x="183207" y="279778"/>
                  </a:lnTo>
                  <a:lnTo>
                    <a:pt x="158096" y="314324"/>
                  </a:lnTo>
                  <a:lnTo>
                    <a:pt x="143497" y="328475"/>
                  </a:lnTo>
                  <a:lnTo>
                    <a:pt x="108462" y="346080"/>
                  </a:lnTo>
                  <a:lnTo>
                    <a:pt x="71489" y="353434"/>
                  </a:lnTo>
                  <a:lnTo>
                    <a:pt x="38593" y="349647"/>
                  </a:lnTo>
                  <a:lnTo>
                    <a:pt x="27139" y="344262"/>
                  </a:lnTo>
                  <a:lnTo>
                    <a:pt x="0" y="31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47">
              <a:extLst>
                <a:ext uri="{FF2B5EF4-FFF2-40B4-BE49-F238E27FC236}">
                  <a16:creationId xmlns:a16="http://schemas.microsoft.com/office/drawing/2014/main" xmlns="" id="{D811431F-2CDC-45E3-9FEC-55C23903515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959850" y="1482529"/>
              <a:ext cx="113876" cy="384372"/>
            </a:xfrm>
            <a:custGeom>
              <a:avLst/>
              <a:gdLst/>
              <a:ahLst/>
              <a:cxnLst/>
              <a:rect l="0" t="0" r="0" b="0"/>
              <a:pathLst>
                <a:path w="113876" h="38437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60422" y="33910"/>
                  </a:lnTo>
                  <a:lnTo>
                    <a:pt x="76713" y="63981"/>
                  </a:lnTo>
                  <a:lnTo>
                    <a:pt x="93361" y="102276"/>
                  </a:lnTo>
                  <a:lnTo>
                    <a:pt x="110168" y="147517"/>
                  </a:lnTo>
                  <a:lnTo>
                    <a:pt x="113662" y="171435"/>
                  </a:lnTo>
                  <a:lnTo>
                    <a:pt x="113875" y="195847"/>
                  </a:lnTo>
                  <a:lnTo>
                    <a:pt x="107055" y="243433"/>
                  </a:lnTo>
                  <a:lnTo>
                    <a:pt x="92265" y="285748"/>
                  </a:lnTo>
                  <a:lnTo>
                    <a:pt x="72051" y="320077"/>
                  </a:lnTo>
                  <a:lnTo>
                    <a:pt x="48956" y="347329"/>
                  </a:lnTo>
                  <a:lnTo>
                    <a:pt x="0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58">
            <a:extLst>
              <a:ext uri="{FF2B5EF4-FFF2-40B4-BE49-F238E27FC236}">
                <a16:creationId xmlns:a16="http://schemas.microsoft.com/office/drawing/2014/main" xmlns="" id="{F63CD82E-9EE0-44EF-A7FE-29995190DABC}"/>
              </a:ext>
            </a:extLst>
          </p:cNvPr>
          <p:cNvGrpSpPr/>
          <p:nvPr/>
        </p:nvGrpSpPr>
        <p:grpSpPr>
          <a:xfrm>
            <a:off x="9385300" y="1634642"/>
            <a:ext cx="247651" cy="114980"/>
            <a:chOff x="9385300" y="1634642"/>
            <a:chExt cx="247651" cy="114980"/>
          </a:xfrm>
        </p:grpSpPr>
        <p:sp>
          <p:nvSpPr>
            <p:cNvPr id="26" name="SMARTInkShape-2348">
              <a:extLst>
                <a:ext uri="{FF2B5EF4-FFF2-40B4-BE49-F238E27FC236}">
                  <a16:creationId xmlns:a16="http://schemas.microsoft.com/office/drawing/2014/main" xmlns="" id="{46E61F3F-3DF4-4164-8103-334E2137323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85300" y="1634642"/>
              <a:ext cx="177801" cy="3659"/>
            </a:xfrm>
            <a:custGeom>
              <a:avLst/>
              <a:gdLst/>
              <a:ahLst/>
              <a:cxnLst/>
              <a:rect l="0" t="0" r="0" b="0"/>
              <a:pathLst>
                <a:path w="177801" h="3659">
                  <a:moveTo>
                    <a:pt x="0" y="3658"/>
                  </a:moveTo>
                  <a:lnTo>
                    <a:pt x="0" y="3658"/>
                  </a:lnTo>
                  <a:lnTo>
                    <a:pt x="42716" y="3658"/>
                  </a:lnTo>
                  <a:lnTo>
                    <a:pt x="73078" y="1776"/>
                  </a:lnTo>
                  <a:lnTo>
                    <a:pt x="108679" y="0"/>
                  </a:lnTo>
                  <a:lnTo>
                    <a:pt x="154811" y="2260"/>
                  </a:lnTo>
                  <a:lnTo>
                    <a:pt x="1778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49">
              <a:extLst>
                <a:ext uri="{FF2B5EF4-FFF2-40B4-BE49-F238E27FC236}">
                  <a16:creationId xmlns:a16="http://schemas.microsoft.com/office/drawing/2014/main" xmlns="" id="{59A12C24-D0D9-44F0-97DB-68461742E8D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420029" y="1727200"/>
              <a:ext cx="212922" cy="22422"/>
            </a:xfrm>
            <a:custGeom>
              <a:avLst/>
              <a:gdLst/>
              <a:ahLst/>
              <a:cxnLst/>
              <a:rect l="0" t="0" r="0" b="0"/>
              <a:pathLst>
                <a:path w="212922" h="22422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9756"/>
                  </a:lnTo>
                  <a:lnTo>
                    <a:pt x="4645" y="22421"/>
                  </a:lnTo>
                  <a:lnTo>
                    <a:pt x="41252" y="19742"/>
                  </a:lnTo>
                  <a:lnTo>
                    <a:pt x="72418" y="16300"/>
                  </a:lnTo>
                  <a:lnTo>
                    <a:pt x="107437" y="12419"/>
                  </a:lnTo>
                  <a:lnTo>
                    <a:pt x="143462" y="8342"/>
                  </a:lnTo>
                  <a:lnTo>
                    <a:pt x="189832" y="2785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459">
            <a:extLst>
              <a:ext uri="{FF2B5EF4-FFF2-40B4-BE49-F238E27FC236}">
                <a16:creationId xmlns:a16="http://schemas.microsoft.com/office/drawing/2014/main" xmlns="" id="{3205BCC9-F768-4DB4-A04F-FDCD1B6427BF}"/>
              </a:ext>
            </a:extLst>
          </p:cNvPr>
          <p:cNvGrpSpPr/>
          <p:nvPr/>
        </p:nvGrpSpPr>
        <p:grpSpPr>
          <a:xfrm>
            <a:off x="9967680" y="1324204"/>
            <a:ext cx="465371" cy="909260"/>
            <a:chOff x="9967680" y="1324204"/>
            <a:chExt cx="465371" cy="909260"/>
          </a:xfrm>
        </p:grpSpPr>
        <p:sp>
          <p:nvSpPr>
            <p:cNvPr id="29" name="SMARTInkShape-2350">
              <a:extLst>
                <a:ext uri="{FF2B5EF4-FFF2-40B4-BE49-F238E27FC236}">
                  <a16:creationId xmlns:a16="http://schemas.microsoft.com/office/drawing/2014/main" xmlns="" id="{CAECBB99-618B-4C6D-92F6-DC7A1AD697F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058400" y="1324204"/>
              <a:ext cx="241301" cy="237897"/>
            </a:xfrm>
            <a:custGeom>
              <a:avLst/>
              <a:gdLst/>
              <a:ahLst/>
              <a:cxnLst/>
              <a:rect l="0" t="0" r="0" b="0"/>
              <a:pathLst>
                <a:path w="241301" h="237897">
                  <a:moveTo>
                    <a:pt x="0" y="47396"/>
                  </a:moveTo>
                  <a:lnTo>
                    <a:pt x="0" y="47396"/>
                  </a:lnTo>
                  <a:lnTo>
                    <a:pt x="10844" y="32893"/>
                  </a:lnTo>
                  <a:lnTo>
                    <a:pt x="38282" y="13826"/>
                  </a:lnTo>
                  <a:lnTo>
                    <a:pt x="60053" y="4254"/>
                  </a:lnTo>
                  <a:lnTo>
                    <a:pt x="83840" y="0"/>
                  </a:lnTo>
                  <a:lnTo>
                    <a:pt x="102878" y="1872"/>
                  </a:lnTo>
                  <a:lnTo>
                    <a:pt x="110919" y="4346"/>
                  </a:lnTo>
                  <a:lnTo>
                    <a:pt x="116984" y="10230"/>
                  </a:lnTo>
                  <a:lnTo>
                    <a:pt x="125606" y="28055"/>
                  </a:lnTo>
                  <a:lnTo>
                    <a:pt x="124263" y="53852"/>
                  </a:lnTo>
                  <a:lnTo>
                    <a:pt x="114495" y="84132"/>
                  </a:lnTo>
                  <a:lnTo>
                    <a:pt x="84489" y="131502"/>
                  </a:lnTo>
                  <a:lnTo>
                    <a:pt x="46749" y="170859"/>
                  </a:lnTo>
                  <a:lnTo>
                    <a:pt x="8856" y="207823"/>
                  </a:lnTo>
                  <a:lnTo>
                    <a:pt x="7316" y="212203"/>
                  </a:lnTo>
                  <a:lnTo>
                    <a:pt x="7698" y="215828"/>
                  </a:lnTo>
                  <a:lnTo>
                    <a:pt x="9365" y="218951"/>
                  </a:lnTo>
                  <a:lnTo>
                    <a:pt x="35308" y="226716"/>
                  </a:lnTo>
                  <a:lnTo>
                    <a:pt x="68138" y="229400"/>
                  </a:lnTo>
                  <a:lnTo>
                    <a:pt x="108600" y="230592"/>
                  </a:lnTo>
                  <a:lnTo>
                    <a:pt x="152453" y="231122"/>
                  </a:lnTo>
                  <a:lnTo>
                    <a:pt x="190289" y="233239"/>
                  </a:lnTo>
                  <a:lnTo>
                    <a:pt x="241300" y="237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51">
              <a:extLst>
                <a:ext uri="{FF2B5EF4-FFF2-40B4-BE49-F238E27FC236}">
                  <a16:creationId xmlns:a16="http://schemas.microsoft.com/office/drawing/2014/main" xmlns="" id="{05B83A25-F016-44E8-99C1-1BDE5C3D6E2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967680" y="1698970"/>
              <a:ext cx="465371" cy="40048"/>
            </a:xfrm>
            <a:custGeom>
              <a:avLst/>
              <a:gdLst/>
              <a:ahLst/>
              <a:cxnLst/>
              <a:rect l="0" t="0" r="0" b="0"/>
              <a:pathLst>
                <a:path w="465371" h="40048">
                  <a:moveTo>
                    <a:pt x="8170" y="34580"/>
                  </a:moveTo>
                  <a:lnTo>
                    <a:pt x="8170" y="34580"/>
                  </a:lnTo>
                  <a:lnTo>
                    <a:pt x="147" y="38944"/>
                  </a:lnTo>
                  <a:lnTo>
                    <a:pt x="0" y="39606"/>
                  </a:lnTo>
                  <a:lnTo>
                    <a:pt x="607" y="40047"/>
                  </a:lnTo>
                  <a:lnTo>
                    <a:pt x="31800" y="37297"/>
                  </a:lnTo>
                  <a:lnTo>
                    <a:pt x="75116" y="33906"/>
                  </a:lnTo>
                  <a:lnTo>
                    <a:pt x="101484" y="32014"/>
                  </a:lnTo>
                  <a:lnTo>
                    <a:pt x="133174" y="29342"/>
                  </a:lnTo>
                  <a:lnTo>
                    <a:pt x="168413" y="26149"/>
                  </a:lnTo>
                  <a:lnTo>
                    <a:pt x="206015" y="22609"/>
                  </a:lnTo>
                  <a:lnTo>
                    <a:pt x="243078" y="18838"/>
                  </a:lnTo>
                  <a:lnTo>
                    <a:pt x="279781" y="14913"/>
                  </a:lnTo>
                  <a:lnTo>
                    <a:pt x="316243" y="10886"/>
                  </a:lnTo>
                  <a:lnTo>
                    <a:pt x="347607" y="8200"/>
                  </a:lnTo>
                  <a:lnTo>
                    <a:pt x="375572" y="6410"/>
                  </a:lnTo>
                  <a:lnTo>
                    <a:pt x="420521" y="3716"/>
                  </a:lnTo>
                  <a:lnTo>
                    <a:pt x="459098" y="0"/>
                  </a:lnTo>
                  <a:lnTo>
                    <a:pt x="465370" y="2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52">
              <a:extLst>
                <a:ext uri="{FF2B5EF4-FFF2-40B4-BE49-F238E27FC236}">
                  <a16:creationId xmlns:a16="http://schemas.microsoft.com/office/drawing/2014/main" xmlns="" id="{FE2BB6EE-1054-4111-A17A-9EEF883956A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077450" y="1990016"/>
              <a:ext cx="204029" cy="243448"/>
            </a:xfrm>
            <a:custGeom>
              <a:avLst/>
              <a:gdLst/>
              <a:ahLst/>
              <a:cxnLst/>
              <a:rect l="0" t="0" r="0" b="0"/>
              <a:pathLst>
                <a:path w="204029" h="243448">
                  <a:moveTo>
                    <a:pt x="0" y="41984"/>
                  </a:moveTo>
                  <a:lnTo>
                    <a:pt x="0" y="41984"/>
                  </a:lnTo>
                  <a:lnTo>
                    <a:pt x="0" y="38613"/>
                  </a:lnTo>
                  <a:lnTo>
                    <a:pt x="3370" y="29774"/>
                  </a:lnTo>
                  <a:lnTo>
                    <a:pt x="18951" y="18219"/>
                  </a:lnTo>
                  <a:lnTo>
                    <a:pt x="44812" y="5858"/>
                  </a:lnTo>
                  <a:lnTo>
                    <a:pt x="81560" y="0"/>
                  </a:lnTo>
                  <a:lnTo>
                    <a:pt x="120356" y="5007"/>
                  </a:lnTo>
                  <a:lnTo>
                    <a:pt x="129627" y="10277"/>
                  </a:lnTo>
                  <a:lnTo>
                    <a:pt x="141808" y="25540"/>
                  </a:lnTo>
                  <a:lnTo>
                    <a:pt x="145810" y="44083"/>
                  </a:lnTo>
                  <a:lnTo>
                    <a:pt x="145891" y="53967"/>
                  </a:lnTo>
                  <a:lnTo>
                    <a:pt x="138452" y="74356"/>
                  </a:lnTo>
                  <a:lnTo>
                    <a:pt x="116517" y="103787"/>
                  </a:lnTo>
                  <a:lnTo>
                    <a:pt x="98351" y="119546"/>
                  </a:lnTo>
                  <a:lnTo>
                    <a:pt x="71220" y="135412"/>
                  </a:lnTo>
                  <a:lnTo>
                    <a:pt x="68647" y="138136"/>
                  </a:lnTo>
                  <a:lnTo>
                    <a:pt x="67636" y="139952"/>
                  </a:lnTo>
                  <a:lnTo>
                    <a:pt x="67669" y="141163"/>
                  </a:lnTo>
                  <a:lnTo>
                    <a:pt x="68396" y="141970"/>
                  </a:lnTo>
                  <a:lnTo>
                    <a:pt x="112984" y="147134"/>
                  </a:lnTo>
                  <a:lnTo>
                    <a:pt x="150129" y="155454"/>
                  </a:lnTo>
                  <a:lnTo>
                    <a:pt x="171852" y="162265"/>
                  </a:lnTo>
                  <a:lnTo>
                    <a:pt x="190914" y="174700"/>
                  </a:lnTo>
                  <a:lnTo>
                    <a:pt x="201267" y="187752"/>
                  </a:lnTo>
                  <a:lnTo>
                    <a:pt x="204028" y="194196"/>
                  </a:lnTo>
                  <a:lnTo>
                    <a:pt x="202341" y="200608"/>
                  </a:lnTo>
                  <a:lnTo>
                    <a:pt x="191059" y="213378"/>
                  </a:lnTo>
                  <a:lnTo>
                    <a:pt x="151389" y="229096"/>
                  </a:lnTo>
                  <a:lnTo>
                    <a:pt x="113616" y="236388"/>
                  </a:lnTo>
                  <a:lnTo>
                    <a:pt x="73073" y="241275"/>
                  </a:lnTo>
                  <a:lnTo>
                    <a:pt x="36240" y="243447"/>
                  </a:lnTo>
                  <a:lnTo>
                    <a:pt x="12343" y="240648"/>
                  </a:lnTo>
                  <a:lnTo>
                    <a:pt x="3995" y="237927"/>
                  </a:lnTo>
                  <a:lnTo>
                    <a:pt x="547" y="233996"/>
                  </a:lnTo>
                  <a:lnTo>
                    <a:pt x="365" y="229259"/>
                  </a:lnTo>
                  <a:lnTo>
                    <a:pt x="6350" y="213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2353">
            <a:extLst>
              <a:ext uri="{FF2B5EF4-FFF2-40B4-BE49-F238E27FC236}">
                <a16:creationId xmlns:a16="http://schemas.microsoft.com/office/drawing/2014/main" xmlns="" id="{A6868B4C-16DB-4D34-925C-D909DB22E1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29617" y="2243905"/>
            <a:ext cx="1432116" cy="175446"/>
          </a:xfrm>
          <a:custGeom>
            <a:avLst/>
            <a:gdLst/>
            <a:ahLst/>
            <a:cxnLst/>
            <a:rect l="0" t="0" r="0" b="0"/>
            <a:pathLst>
              <a:path w="1432116" h="175446">
                <a:moveTo>
                  <a:pt x="23733" y="175445"/>
                </a:moveTo>
                <a:lnTo>
                  <a:pt x="23733" y="175445"/>
                </a:lnTo>
                <a:lnTo>
                  <a:pt x="6774" y="168537"/>
                </a:lnTo>
                <a:lnTo>
                  <a:pt x="0" y="163889"/>
                </a:lnTo>
                <a:lnTo>
                  <a:pt x="4718" y="161372"/>
                </a:lnTo>
                <a:lnTo>
                  <a:pt x="18809" y="157901"/>
                </a:lnTo>
                <a:lnTo>
                  <a:pt x="48591" y="154007"/>
                </a:lnTo>
                <a:lnTo>
                  <a:pt x="72760" y="149864"/>
                </a:lnTo>
                <a:lnTo>
                  <a:pt x="102279" y="144280"/>
                </a:lnTo>
                <a:lnTo>
                  <a:pt x="135363" y="137735"/>
                </a:lnTo>
                <a:lnTo>
                  <a:pt x="177881" y="129844"/>
                </a:lnTo>
                <a:lnTo>
                  <a:pt x="226687" y="121055"/>
                </a:lnTo>
                <a:lnTo>
                  <a:pt x="279685" y="111668"/>
                </a:lnTo>
                <a:lnTo>
                  <a:pt x="339712" y="101883"/>
                </a:lnTo>
                <a:lnTo>
                  <a:pt x="404424" y="91831"/>
                </a:lnTo>
                <a:lnTo>
                  <a:pt x="472261" y="81602"/>
                </a:lnTo>
                <a:lnTo>
                  <a:pt x="543590" y="71256"/>
                </a:lnTo>
                <a:lnTo>
                  <a:pt x="617249" y="60830"/>
                </a:lnTo>
                <a:lnTo>
                  <a:pt x="692460" y="50351"/>
                </a:lnTo>
                <a:lnTo>
                  <a:pt x="766590" y="40544"/>
                </a:lnTo>
                <a:lnTo>
                  <a:pt x="839999" y="31183"/>
                </a:lnTo>
                <a:lnTo>
                  <a:pt x="912928" y="22120"/>
                </a:lnTo>
                <a:lnTo>
                  <a:pt x="980596" y="15373"/>
                </a:lnTo>
                <a:lnTo>
                  <a:pt x="1044757" y="10169"/>
                </a:lnTo>
                <a:lnTo>
                  <a:pt x="1106583" y="5994"/>
                </a:lnTo>
                <a:lnTo>
                  <a:pt x="1162616" y="3211"/>
                </a:lnTo>
                <a:lnTo>
                  <a:pt x="1214788" y="1356"/>
                </a:lnTo>
                <a:lnTo>
                  <a:pt x="1264387" y="119"/>
                </a:lnTo>
                <a:lnTo>
                  <a:pt x="1305918" y="0"/>
                </a:lnTo>
                <a:lnTo>
                  <a:pt x="1342073" y="626"/>
                </a:lnTo>
                <a:lnTo>
                  <a:pt x="1374643" y="1749"/>
                </a:lnTo>
                <a:lnTo>
                  <a:pt x="1414595" y="4878"/>
                </a:lnTo>
                <a:lnTo>
                  <a:pt x="1427224" y="6700"/>
                </a:lnTo>
                <a:lnTo>
                  <a:pt x="1432115" y="8621"/>
                </a:lnTo>
                <a:lnTo>
                  <a:pt x="1431849" y="10607"/>
                </a:lnTo>
                <a:lnTo>
                  <a:pt x="1428144" y="12636"/>
                </a:lnTo>
                <a:lnTo>
                  <a:pt x="1386396" y="18654"/>
                </a:lnTo>
                <a:lnTo>
                  <a:pt x="1355509" y="22234"/>
                </a:lnTo>
                <a:lnTo>
                  <a:pt x="1315867" y="26738"/>
                </a:lnTo>
                <a:lnTo>
                  <a:pt x="1270389" y="31857"/>
                </a:lnTo>
                <a:lnTo>
                  <a:pt x="1221020" y="37386"/>
                </a:lnTo>
                <a:lnTo>
                  <a:pt x="1165529" y="42484"/>
                </a:lnTo>
                <a:lnTo>
                  <a:pt x="1105958" y="47293"/>
                </a:lnTo>
                <a:lnTo>
                  <a:pt x="1043666" y="51910"/>
                </a:lnTo>
                <a:lnTo>
                  <a:pt x="978855" y="56399"/>
                </a:lnTo>
                <a:lnTo>
                  <a:pt x="912365" y="60804"/>
                </a:lnTo>
                <a:lnTo>
                  <a:pt x="844754" y="65151"/>
                </a:lnTo>
                <a:lnTo>
                  <a:pt x="779219" y="69460"/>
                </a:lnTo>
                <a:lnTo>
                  <a:pt x="715068" y="73744"/>
                </a:lnTo>
                <a:lnTo>
                  <a:pt x="651840" y="78011"/>
                </a:lnTo>
                <a:lnTo>
                  <a:pt x="594870" y="81561"/>
                </a:lnTo>
                <a:lnTo>
                  <a:pt x="542075" y="84633"/>
                </a:lnTo>
                <a:lnTo>
                  <a:pt x="492060" y="87387"/>
                </a:lnTo>
                <a:lnTo>
                  <a:pt x="450957" y="89223"/>
                </a:lnTo>
                <a:lnTo>
                  <a:pt x="415793" y="90447"/>
                </a:lnTo>
                <a:lnTo>
                  <a:pt x="384590" y="91263"/>
                </a:lnTo>
                <a:lnTo>
                  <a:pt x="337302" y="92412"/>
                </a:lnTo>
                <a:lnTo>
                  <a:pt x="335085" y="91867"/>
                </a:lnTo>
                <a:lnTo>
                  <a:pt x="364027" y="86319"/>
                </a:lnTo>
                <a:lnTo>
                  <a:pt x="389590" y="82161"/>
                </a:lnTo>
                <a:lnTo>
                  <a:pt x="420037" y="77272"/>
                </a:lnTo>
                <a:lnTo>
                  <a:pt x="458680" y="72602"/>
                </a:lnTo>
                <a:lnTo>
                  <a:pt x="502787" y="68077"/>
                </a:lnTo>
                <a:lnTo>
                  <a:pt x="550536" y="63650"/>
                </a:lnTo>
                <a:lnTo>
                  <a:pt x="601417" y="59287"/>
                </a:lnTo>
                <a:lnTo>
                  <a:pt x="654390" y="54967"/>
                </a:lnTo>
                <a:lnTo>
                  <a:pt x="708754" y="50677"/>
                </a:lnTo>
                <a:lnTo>
                  <a:pt x="763341" y="47816"/>
                </a:lnTo>
                <a:lnTo>
                  <a:pt x="818078" y="45909"/>
                </a:lnTo>
                <a:lnTo>
                  <a:pt x="872913" y="44638"/>
                </a:lnTo>
                <a:lnTo>
                  <a:pt x="921464" y="44495"/>
                </a:lnTo>
                <a:lnTo>
                  <a:pt x="965827" y="45106"/>
                </a:lnTo>
                <a:lnTo>
                  <a:pt x="1007395" y="46219"/>
                </a:lnTo>
                <a:lnTo>
                  <a:pt x="1038636" y="48372"/>
                </a:lnTo>
                <a:lnTo>
                  <a:pt x="1082754" y="54527"/>
                </a:lnTo>
                <a:lnTo>
                  <a:pt x="1090992" y="58145"/>
                </a:lnTo>
                <a:lnTo>
                  <a:pt x="1091545" y="61967"/>
                </a:lnTo>
                <a:lnTo>
                  <a:pt x="1086974" y="65926"/>
                </a:lnTo>
                <a:lnTo>
                  <a:pt x="1067700" y="72093"/>
                </a:lnTo>
                <a:lnTo>
                  <a:pt x="1038622" y="79733"/>
                </a:lnTo>
                <a:lnTo>
                  <a:pt x="1003008" y="88354"/>
                </a:lnTo>
                <a:lnTo>
                  <a:pt x="960216" y="96217"/>
                </a:lnTo>
                <a:lnTo>
                  <a:pt x="912638" y="103577"/>
                </a:lnTo>
                <a:lnTo>
                  <a:pt x="861869" y="110599"/>
                </a:lnTo>
                <a:lnTo>
                  <a:pt x="811090" y="116692"/>
                </a:lnTo>
                <a:lnTo>
                  <a:pt x="760304" y="122166"/>
                </a:lnTo>
                <a:lnTo>
                  <a:pt x="709514" y="127225"/>
                </a:lnTo>
                <a:lnTo>
                  <a:pt x="670009" y="131304"/>
                </a:lnTo>
                <a:lnTo>
                  <a:pt x="638028" y="134729"/>
                </a:lnTo>
                <a:lnTo>
                  <a:pt x="593792" y="139710"/>
                </a:lnTo>
                <a:lnTo>
                  <a:pt x="576483" y="141924"/>
                </a:lnTo>
                <a:lnTo>
                  <a:pt x="603128" y="139145"/>
                </a:lnTo>
                <a:lnTo>
                  <a:pt x="628012" y="136428"/>
                </a:lnTo>
                <a:lnTo>
                  <a:pt x="663652" y="133206"/>
                </a:lnTo>
                <a:lnTo>
                  <a:pt x="706463" y="129647"/>
                </a:lnTo>
                <a:lnTo>
                  <a:pt x="754054" y="125863"/>
                </a:lnTo>
                <a:lnTo>
                  <a:pt x="808357" y="122635"/>
                </a:lnTo>
                <a:lnTo>
                  <a:pt x="867138" y="119777"/>
                </a:lnTo>
                <a:lnTo>
                  <a:pt x="928903" y="117166"/>
                </a:lnTo>
                <a:lnTo>
                  <a:pt x="994068" y="116837"/>
                </a:lnTo>
                <a:lnTo>
                  <a:pt x="1061501" y="118029"/>
                </a:lnTo>
                <a:lnTo>
                  <a:pt x="1130445" y="120234"/>
                </a:lnTo>
                <a:lnTo>
                  <a:pt x="1176408" y="121704"/>
                </a:lnTo>
                <a:lnTo>
                  <a:pt x="1268333" y="1246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461">
            <a:extLst>
              <a:ext uri="{FF2B5EF4-FFF2-40B4-BE49-F238E27FC236}">
                <a16:creationId xmlns:a16="http://schemas.microsoft.com/office/drawing/2014/main" xmlns="" id="{19E586D6-1609-4F1D-988F-D91B6B9EEC39}"/>
              </a:ext>
            </a:extLst>
          </p:cNvPr>
          <p:cNvGrpSpPr/>
          <p:nvPr/>
        </p:nvGrpSpPr>
        <p:grpSpPr>
          <a:xfrm>
            <a:off x="2134869" y="3235854"/>
            <a:ext cx="1117013" cy="625112"/>
            <a:chOff x="2134869" y="3235854"/>
            <a:chExt cx="1117013" cy="625112"/>
          </a:xfrm>
        </p:grpSpPr>
        <p:sp>
          <p:nvSpPr>
            <p:cNvPr id="34" name="SMARTInkShape-2354">
              <a:extLst>
                <a:ext uri="{FF2B5EF4-FFF2-40B4-BE49-F238E27FC236}">
                  <a16:creationId xmlns:a16="http://schemas.microsoft.com/office/drawing/2014/main" xmlns="" id="{70516FE8-7862-479F-A6F6-ECD90C1599B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34869" y="3235854"/>
              <a:ext cx="221875" cy="625112"/>
            </a:xfrm>
            <a:custGeom>
              <a:avLst/>
              <a:gdLst/>
              <a:ahLst/>
              <a:cxnLst/>
              <a:rect l="0" t="0" r="0" b="0"/>
              <a:pathLst>
                <a:path w="221875" h="625112">
                  <a:moveTo>
                    <a:pt x="17781" y="237596"/>
                  </a:moveTo>
                  <a:lnTo>
                    <a:pt x="17781" y="237596"/>
                  </a:lnTo>
                  <a:lnTo>
                    <a:pt x="19192" y="272938"/>
                  </a:lnTo>
                  <a:lnTo>
                    <a:pt x="24523" y="308102"/>
                  </a:lnTo>
                  <a:lnTo>
                    <a:pt x="27215" y="331872"/>
                  </a:lnTo>
                  <a:lnTo>
                    <a:pt x="29715" y="359008"/>
                  </a:lnTo>
                  <a:lnTo>
                    <a:pt x="32087" y="388387"/>
                  </a:lnTo>
                  <a:lnTo>
                    <a:pt x="32963" y="416440"/>
                  </a:lnTo>
                  <a:lnTo>
                    <a:pt x="32841" y="443609"/>
                  </a:lnTo>
                  <a:lnTo>
                    <a:pt x="32054" y="470188"/>
                  </a:lnTo>
                  <a:lnTo>
                    <a:pt x="32235" y="495668"/>
                  </a:lnTo>
                  <a:lnTo>
                    <a:pt x="33062" y="520417"/>
                  </a:lnTo>
                  <a:lnTo>
                    <a:pt x="35156" y="565083"/>
                  </a:lnTo>
                  <a:lnTo>
                    <a:pt x="36335" y="610501"/>
                  </a:lnTo>
                  <a:lnTo>
                    <a:pt x="36610" y="625111"/>
                  </a:lnTo>
                  <a:lnTo>
                    <a:pt x="27326" y="609497"/>
                  </a:lnTo>
                  <a:lnTo>
                    <a:pt x="14967" y="571513"/>
                  </a:lnTo>
                  <a:lnTo>
                    <a:pt x="11672" y="545579"/>
                  </a:lnTo>
                  <a:lnTo>
                    <a:pt x="9475" y="517001"/>
                  </a:lnTo>
                  <a:lnTo>
                    <a:pt x="7305" y="483133"/>
                  </a:lnTo>
                  <a:lnTo>
                    <a:pt x="5152" y="445737"/>
                  </a:lnTo>
                  <a:lnTo>
                    <a:pt x="3012" y="405990"/>
                  </a:lnTo>
                  <a:lnTo>
                    <a:pt x="1585" y="362559"/>
                  </a:lnTo>
                  <a:lnTo>
                    <a:pt x="634" y="316671"/>
                  </a:lnTo>
                  <a:lnTo>
                    <a:pt x="0" y="269146"/>
                  </a:lnTo>
                  <a:lnTo>
                    <a:pt x="1693" y="224057"/>
                  </a:lnTo>
                  <a:lnTo>
                    <a:pt x="4939" y="180592"/>
                  </a:lnTo>
                  <a:lnTo>
                    <a:pt x="9220" y="138210"/>
                  </a:lnTo>
                  <a:lnTo>
                    <a:pt x="14896" y="105016"/>
                  </a:lnTo>
                  <a:lnTo>
                    <a:pt x="21502" y="77948"/>
                  </a:lnTo>
                  <a:lnTo>
                    <a:pt x="37073" y="37525"/>
                  </a:lnTo>
                  <a:lnTo>
                    <a:pt x="55753" y="12503"/>
                  </a:lnTo>
                  <a:lnTo>
                    <a:pt x="67790" y="5690"/>
                  </a:lnTo>
                  <a:lnTo>
                    <a:pt x="96217" y="0"/>
                  </a:lnTo>
                  <a:lnTo>
                    <a:pt x="127666" y="9231"/>
                  </a:lnTo>
                  <a:lnTo>
                    <a:pt x="159046" y="29561"/>
                  </a:lnTo>
                  <a:lnTo>
                    <a:pt x="187104" y="59764"/>
                  </a:lnTo>
                  <a:lnTo>
                    <a:pt x="208041" y="96236"/>
                  </a:lnTo>
                  <a:lnTo>
                    <a:pt x="220874" y="135258"/>
                  </a:lnTo>
                  <a:lnTo>
                    <a:pt x="221874" y="173768"/>
                  </a:lnTo>
                  <a:lnTo>
                    <a:pt x="208208" y="208287"/>
                  </a:lnTo>
                  <a:lnTo>
                    <a:pt x="183554" y="239386"/>
                  </a:lnTo>
                  <a:lnTo>
                    <a:pt x="149078" y="267319"/>
                  </a:lnTo>
                  <a:lnTo>
                    <a:pt x="112119" y="284438"/>
                  </a:lnTo>
                  <a:lnTo>
                    <a:pt x="77348" y="292986"/>
                  </a:lnTo>
                  <a:lnTo>
                    <a:pt x="50135" y="294434"/>
                  </a:lnTo>
                  <a:lnTo>
                    <a:pt x="43583" y="292421"/>
                  </a:lnTo>
                  <a:lnTo>
                    <a:pt x="41332" y="288963"/>
                  </a:lnTo>
                  <a:lnTo>
                    <a:pt x="43181" y="275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55">
              <a:extLst>
                <a:ext uri="{FF2B5EF4-FFF2-40B4-BE49-F238E27FC236}">
                  <a16:creationId xmlns:a16="http://schemas.microsoft.com/office/drawing/2014/main" xmlns="" id="{F541966E-230A-4BB2-97D1-41606F7A1AC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76665" y="3575050"/>
              <a:ext cx="144286" cy="177801"/>
            </a:xfrm>
            <a:custGeom>
              <a:avLst/>
              <a:gdLst/>
              <a:ahLst/>
              <a:cxnLst/>
              <a:rect l="0" t="0" r="0" b="0"/>
              <a:pathLst>
                <a:path w="144286" h="1778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129" y="0"/>
                  </a:lnTo>
                  <a:lnTo>
                    <a:pt x="42018" y="37576"/>
                  </a:lnTo>
                  <a:lnTo>
                    <a:pt x="82613" y="81819"/>
                  </a:lnTo>
                  <a:lnTo>
                    <a:pt x="111642" y="128110"/>
                  </a:lnTo>
                  <a:lnTo>
                    <a:pt x="135378" y="169305"/>
                  </a:lnTo>
                  <a:lnTo>
                    <a:pt x="144285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56">
              <a:extLst>
                <a:ext uri="{FF2B5EF4-FFF2-40B4-BE49-F238E27FC236}">
                  <a16:creationId xmlns:a16="http://schemas.microsoft.com/office/drawing/2014/main" xmlns="" id="{6F82FE17-EEBB-4D00-8428-E2BE0213ECD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32050" y="3564017"/>
              <a:ext cx="88901" cy="182484"/>
            </a:xfrm>
            <a:custGeom>
              <a:avLst/>
              <a:gdLst/>
              <a:ahLst/>
              <a:cxnLst/>
              <a:rect l="0" t="0" r="0" b="0"/>
              <a:pathLst>
                <a:path w="88901" h="182484">
                  <a:moveTo>
                    <a:pt x="88900" y="23733"/>
                  </a:moveTo>
                  <a:lnTo>
                    <a:pt x="88900" y="23733"/>
                  </a:lnTo>
                  <a:lnTo>
                    <a:pt x="88194" y="9935"/>
                  </a:lnTo>
                  <a:lnTo>
                    <a:pt x="83433" y="0"/>
                  </a:lnTo>
                  <a:lnTo>
                    <a:pt x="71174" y="15987"/>
                  </a:lnTo>
                  <a:lnTo>
                    <a:pt x="44921" y="57716"/>
                  </a:lnTo>
                  <a:lnTo>
                    <a:pt x="25540" y="96126"/>
                  </a:lnTo>
                  <a:lnTo>
                    <a:pt x="6770" y="143239"/>
                  </a:lnTo>
                  <a:lnTo>
                    <a:pt x="0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57">
              <a:extLst>
                <a:ext uri="{FF2B5EF4-FFF2-40B4-BE49-F238E27FC236}">
                  <a16:creationId xmlns:a16="http://schemas.microsoft.com/office/drawing/2014/main" xmlns="" id="{9A692021-F7F8-4879-901A-7825CC77C4C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12508" y="3284095"/>
              <a:ext cx="164043" cy="329219"/>
            </a:xfrm>
            <a:custGeom>
              <a:avLst/>
              <a:gdLst/>
              <a:ahLst/>
              <a:cxnLst/>
              <a:rect l="0" t="0" r="0" b="0"/>
              <a:pathLst>
                <a:path w="164043" h="329219">
                  <a:moveTo>
                    <a:pt x="151342" y="11555"/>
                  </a:moveTo>
                  <a:lnTo>
                    <a:pt x="151342" y="11555"/>
                  </a:lnTo>
                  <a:lnTo>
                    <a:pt x="145567" y="6486"/>
                  </a:lnTo>
                  <a:lnTo>
                    <a:pt x="139133" y="2717"/>
                  </a:lnTo>
                  <a:lnTo>
                    <a:pt x="120835" y="0"/>
                  </a:lnTo>
                  <a:lnTo>
                    <a:pt x="94168" y="9307"/>
                  </a:lnTo>
                  <a:lnTo>
                    <a:pt x="60554" y="38954"/>
                  </a:lnTo>
                  <a:lnTo>
                    <a:pt x="38084" y="72651"/>
                  </a:lnTo>
                  <a:lnTo>
                    <a:pt x="18455" y="114909"/>
                  </a:lnTo>
                  <a:lnTo>
                    <a:pt x="11245" y="139018"/>
                  </a:lnTo>
                  <a:lnTo>
                    <a:pt x="5027" y="164264"/>
                  </a:lnTo>
                  <a:lnTo>
                    <a:pt x="0" y="209248"/>
                  </a:lnTo>
                  <a:lnTo>
                    <a:pt x="1529" y="248291"/>
                  </a:lnTo>
                  <a:lnTo>
                    <a:pt x="9264" y="279754"/>
                  </a:lnTo>
                  <a:lnTo>
                    <a:pt x="25402" y="304086"/>
                  </a:lnTo>
                  <a:lnTo>
                    <a:pt x="35632" y="314526"/>
                  </a:lnTo>
                  <a:lnTo>
                    <a:pt x="60169" y="326125"/>
                  </a:lnTo>
                  <a:lnTo>
                    <a:pt x="73627" y="329218"/>
                  </a:lnTo>
                  <a:lnTo>
                    <a:pt x="107394" y="327011"/>
                  </a:lnTo>
                  <a:lnTo>
                    <a:pt x="164042" y="316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58">
              <a:extLst>
                <a:ext uri="{FF2B5EF4-FFF2-40B4-BE49-F238E27FC236}">
                  <a16:creationId xmlns:a16="http://schemas.microsoft.com/office/drawing/2014/main" xmlns="" id="{4752BBB8-E5E5-44B0-BE9D-0415E212240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887637" y="3354565"/>
              <a:ext cx="204814" cy="220486"/>
            </a:xfrm>
            <a:custGeom>
              <a:avLst/>
              <a:gdLst/>
              <a:ahLst/>
              <a:cxnLst/>
              <a:rect l="0" t="0" r="0" b="0"/>
              <a:pathLst>
                <a:path w="204814" h="220486">
                  <a:moveTo>
                    <a:pt x="173063" y="10935"/>
                  </a:moveTo>
                  <a:lnTo>
                    <a:pt x="173063" y="10935"/>
                  </a:lnTo>
                  <a:lnTo>
                    <a:pt x="167596" y="0"/>
                  </a:lnTo>
                  <a:lnTo>
                    <a:pt x="166059" y="46746"/>
                  </a:lnTo>
                  <a:lnTo>
                    <a:pt x="160248" y="86848"/>
                  </a:lnTo>
                  <a:lnTo>
                    <a:pt x="144336" y="127894"/>
                  </a:lnTo>
                  <a:lnTo>
                    <a:pt x="109951" y="166238"/>
                  </a:lnTo>
                  <a:lnTo>
                    <a:pt x="92097" y="178736"/>
                  </a:lnTo>
                  <a:lnTo>
                    <a:pt x="72402" y="184291"/>
                  </a:lnTo>
                  <a:lnTo>
                    <a:pt x="38110" y="180676"/>
                  </a:lnTo>
                  <a:lnTo>
                    <a:pt x="19245" y="170572"/>
                  </a:lnTo>
                  <a:lnTo>
                    <a:pt x="11251" y="163926"/>
                  </a:lnTo>
                  <a:lnTo>
                    <a:pt x="2369" y="149016"/>
                  </a:lnTo>
                  <a:lnTo>
                    <a:pt x="0" y="141089"/>
                  </a:lnTo>
                  <a:lnTo>
                    <a:pt x="537" y="134393"/>
                  </a:lnTo>
                  <a:lnTo>
                    <a:pt x="6779" y="123191"/>
                  </a:lnTo>
                  <a:lnTo>
                    <a:pt x="20372" y="115389"/>
                  </a:lnTo>
                  <a:lnTo>
                    <a:pt x="38878" y="110982"/>
                  </a:lnTo>
                  <a:lnTo>
                    <a:pt x="61214" y="111374"/>
                  </a:lnTo>
                  <a:lnTo>
                    <a:pt x="97589" y="122304"/>
                  </a:lnTo>
                  <a:lnTo>
                    <a:pt x="144984" y="150030"/>
                  </a:lnTo>
                  <a:lnTo>
                    <a:pt x="170861" y="182683"/>
                  </a:lnTo>
                  <a:lnTo>
                    <a:pt x="189576" y="213208"/>
                  </a:lnTo>
                  <a:lnTo>
                    <a:pt x="204813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59">
              <a:extLst>
                <a:ext uri="{FF2B5EF4-FFF2-40B4-BE49-F238E27FC236}">
                  <a16:creationId xmlns:a16="http://schemas.microsoft.com/office/drawing/2014/main" xmlns="" id="{34A3C404-5E40-4651-B6A6-FEDDDF66210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175000" y="3270250"/>
              <a:ext cx="76882" cy="355601"/>
            </a:xfrm>
            <a:custGeom>
              <a:avLst/>
              <a:gdLst/>
              <a:ahLst/>
              <a:cxnLst/>
              <a:rect l="0" t="0" r="0" b="0"/>
              <a:pathLst>
                <a:path w="76882" h="355601">
                  <a:moveTo>
                    <a:pt x="0" y="0"/>
                  </a:moveTo>
                  <a:lnTo>
                    <a:pt x="0" y="0"/>
                  </a:lnTo>
                  <a:lnTo>
                    <a:pt x="20278" y="40556"/>
                  </a:lnTo>
                  <a:lnTo>
                    <a:pt x="41913" y="87354"/>
                  </a:lnTo>
                  <a:lnTo>
                    <a:pt x="52965" y="122785"/>
                  </a:lnTo>
                  <a:lnTo>
                    <a:pt x="62580" y="161580"/>
                  </a:lnTo>
                  <a:lnTo>
                    <a:pt x="70852" y="201636"/>
                  </a:lnTo>
                  <a:lnTo>
                    <a:pt x="76881" y="240605"/>
                  </a:lnTo>
                  <a:lnTo>
                    <a:pt x="76267" y="275328"/>
                  </a:lnTo>
                  <a:lnTo>
                    <a:pt x="66107" y="318881"/>
                  </a:lnTo>
                  <a:lnTo>
                    <a:pt x="5080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62">
            <a:extLst>
              <a:ext uri="{FF2B5EF4-FFF2-40B4-BE49-F238E27FC236}">
                <a16:creationId xmlns:a16="http://schemas.microsoft.com/office/drawing/2014/main" xmlns="" id="{6CFEF677-BCDB-4A8B-B18C-AE34DCB8B864}"/>
              </a:ext>
            </a:extLst>
          </p:cNvPr>
          <p:cNvGrpSpPr/>
          <p:nvPr/>
        </p:nvGrpSpPr>
        <p:grpSpPr>
          <a:xfrm>
            <a:off x="3733408" y="3454400"/>
            <a:ext cx="228993" cy="144286"/>
            <a:chOff x="3733408" y="3454400"/>
            <a:chExt cx="228993" cy="144286"/>
          </a:xfrm>
        </p:grpSpPr>
        <p:sp>
          <p:nvSpPr>
            <p:cNvPr id="41" name="SMARTInkShape-2360">
              <a:extLst>
                <a:ext uri="{FF2B5EF4-FFF2-40B4-BE49-F238E27FC236}">
                  <a16:creationId xmlns:a16="http://schemas.microsoft.com/office/drawing/2014/main" xmlns="" id="{D55113DA-5215-4B0E-92B2-29CD80A3079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65550" y="34544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7089" y="0"/>
                  </a:lnTo>
                  <a:lnTo>
                    <a:pt x="80195" y="0"/>
                  </a:lnTo>
                  <a:lnTo>
                    <a:pt x="11607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61">
              <a:extLst>
                <a:ext uri="{FF2B5EF4-FFF2-40B4-BE49-F238E27FC236}">
                  <a16:creationId xmlns:a16="http://schemas.microsoft.com/office/drawing/2014/main" xmlns="" id="{7C05E94B-CD7D-4CA5-B230-1E574E94513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733408" y="3556000"/>
              <a:ext cx="228993" cy="42686"/>
            </a:xfrm>
            <a:custGeom>
              <a:avLst/>
              <a:gdLst/>
              <a:ahLst/>
              <a:cxnLst/>
              <a:rect l="0" t="0" r="0" b="0"/>
              <a:pathLst>
                <a:path w="228993" h="42686">
                  <a:moveTo>
                    <a:pt x="6742" y="31750"/>
                  </a:moveTo>
                  <a:lnTo>
                    <a:pt x="6742" y="31750"/>
                  </a:lnTo>
                  <a:lnTo>
                    <a:pt x="0" y="38492"/>
                  </a:lnTo>
                  <a:lnTo>
                    <a:pt x="130" y="40478"/>
                  </a:lnTo>
                  <a:lnTo>
                    <a:pt x="2335" y="41802"/>
                  </a:lnTo>
                  <a:lnTo>
                    <a:pt x="5920" y="42685"/>
                  </a:lnTo>
                  <a:lnTo>
                    <a:pt x="41306" y="40556"/>
                  </a:lnTo>
                  <a:lnTo>
                    <a:pt x="81841" y="31666"/>
                  </a:lnTo>
                  <a:lnTo>
                    <a:pt x="105491" y="25343"/>
                  </a:lnTo>
                  <a:lnTo>
                    <a:pt x="129724" y="19718"/>
                  </a:lnTo>
                  <a:lnTo>
                    <a:pt x="154347" y="14556"/>
                  </a:lnTo>
                  <a:lnTo>
                    <a:pt x="195816" y="6469"/>
                  </a:lnTo>
                  <a:lnTo>
                    <a:pt x="228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362">
            <a:extLst>
              <a:ext uri="{FF2B5EF4-FFF2-40B4-BE49-F238E27FC236}">
                <a16:creationId xmlns:a16="http://schemas.microsoft.com/office/drawing/2014/main" xmlns="" id="{C75A6611-96E3-442D-89B8-9F2EB097D4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74733" y="3093856"/>
            <a:ext cx="544968" cy="367990"/>
          </a:xfrm>
          <a:custGeom>
            <a:avLst/>
            <a:gdLst/>
            <a:ahLst/>
            <a:cxnLst/>
            <a:rect l="0" t="0" r="0" b="0"/>
            <a:pathLst>
              <a:path w="544968" h="367990">
                <a:moveTo>
                  <a:pt x="322717" y="17644"/>
                </a:moveTo>
                <a:lnTo>
                  <a:pt x="322717" y="17644"/>
                </a:lnTo>
                <a:lnTo>
                  <a:pt x="363473" y="0"/>
                </a:lnTo>
                <a:lnTo>
                  <a:pt x="363292" y="237"/>
                </a:lnTo>
                <a:lnTo>
                  <a:pt x="325847" y="15988"/>
                </a:lnTo>
                <a:lnTo>
                  <a:pt x="290476" y="29137"/>
                </a:lnTo>
                <a:lnTo>
                  <a:pt x="248885" y="46271"/>
                </a:lnTo>
                <a:lnTo>
                  <a:pt x="205237" y="65645"/>
                </a:lnTo>
                <a:lnTo>
                  <a:pt x="162318" y="86015"/>
                </a:lnTo>
                <a:lnTo>
                  <a:pt x="127251" y="104946"/>
                </a:lnTo>
                <a:lnTo>
                  <a:pt x="91234" y="129589"/>
                </a:lnTo>
                <a:lnTo>
                  <a:pt x="83728" y="136724"/>
                </a:lnTo>
                <a:lnTo>
                  <a:pt x="80841" y="142892"/>
                </a:lnTo>
                <a:lnTo>
                  <a:pt x="81033" y="148415"/>
                </a:lnTo>
                <a:lnTo>
                  <a:pt x="83278" y="153508"/>
                </a:lnTo>
                <a:lnTo>
                  <a:pt x="98942" y="162930"/>
                </a:lnTo>
                <a:lnTo>
                  <a:pt x="143054" y="174286"/>
                </a:lnTo>
                <a:lnTo>
                  <a:pt x="180778" y="179690"/>
                </a:lnTo>
                <a:lnTo>
                  <a:pt x="226960" y="187405"/>
                </a:lnTo>
                <a:lnTo>
                  <a:pt x="246997" y="194458"/>
                </a:lnTo>
                <a:lnTo>
                  <a:pt x="250365" y="199726"/>
                </a:lnTo>
                <a:lnTo>
                  <a:pt x="249787" y="206060"/>
                </a:lnTo>
                <a:lnTo>
                  <a:pt x="246581" y="213105"/>
                </a:lnTo>
                <a:lnTo>
                  <a:pt x="204987" y="239874"/>
                </a:lnTo>
                <a:lnTo>
                  <a:pt x="163148" y="261757"/>
                </a:lnTo>
                <a:lnTo>
                  <a:pt x="117742" y="284889"/>
                </a:lnTo>
                <a:lnTo>
                  <a:pt x="74043" y="306928"/>
                </a:lnTo>
                <a:lnTo>
                  <a:pt x="38628" y="326601"/>
                </a:lnTo>
                <a:lnTo>
                  <a:pt x="6180" y="349781"/>
                </a:lnTo>
                <a:lnTo>
                  <a:pt x="1625" y="355486"/>
                </a:lnTo>
                <a:lnTo>
                  <a:pt x="0" y="359994"/>
                </a:lnTo>
                <a:lnTo>
                  <a:pt x="328" y="363705"/>
                </a:lnTo>
                <a:lnTo>
                  <a:pt x="1958" y="366885"/>
                </a:lnTo>
                <a:lnTo>
                  <a:pt x="41332" y="367989"/>
                </a:lnTo>
                <a:lnTo>
                  <a:pt x="86415" y="365499"/>
                </a:lnTo>
                <a:lnTo>
                  <a:pt x="112266" y="363847"/>
                </a:lnTo>
                <a:lnTo>
                  <a:pt x="140788" y="362040"/>
                </a:lnTo>
                <a:lnTo>
                  <a:pt x="171092" y="360130"/>
                </a:lnTo>
                <a:lnTo>
                  <a:pt x="202584" y="358152"/>
                </a:lnTo>
                <a:lnTo>
                  <a:pt x="234867" y="356832"/>
                </a:lnTo>
                <a:lnTo>
                  <a:pt x="267678" y="355953"/>
                </a:lnTo>
                <a:lnTo>
                  <a:pt x="300841" y="355366"/>
                </a:lnTo>
                <a:lnTo>
                  <a:pt x="332827" y="354976"/>
                </a:lnTo>
                <a:lnTo>
                  <a:pt x="364029" y="354715"/>
                </a:lnTo>
                <a:lnTo>
                  <a:pt x="394709" y="354541"/>
                </a:lnTo>
                <a:lnTo>
                  <a:pt x="425039" y="353720"/>
                </a:lnTo>
                <a:lnTo>
                  <a:pt x="455138" y="352467"/>
                </a:lnTo>
                <a:lnTo>
                  <a:pt x="485080" y="350926"/>
                </a:lnTo>
                <a:lnTo>
                  <a:pt x="544967" y="3478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464">
            <a:extLst>
              <a:ext uri="{FF2B5EF4-FFF2-40B4-BE49-F238E27FC236}">
                <a16:creationId xmlns:a16="http://schemas.microsoft.com/office/drawing/2014/main" xmlns="" id="{4BBCC5F0-76AD-44AE-86BF-D6F21970620A}"/>
              </a:ext>
            </a:extLst>
          </p:cNvPr>
          <p:cNvGrpSpPr/>
          <p:nvPr/>
        </p:nvGrpSpPr>
        <p:grpSpPr>
          <a:xfrm>
            <a:off x="5470329" y="3073923"/>
            <a:ext cx="1676792" cy="450328"/>
            <a:chOff x="5470329" y="3073923"/>
            <a:chExt cx="1676792" cy="450328"/>
          </a:xfrm>
        </p:grpSpPr>
        <p:sp>
          <p:nvSpPr>
            <p:cNvPr id="45" name="SMARTInkShape-2363">
              <a:extLst>
                <a:ext uri="{FF2B5EF4-FFF2-40B4-BE49-F238E27FC236}">
                  <a16:creationId xmlns:a16="http://schemas.microsoft.com/office/drawing/2014/main" xmlns="" id="{D4953B09-614E-4F69-9693-CDDAEAB1648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581650" y="3082442"/>
              <a:ext cx="25139" cy="295759"/>
            </a:xfrm>
            <a:custGeom>
              <a:avLst/>
              <a:gdLst/>
              <a:ahLst/>
              <a:cxnLst/>
              <a:rect l="0" t="0" r="0" b="0"/>
              <a:pathLst>
                <a:path w="25139" h="295759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19756" y="0"/>
                  </a:lnTo>
                  <a:lnTo>
                    <a:pt x="22421" y="1562"/>
                  </a:lnTo>
                  <a:lnTo>
                    <a:pt x="24076" y="8371"/>
                  </a:lnTo>
                  <a:lnTo>
                    <a:pt x="25138" y="46844"/>
                  </a:lnTo>
                  <a:lnTo>
                    <a:pt x="23402" y="78591"/>
                  </a:lnTo>
                  <a:lnTo>
                    <a:pt x="19573" y="114573"/>
                  </a:lnTo>
                  <a:lnTo>
                    <a:pt x="13168" y="154083"/>
                  </a:lnTo>
                  <a:lnTo>
                    <a:pt x="7499" y="193280"/>
                  </a:lnTo>
                  <a:lnTo>
                    <a:pt x="3333" y="229045"/>
                  </a:lnTo>
                  <a:lnTo>
                    <a:pt x="658" y="275107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64">
              <a:extLst>
                <a:ext uri="{FF2B5EF4-FFF2-40B4-BE49-F238E27FC236}">
                  <a16:creationId xmlns:a16="http://schemas.microsoft.com/office/drawing/2014/main" xmlns="" id="{0C7BE912-5E75-461C-9B50-8B062B78FCB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048500" y="3206750"/>
              <a:ext cx="98621" cy="317501"/>
            </a:xfrm>
            <a:custGeom>
              <a:avLst/>
              <a:gdLst/>
              <a:ahLst/>
              <a:cxnLst/>
              <a:rect l="0" t="0" r="0" b="0"/>
              <a:pathLst>
                <a:path w="98621" h="317501">
                  <a:moveTo>
                    <a:pt x="95250" y="0"/>
                  </a:moveTo>
                  <a:lnTo>
                    <a:pt x="95250" y="0"/>
                  </a:lnTo>
                  <a:lnTo>
                    <a:pt x="98620" y="45466"/>
                  </a:lnTo>
                  <a:lnTo>
                    <a:pt x="96513" y="77827"/>
                  </a:lnTo>
                  <a:lnTo>
                    <a:pt x="90167" y="116434"/>
                  </a:lnTo>
                  <a:lnTo>
                    <a:pt x="80290" y="159463"/>
                  </a:lnTo>
                  <a:lnTo>
                    <a:pt x="68845" y="200695"/>
                  </a:lnTo>
                  <a:lnTo>
                    <a:pt x="55997" y="238070"/>
                  </a:lnTo>
                  <a:lnTo>
                    <a:pt x="32898" y="280794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365">
              <a:extLst>
                <a:ext uri="{FF2B5EF4-FFF2-40B4-BE49-F238E27FC236}">
                  <a16:creationId xmlns:a16="http://schemas.microsoft.com/office/drawing/2014/main" xmlns="" id="{AAE73CBD-800E-4487-B671-DD48C1CCA2A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29990" y="3232150"/>
              <a:ext cx="186761" cy="171732"/>
            </a:xfrm>
            <a:custGeom>
              <a:avLst/>
              <a:gdLst/>
              <a:ahLst/>
              <a:cxnLst/>
              <a:rect l="0" t="0" r="0" b="0"/>
              <a:pathLst>
                <a:path w="186761" h="171732">
                  <a:moveTo>
                    <a:pt x="186760" y="0"/>
                  </a:moveTo>
                  <a:lnTo>
                    <a:pt x="186760" y="0"/>
                  </a:lnTo>
                  <a:lnTo>
                    <a:pt x="165712" y="42095"/>
                  </a:lnTo>
                  <a:lnTo>
                    <a:pt x="141326" y="80754"/>
                  </a:lnTo>
                  <a:lnTo>
                    <a:pt x="105016" y="123489"/>
                  </a:lnTo>
                  <a:lnTo>
                    <a:pt x="66348" y="157318"/>
                  </a:lnTo>
                  <a:lnTo>
                    <a:pt x="42697" y="168697"/>
                  </a:lnTo>
                  <a:lnTo>
                    <a:pt x="31452" y="171731"/>
                  </a:lnTo>
                  <a:lnTo>
                    <a:pt x="22543" y="171637"/>
                  </a:lnTo>
                  <a:lnTo>
                    <a:pt x="15194" y="169458"/>
                  </a:lnTo>
                  <a:lnTo>
                    <a:pt x="8882" y="165889"/>
                  </a:lnTo>
                  <a:lnTo>
                    <a:pt x="4675" y="160687"/>
                  </a:lnTo>
                  <a:lnTo>
                    <a:pt x="0" y="147381"/>
                  </a:lnTo>
                  <a:lnTo>
                    <a:pt x="4109" y="117281"/>
                  </a:lnTo>
                  <a:lnTo>
                    <a:pt x="14264" y="91665"/>
                  </a:lnTo>
                  <a:lnTo>
                    <a:pt x="19552" y="87216"/>
                  </a:lnTo>
                  <a:lnTo>
                    <a:pt x="25899" y="84955"/>
                  </a:lnTo>
                  <a:lnTo>
                    <a:pt x="41183" y="85030"/>
                  </a:lnTo>
                  <a:lnTo>
                    <a:pt x="69621" y="94417"/>
                  </a:lnTo>
                  <a:lnTo>
                    <a:pt x="98273" y="114445"/>
                  </a:lnTo>
                  <a:lnTo>
                    <a:pt x="137369" y="160911"/>
                  </a:lnTo>
                  <a:lnTo>
                    <a:pt x="15501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366">
              <a:extLst>
                <a:ext uri="{FF2B5EF4-FFF2-40B4-BE49-F238E27FC236}">
                  <a16:creationId xmlns:a16="http://schemas.microsoft.com/office/drawing/2014/main" xmlns="" id="{430018AA-01B7-4396-8687-DD460BBEF5D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568591" y="3378200"/>
              <a:ext cx="238610" cy="9722"/>
            </a:xfrm>
            <a:custGeom>
              <a:avLst/>
              <a:gdLst/>
              <a:ahLst/>
              <a:cxnLst/>
              <a:rect l="0" t="0" r="0" b="0"/>
              <a:pathLst>
                <a:path w="238610" h="9722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5"/>
                  </a:lnTo>
                  <a:lnTo>
                    <a:pt x="1563" y="9721"/>
                  </a:lnTo>
                  <a:lnTo>
                    <a:pt x="36485" y="7747"/>
                  </a:lnTo>
                  <a:lnTo>
                    <a:pt x="69989" y="6971"/>
                  </a:lnTo>
                  <a:lnTo>
                    <a:pt x="110280" y="6626"/>
                  </a:lnTo>
                  <a:lnTo>
                    <a:pt x="153351" y="5767"/>
                  </a:lnTo>
                  <a:lnTo>
                    <a:pt x="196012" y="3034"/>
                  </a:lnTo>
                  <a:lnTo>
                    <a:pt x="238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67">
              <a:extLst>
                <a:ext uri="{FF2B5EF4-FFF2-40B4-BE49-F238E27FC236}">
                  <a16:creationId xmlns:a16="http://schemas.microsoft.com/office/drawing/2014/main" xmlns="" id="{4B70CF1F-3177-40E9-BC3C-F01E8A02673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553200" y="3292622"/>
              <a:ext cx="120651" cy="9379"/>
            </a:xfrm>
            <a:custGeom>
              <a:avLst/>
              <a:gdLst/>
              <a:ahLst/>
              <a:cxnLst/>
              <a:rect l="0" t="0" r="0" b="0"/>
              <a:pathLst>
                <a:path w="120651" h="9379">
                  <a:moveTo>
                    <a:pt x="0" y="9378"/>
                  </a:moveTo>
                  <a:lnTo>
                    <a:pt x="0" y="9378"/>
                  </a:lnTo>
                  <a:lnTo>
                    <a:pt x="16620" y="5014"/>
                  </a:lnTo>
                  <a:lnTo>
                    <a:pt x="54292" y="1539"/>
                  </a:lnTo>
                  <a:lnTo>
                    <a:pt x="88053" y="0"/>
                  </a:lnTo>
                  <a:lnTo>
                    <a:pt x="120650" y="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68">
              <a:extLst>
                <a:ext uri="{FF2B5EF4-FFF2-40B4-BE49-F238E27FC236}">
                  <a16:creationId xmlns:a16="http://schemas.microsoft.com/office/drawing/2014/main" xmlns="" id="{04AFCC6F-FC63-4464-86DC-FE66633EBBD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13500" y="32575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9616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69">
              <a:extLst>
                <a:ext uri="{FF2B5EF4-FFF2-40B4-BE49-F238E27FC236}">
                  <a16:creationId xmlns:a16="http://schemas.microsoft.com/office/drawing/2014/main" xmlns="" id="{8F2410D6-9589-4601-A8D5-66663085DB8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81750" y="3365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1" y="15580"/>
                  </a:lnTo>
                  <a:lnTo>
                    <a:pt x="226" y="609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70">
              <a:extLst>
                <a:ext uri="{FF2B5EF4-FFF2-40B4-BE49-F238E27FC236}">
                  <a16:creationId xmlns:a16="http://schemas.microsoft.com/office/drawing/2014/main" xmlns="" id="{B6B1250D-7B00-43F9-834E-99BE1A11869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229350" y="3127179"/>
              <a:ext cx="146051" cy="231972"/>
            </a:xfrm>
            <a:custGeom>
              <a:avLst/>
              <a:gdLst/>
              <a:ahLst/>
              <a:cxnLst/>
              <a:rect l="0" t="0" r="0" b="0"/>
              <a:pathLst>
                <a:path w="146051" h="23197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28472" y="3989"/>
                  </a:lnTo>
                  <a:lnTo>
                    <a:pt x="114249" y="14229"/>
                  </a:lnTo>
                  <a:lnTo>
                    <a:pt x="80240" y="53310"/>
                  </a:lnTo>
                  <a:lnTo>
                    <a:pt x="50116" y="97661"/>
                  </a:lnTo>
                  <a:lnTo>
                    <a:pt x="31445" y="131355"/>
                  </a:lnTo>
                  <a:lnTo>
                    <a:pt x="13707" y="177386"/>
                  </a:lnTo>
                  <a:lnTo>
                    <a:pt x="0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71">
              <a:extLst>
                <a:ext uri="{FF2B5EF4-FFF2-40B4-BE49-F238E27FC236}">
                  <a16:creationId xmlns:a16="http://schemas.microsoft.com/office/drawing/2014/main" xmlns="" id="{388F7FAB-877D-4ABE-8D31-D8027DC9BA3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78550" y="3155950"/>
              <a:ext cx="146051" cy="228601"/>
            </a:xfrm>
            <a:custGeom>
              <a:avLst/>
              <a:gdLst/>
              <a:ahLst/>
              <a:cxnLst/>
              <a:rect l="0" t="0" r="0" b="0"/>
              <a:pathLst>
                <a:path w="146051" h="228601">
                  <a:moveTo>
                    <a:pt x="0" y="0"/>
                  </a:moveTo>
                  <a:lnTo>
                    <a:pt x="0" y="0"/>
                  </a:lnTo>
                  <a:lnTo>
                    <a:pt x="27789" y="36628"/>
                  </a:lnTo>
                  <a:lnTo>
                    <a:pt x="56369" y="78038"/>
                  </a:lnTo>
                  <a:lnTo>
                    <a:pt x="76793" y="109708"/>
                  </a:lnTo>
                  <a:lnTo>
                    <a:pt x="96924" y="141892"/>
                  </a:lnTo>
                  <a:lnTo>
                    <a:pt x="122714" y="185662"/>
                  </a:lnTo>
                  <a:lnTo>
                    <a:pt x="146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372">
              <a:extLst>
                <a:ext uri="{FF2B5EF4-FFF2-40B4-BE49-F238E27FC236}">
                  <a16:creationId xmlns:a16="http://schemas.microsoft.com/office/drawing/2014/main" xmlns="" id="{C8AB78DF-F144-4F15-9744-6430A025613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99075" y="3073923"/>
              <a:ext cx="241376" cy="324134"/>
            </a:xfrm>
            <a:custGeom>
              <a:avLst/>
              <a:gdLst/>
              <a:ahLst/>
              <a:cxnLst/>
              <a:rect l="0" t="0" r="0" b="0"/>
              <a:pathLst>
                <a:path w="241376" h="324134">
                  <a:moveTo>
                    <a:pt x="165175" y="12177"/>
                  </a:moveTo>
                  <a:lnTo>
                    <a:pt x="165175" y="12177"/>
                  </a:lnTo>
                  <a:lnTo>
                    <a:pt x="165175" y="5435"/>
                  </a:lnTo>
                  <a:lnTo>
                    <a:pt x="163763" y="3449"/>
                  </a:lnTo>
                  <a:lnTo>
                    <a:pt x="161412" y="2125"/>
                  </a:lnTo>
                  <a:lnTo>
                    <a:pt x="147499" y="0"/>
                  </a:lnTo>
                  <a:lnTo>
                    <a:pt x="128580" y="6374"/>
                  </a:lnTo>
                  <a:lnTo>
                    <a:pt x="80989" y="53704"/>
                  </a:lnTo>
                  <a:lnTo>
                    <a:pt x="50383" y="92487"/>
                  </a:lnTo>
                  <a:lnTo>
                    <a:pt x="25492" y="137476"/>
                  </a:lnTo>
                  <a:lnTo>
                    <a:pt x="7844" y="183576"/>
                  </a:lnTo>
                  <a:lnTo>
                    <a:pt x="0" y="225232"/>
                  </a:lnTo>
                  <a:lnTo>
                    <a:pt x="7803" y="261150"/>
                  </a:lnTo>
                  <a:lnTo>
                    <a:pt x="15811" y="277642"/>
                  </a:lnTo>
                  <a:lnTo>
                    <a:pt x="43522" y="301612"/>
                  </a:lnTo>
                  <a:lnTo>
                    <a:pt x="81474" y="317203"/>
                  </a:lnTo>
                  <a:lnTo>
                    <a:pt x="128915" y="324133"/>
                  </a:lnTo>
                  <a:lnTo>
                    <a:pt x="174930" y="321569"/>
                  </a:lnTo>
                  <a:lnTo>
                    <a:pt x="241375" y="31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73">
              <a:extLst>
                <a:ext uri="{FF2B5EF4-FFF2-40B4-BE49-F238E27FC236}">
                  <a16:creationId xmlns:a16="http://schemas.microsoft.com/office/drawing/2014/main" xmlns="" id="{D8F23B04-DEAC-4D50-B08D-6524AB8968C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72028" y="3346450"/>
              <a:ext cx="262023" cy="33377"/>
            </a:xfrm>
            <a:custGeom>
              <a:avLst/>
              <a:gdLst/>
              <a:ahLst/>
              <a:cxnLst/>
              <a:rect l="0" t="0" r="0" b="0"/>
              <a:pathLst>
                <a:path w="262023" h="33377">
                  <a:moveTo>
                    <a:pt x="8022" y="0"/>
                  </a:moveTo>
                  <a:lnTo>
                    <a:pt x="8022" y="0"/>
                  </a:lnTo>
                  <a:lnTo>
                    <a:pt x="1280" y="3371"/>
                  </a:lnTo>
                  <a:lnTo>
                    <a:pt x="0" y="6481"/>
                  </a:lnTo>
                  <a:lnTo>
                    <a:pt x="459" y="15580"/>
                  </a:lnTo>
                  <a:lnTo>
                    <a:pt x="2980" y="19559"/>
                  </a:lnTo>
                  <a:lnTo>
                    <a:pt x="11426" y="25862"/>
                  </a:lnTo>
                  <a:lnTo>
                    <a:pt x="38193" y="33376"/>
                  </a:lnTo>
                  <a:lnTo>
                    <a:pt x="79677" y="33329"/>
                  </a:lnTo>
                  <a:lnTo>
                    <a:pt x="111365" y="30571"/>
                  </a:lnTo>
                  <a:lnTo>
                    <a:pt x="143558" y="27698"/>
                  </a:lnTo>
                  <a:lnTo>
                    <a:pt x="190859" y="26081"/>
                  </a:lnTo>
                  <a:lnTo>
                    <a:pt x="238115" y="25602"/>
                  </a:lnTo>
                  <a:lnTo>
                    <a:pt x="26202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74">
              <a:extLst>
                <a:ext uri="{FF2B5EF4-FFF2-40B4-BE49-F238E27FC236}">
                  <a16:creationId xmlns:a16="http://schemas.microsoft.com/office/drawing/2014/main" xmlns="" id="{E0FD4ED5-22FC-466E-A94E-FF8E9E9E0EF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470329" y="3077061"/>
              <a:ext cx="289122" cy="40790"/>
            </a:xfrm>
            <a:custGeom>
              <a:avLst/>
              <a:gdLst/>
              <a:ahLst/>
              <a:cxnLst/>
              <a:rect l="0" t="0" r="0" b="0"/>
              <a:pathLst>
                <a:path w="289122" h="40790">
                  <a:moveTo>
                    <a:pt x="3371" y="40789"/>
                  </a:moveTo>
                  <a:lnTo>
                    <a:pt x="3371" y="40789"/>
                  </a:lnTo>
                  <a:lnTo>
                    <a:pt x="0" y="27305"/>
                  </a:lnTo>
                  <a:lnTo>
                    <a:pt x="3946" y="22627"/>
                  </a:lnTo>
                  <a:lnTo>
                    <a:pt x="21501" y="15549"/>
                  </a:lnTo>
                  <a:lnTo>
                    <a:pt x="55173" y="10051"/>
                  </a:lnTo>
                  <a:lnTo>
                    <a:pt x="100477" y="5256"/>
                  </a:lnTo>
                  <a:lnTo>
                    <a:pt x="127375" y="2989"/>
                  </a:lnTo>
                  <a:lnTo>
                    <a:pt x="155890" y="772"/>
                  </a:lnTo>
                  <a:lnTo>
                    <a:pt x="181251" y="0"/>
                  </a:lnTo>
                  <a:lnTo>
                    <a:pt x="226362" y="1023"/>
                  </a:lnTo>
                  <a:lnTo>
                    <a:pt x="267233" y="8938"/>
                  </a:lnTo>
                  <a:lnTo>
                    <a:pt x="289121" y="15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65">
            <a:extLst>
              <a:ext uri="{FF2B5EF4-FFF2-40B4-BE49-F238E27FC236}">
                <a16:creationId xmlns:a16="http://schemas.microsoft.com/office/drawing/2014/main" xmlns="" id="{1BF5632A-8C88-40A9-81D7-7FFA930E1ABE}"/>
              </a:ext>
            </a:extLst>
          </p:cNvPr>
          <p:cNvGrpSpPr/>
          <p:nvPr/>
        </p:nvGrpSpPr>
        <p:grpSpPr>
          <a:xfrm>
            <a:off x="4751565" y="3670300"/>
            <a:ext cx="2133109" cy="635001"/>
            <a:chOff x="4751565" y="3670300"/>
            <a:chExt cx="2133109" cy="635001"/>
          </a:xfrm>
        </p:grpSpPr>
        <p:sp>
          <p:nvSpPr>
            <p:cNvPr id="58" name="SMARTInkShape-2375">
              <a:extLst>
                <a:ext uri="{FF2B5EF4-FFF2-40B4-BE49-F238E27FC236}">
                  <a16:creationId xmlns:a16="http://schemas.microsoft.com/office/drawing/2014/main" xmlns="" id="{B8EF1C4E-9A1F-46D6-B0C1-C0CCEBCF7B2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62279" y="3714750"/>
              <a:ext cx="116122" cy="10984"/>
            </a:xfrm>
            <a:custGeom>
              <a:avLst/>
              <a:gdLst/>
              <a:ahLst/>
              <a:cxnLst/>
              <a:rect l="0" t="0" r="0" b="0"/>
              <a:pathLst>
                <a:path w="116122" h="10984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9" y="5069"/>
                  </a:lnTo>
                  <a:lnTo>
                    <a:pt x="0" y="6907"/>
                  </a:lnTo>
                  <a:lnTo>
                    <a:pt x="607" y="8838"/>
                  </a:lnTo>
                  <a:lnTo>
                    <a:pt x="8807" y="10983"/>
                  </a:lnTo>
                  <a:lnTo>
                    <a:pt x="43810" y="8990"/>
                  </a:lnTo>
                  <a:lnTo>
                    <a:pt x="88667" y="3213"/>
                  </a:lnTo>
                  <a:lnTo>
                    <a:pt x="1161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76">
              <a:extLst>
                <a:ext uri="{FF2B5EF4-FFF2-40B4-BE49-F238E27FC236}">
                  <a16:creationId xmlns:a16="http://schemas.microsoft.com/office/drawing/2014/main" xmlns="" id="{74A38DEF-EFBA-4416-A7F7-68F2390582B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51565" y="3670300"/>
              <a:ext cx="17286" cy="31751"/>
            </a:xfrm>
            <a:custGeom>
              <a:avLst/>
              <a:gdLst/>
              <a:ahLst/>
              <a:cxnLst/>
              <a:rect l="0" t="0" r="0" b="0"/>
              <a:pathLst>
                <a:path w="17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883" y="14790"/>
                  </a:lnTo>
                  <a:lnTo>
                    <a:pt x="0" y="11977"/>
                  </a:lnTo>
                  <a:lnTo>
                    <a:pt x="1529" y="9396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77">
              <a:extLst>
                <a:ext uri="{FF2B5EF4-FFF2-40B4-BE49-F238E27FC236}">
                  <a16:creationId xmlns:a16="http://schemas.microsoft.com/office/drawing/2014/main" xmlns="" id="{9E619F80-E488-474F-918C-195F253AC07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03579" y="3765550"/>
              <a:ext cx="16072" cy="82551"/>
            </a:xfrm>
            <a:custGeom>
              <a:avLst/>
              <a:gdLst/>
              <a:ahLst/>
              <a:cxnLst/>
              <a:rect l="0" t="0" r="0" b="0"/>
              <a:pathLst>
                <a:path w="16072" h="825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274" y="29886"/>
                  </a:lnTo>
                  <a:lnTo>
                    <a:pt x="13373" y="75371"/>
                  </a:lnTo>
                  <a:lnTo>
                    <a:pt x="160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78">
              <a:extLst>
                <a:ext uri="{FF2B5EF4-FFF2-40B4-BE49-F238E27FC236}">
                  <a16:creationId xmlns:a16="http://schemas.microsoft.com/office/drawing/2014/main" xmlns="" id="{A539B0DB-F5B2-4E81-A5D3-6AF71AFCB00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888312" y="3803650"/>
              <a:ext cx="96439" cy="39471"/>
            </a:xfrm>
            <a:custGeom>
              <a:avLst/>
              <a:gdLst/>
              <a:ahLst/>
              <a:cxnLst/>
              <a:rect l="0" t="0" r="0" b="0"/>
              <a:pathLst>
                <a:path w="96439" h="39471">
                  <a:moveTo>
                    <a:pt x="20238" y="0"/>
                  </a:moveTo>
                  <a:lnTo>
                    <a:pt x="20238" y="0"/>
                  </a:lnTo>
                  <a:lnTo>
                    <a:pt x="6440" y="15208"/>
                  </a:lnTo>
                  <a:lnTo>
                    <a:pt x="464" y="26515"/>
                  </a:lnTo>
                  <a:lnTo>
                    <a:pt x="0" y="31082"/>
                  </a:lnTo>
                  <a:lnTo>
                    <a:pt x="1102" y="34832"/>
                  </a:lnTo>
                  <a:lnTo>
                    <a:pt x="3247" y="38038"/>
                  </a:lnTo>
                  <a:lnTo>
                    <a:pt x="6794" y="39470"/>
                  </a:lnTo>
                  <a:lnTo>
                    <a:pt x="16379" y="39179"/>
                  </a:lnTo>
                  <a:lnTo>
                    <a:pt x="61663" y="22546"/>
                  </a:lnTo>
                  <a:lnTo>
                    <a:pt x="964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79">
              <a:extLst>
                <a:ext uri="{FF2B5EF4-FFF2-40B4-BE49-F238E27FC236}">
                  <a16:creationId xmlns:a16="http://schemas.microsoft.com/office/drawing/2014/main" xmlns="" id="{084D30B5-9726-427B-9986-728409A77D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099166" y="3740150"/>
              <a:ext cx="6235" cy="158751"/>
            </a:xfrm>
            <a:custGeom>
              <a:avLst/>
              <a:gdLst/>
              <a:ahLst/>
              <a:cxnLst/>
              <a:rect l="0" t="0" r="0" b="0"/>
              <a:pathLst>
                <a:path w="6235" h="158751">
                  <a:moveTo>
                    <a:pt x="6234" y="0"/>
                  </a:moveTo>
                  <a:lnTo>
                    <a:pt x="6234" y="0"/>
                  </a:lnTo>
                  <a:lnTo>
                    <a:pt x="1870" y="16620"/>
                  </a:lnTo>
                  <a:lnTo>
                    <a:pt x="276" y="56173"/>
                  </a:lnTo>
                  <a:lnTo>
                    <a:pt x="0" y="94960"/>
                  </a:lnTo>
                  <a:lnTo>
                    <a:pt x="3278" y="139250"/>
                  </a:lnTo>
                  <a:lnTo>
                    <a:pt x="623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380">
              <a:extLst>
                <a:ext uri="{FF2B5EF4-FFF2-40B4-BE49-F238E27FC236}">
                  <a16:creationId xmlns:a16="http://schemas.microsoft.com/office/drawing/2014/main" xmlns="" id="{33FA27E2-08F3-48F2-8E11-3C8F552A39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06950" y="3956050"/>
              <a:ext cx="2077724" cy="98321"/>
            </a:xfrm>
            <a:custGeom>
              <a:avLst/>
              <a:gdLst/>
              <a:ahLst/>
              <a:cxnLst/>
              <a:rect l="0" t="0" r="0" b="0"/>
              <a:pathLst>
                <a:path w="2077724" h="98321">
                  <a:moveTo>
                    <a:pt x="0" y="88900"/>
                  </a:moveTo>
                  <a:lnTo>
                    <a:pt x="0" y="88900"/>
                  </a:lnTo>
                  <a:lnTo>
                    <a:pt x="0" y="92271"/>
                  </a:lnTo>
                  <a:lnTo>
                    <a:pt x="37081" y="97738"/>
                  </a:lnTo>
                  <a:lnTo>
                    <a:pt x="64937" y="98320"/>
                  </a:lnTo>
                  <a:lnTo>
                    <a:pt x="100441" y="98002"/>
                  </a:lnTo>
                  <a:lnTo>
                    <a:pt x="141044" y="97085"/>
                  </a:lnTo>
                  <a:lnTo>
                    <a:pt x="193513" y="94356"/>
                  </a:lnTo>
                  <a:lnTo>
                    <a:pt x="253892" y="90421"/>
                  </a:lnTo>
                  <a:lnTo>
                    <a:pt x="319544" y="85681"/>
                  </a:lnTo>
                  <a:lnTo>
                    <a:pt x="395769" y="81109"/>
                  </a:lnTo>
                  <a:lnTo>
                    <a:pt x="479041" y="76651"/>
                  </a:lnTo>
                  <a:lnTo>
                    <a:pt x="567010" y="72267"/>
                  </a:lnTo>
                  <a:lnTo>
                    <a:pt x="663757" y="67228"/>
                  </a:lnTo>
                  <a:lnTo>
                    <a:pt x="766354" y="61752"/>
                  </a:lnTo>
                  <a:lnTo>
                    <a:pt x="872853" y="55985"/>
                  </a:lnTo>
                  <a:lnTo>
                    <a:pt x="986891" y="50023"/>
                  </a:lnTo>
                  <a:lnTo>
                    <a:pt x="1105956" y="43932"/>
                  </a:lnTo>
                  <a:lnTo>
                    <a:pt x="1228370" y="37755"/>
                  </a:lnTo>
                  <a:lnTo>
                    <a:pt x="1342435" y="32931"/>
                  </a:lnTo>
                  <a:lnTo>
                    <a:pt x="1450935" y="29009"/>
                  </a:lnTo>
                  <a:lnTo>
                    <a:pt x="1555723" y="25690"/>
                  </a:lnTo>
                  <a:lnTo>
                    <a:pt x="1649571" y="22771"/>
                  </a:lnTo>
                  <a:lnTo>
                    <a:pt x="1736125" y="20119"/>
                  </a:lnTo>
                  <a:lnTo>
                    <a:pt x="1817817" y="17646"/>
                  </a:lnTo>
                  <a:lnTo>
                    <a:pt x="1884978" y="15997"/>
                  </a:lnTo>
                  <a:lnTo>
                    <a:pt x="1942452" y="14898"/>
                  </a:lnTo>
                  <a:lnTo>
                    <a:pt x="1993467" y="14165"/>
                  </a:lnTo>
                  <a:lnTo>
                    <a:pt x="2028889" y="12971"/>
                  </a:lnTo>
                  <a:lnTo>
                    <a:pt x="2072009" y="9763"/>
                  </a:lnTo>
                  <a:lnTo>
                    <a:pt x="2077723" y="7920"/>
                  </a:lnTo>
                  <a:lnTo>
                    <a:pt x="2075182" y="5986"/>
                  </a:lnTo>
                  <a:lnTo>
                    <a:pt x="2051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381">
              <a:extLst>
                <a:ext uri="{FF2B5EF4-FFF2-40B4-BE49-F238E27FC236}">
                  <a16:creationId xmlns:a16="http://schemas.microsoft.com/office/drawing/2014/main" xmlns="" id="{3505B35A-D711-42E1-8388-7B16CAB994C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880099" y="4124282"/>
              <a:ext cx="223327" cy="181019"/>
            </a:xfrm>
            <a:custGeom>
              <a:avLst/>
              <a:gdLst/>
              <a:ahLst/>
              <a:cxnLst/>
              <a:rect l="0" t="0" r="0" b="0"/>
              <a:pathLst>
                <a:path w="223327" h="181019">
                  <a:moveTo>
                    <a:pt x="1" y="47668"/>
                  </a:moveTo>
                  <a:lnTo>
                    <a:pt x="1" y="47668"/>
                  </a:lnTo>
                  <a:lnTo>
                    <a:pt x="0" y="44297"/>
                  </a:lnTo>
                  <a:lnTo>
                    <a:pt x="6089" y="25847"/>
                  </a:lnTo>
                  <a:lnTo>
                    <a:pt x="6882" y="25360"/>
                  </a:lnTo>
                  <a:lnTo>
                    <a:pt x="8116" y="25740"/>
                  </a:lnTo>
                  <a:lnTo>
                    <a:pt x="9645" y="26700"/>
                  </a:lnTo>
                  <a:lnTo>
                    <a:pt x="11342" y="31528"/>
                  </a:lnTo>
                  <a:lnTo>
                    <a:pt x="11392" y="39789"/>
                  </a:lnTo>
                  <a:lnTo>
                    <a:pt x="6182" y="79896"/>
                  </a:lnTo>
                  <a:lnTo>
                    <a:pt x="284" y="115250"/>
                  </a:lnTo>
                  <a:lnTo>
                    <a:pt x="6538" y="96792"/>
                  </a:lnTo>
                  <a:lnTo>
                    <a:pt x="35983" y="51010"/>
                  </a:lnTo>
                  <a:lnTo>
                    <a:pt x="59895" y="25140"/>
                  </a:lnTo>
                  <a:lnTo>
                    <a:pt x="88224" y="7440"/>
                  </a:lnTo>
                  <a:lnTo>
                    <a:pt x="115590" y="0"/>
                  </a:lnTo>
                  <a:lnTo>
                    <a:pt x="132983" y="3904"/>
                  </a:lnTo>
                  <a:lnTo>
                    <a:pt x="141572" y="7909"/>
                  </a:lnTo>
                  <a:lnTo>
                    <a:pt x="167145" y="33771"/>
                  </a:lnTo>
                  <a:lnTo>
                    <a:pt x="189225" y="74986"/>
                  </a:lnTo>
                  <a:lnTo>
                    <a:pt x="209174" y="119576"/>
                  </a:lnTo>
                  <a:lnTo>
                    <a:pt x="223326" y="161565"/>
                  </a:lnTo>
                  <a:lnTo>
                    <a:pt x="222251" y="18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2382">
            <a:extLst>
              <a:ext uri="{FF2B5EF4-FFF2-40B4-BE49-F238E27FC236}">
                <a16:creationId xmlns:a16="http://schemas.microsoft.com/office/drawing/2014/main" xmlns="" id="{DC7FDF9C-95C9-47F4-9525-C98CFAE18E6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58633" y="2869399"/>
            <a:ext cx="151518" cy="127802"/>
          </a:xfrm>
          <a:custGeom>
            <a:avLst/>
            <a:gdLst/>
            <a:ahLst/>
            <a:cxnLst/>
            <a:rect l="0" t="0" r="0" b="0"/>
            <a:pathLst>
              <a:path w="151518" h="127802">
                <a:moveTo>
                  <a:pt x="5467" y="45251"/>
                </a:moveTo>
                <a:lnTo>
                  <a:pt x="5467" y="45251"/>
                </a:lnTo>
                <a:lnTo>
                  <a:pt x="5467" y="41593"/>
                </a:lnTo>
                <a:lnTo>
                  <a:pt x="3585" y="51845"/>
                </a:lnTo>
                <a:lnTo>
                  <a:pt x="0" y="80420"/>
                </a:lnTo>
                <a:lnTo>
                  <a:pt x="4662" y="105613"/>
                </a:lnTo>
                <a:lnTo>
                  <a:pt x="6341" y="104543"/>
                </a:lnTo>
                <a:lnTo>
                  <a:pt x="32857" y="65229"/>
                </a:lnTo>
                <a:lnTo>
                  <a:pt x="63428" y="22543"/>
                </a:lnTo>
                <a:lnTo>
                  <a:pt x="79205" y="6936"/>
                </a:lnTo>
                <a:lnTo>
                  <a:pt x="93273" y="0"/>
                </a:lnTo>
                <a:lnTo>
                  <a:pt x="99282" y="267"/>
                </a:lnTo>
                <a:lnTo>
                  <a:pt x="104699" y="2562"/>
                </a:lnTo>
                <a:lnTo>
                  <a:pt x="109722" y="6208"/>
                </a:lnTo>
                <a:lnTo>
                  <a:pt x="123533" y="31566"/>
                </a:lnTo>
                <a:lnTo>
                  <a:pt x="133191" y="69262"/>
                </a:lnTo>
                <a:lnTo>
                  <a:pt x="146434" y="112579"/>
                </a:lnTo>
                <a:lnTo>
                  <a:pt x="151517" y="1278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Shape-2383">
            <a:extLst>
              <a:ext uri="{FF2B5EF4-FFF2-40B4-BE49-F238E27FC236}">
                <a16:creationId xmlns:a16="http://schemas.microsoft.com/office/drawing/2014/main" xmlns="" id="{A022258A-A0EC-4481-B3FC-7144185DD83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27250" y="2927954"/>
            <a:ext cx="393701" cy="259747"/>
          </a:xfrm>
          <a:custGeom>
            <a:avLst/>
            <a:gdLst/>
            <a:ahLst/>
            <a:cxnLst/>
            <a:rect l="0" t="0" r="0" b="0"/>
            <a:pathLst>
              <a:path w="393701" h="259747">
                <a:moveTo>
                  <a:pt x="0" y="259746"/>
                </a:moveTo>
                <a:lnTo>
                  <a:pt x="0" y="259746"/>
                </a:lnTo>
                <a:lnTo>
                  <a:pt x="45434" y="219779"/>
                </a:lnTo>
                <a:lnTo>
                  <a:pt x="78373" y="184090"/>
                </a:lnTo>
                <a:lnTo>
                  <a:pt x="104447" y="150862"/>
                </a:lnTo>
                <a:lnTo>
                  <a:pt x="131088" y="114692"/>
                </a:lnTo>
                <a:lnTo>
                  <a:pt x="163803" y="67973"/>
                </a:lnTo>
                <a:lnTo>
                  <a:pt x="186690" y="25511"/>
                </a:lnTo>
                <a:lnTo>
                  <a:pt x="196255" y="1435"/>
                </a:lnTo>
                <a:lnTo>
                  <a:pt x="197159" y="755"/>
                </a:lnTo>
                <a:lnTo>
                  <a:pt x="200045" y="0"/>
                </a:lnTo>
                <a:lnTo>
                  <a:pt x="201097" y="505"/>
                </a:lnTo>
                <a:lnTo>
                  <a:pt x="201798" y="1546"/>
                </a:lnTo>
                <a:lnTo>
                  <a:pt x="202265" y="2946"/>
                </a:lnTo>
                <a:lnTo>
                  <a:pt x="242267" y="44380"/>
                </a:lnTo>
                <a:lnTo>
                  <a:pt x="268772" y="86651"/>
                </a:lnTo>
                <a:lnTo>
                  <a:pt x="294595" y="127790"/>
                </a:lnTo>
                <a:lnTo>
                  <a:pt x="324589" y="169377"/>
                </a:lnTo>
                <a:lnTo>
                  <a:pt x="356216" y="211243"/>
                </a:lnTo>
                <a:lnTo>
                  <a:pt x="372706" y="237460"/>
                </a:lnTo>
                <a:lnTo>
                  <a:pt x="374060" y="238539"/>
                </a:lnTo>
                <a:lnTo>
                  <a:pt x="377445" y="239737"/>
                </a:lnTo>
                <a:lnTo>
                  <a:pt x="393700" y="2343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468">
            <a:extLst>
              <a:ext uri="{FF2B5EF4-FFF2-40B4-BE49-F238E27FC236}">
                <a16:creationId xmlns:a16="http://schemas.microsoft.com/office/drawing/2014/main" xmlns="" id="{77339401-FCE8-4196-A174-1236C212ACC7}"/>
              </a:ext>
            </a:extLst>
          </p:cNvPr>
          <p:cNvGrpSpPr/>
          <p:nvPr/>
        </p:nvGrpSpPr>
        <p:grpSpPr>
          <a:xfrm>
            <a:off x="2609850" y="4813132"/>
            <a:ext cx="966587" cy="740664"/>
            <a:chOff x="2609850" y="4813132"/>
            <a:chExt cx="966587" cy="740664"/>
          </a:xfrm>
        </p:grpSpPr>
        <p:sp>
          <p:nvSpPr>
            <p:cNvPr id="68" name="SMARTInkShape-2384">
              <a:extLst>
                <a:ext uri="{FF2B5EF4-FFF2-40B4-BE49-F238E27FC236}">
                  <a16:creationId xmlns:a16="http://schemas.microsoft.com/office/drawing/2014/main" xmlns="" id="{D16A2869-1ED1-4CC6-8BC9-9913C8F6B88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609850" y="5080531"/>
              <a:ext cx="219853" cy="473265"/>
            </a:xfrm>
            <a:custGeom>
              <a:avLst/>
              <a:gdLst/>
              <a:ahLst/>
              <a:cxnLst/>
              <a:rect l="0" t="0" r="0" b="0"/>
              <a:pathLst>
                <a:path w="219853" h="473265">
                  <a:moveTo>
                    <a:pt x="31750" y="253469"/>
                  </a:moveTo>
                  <a:lnTo>
                    <a:pt x="31750" y="253469"/>
                  </a:lnTo>
                  <a:lnTo>
                    <a:pt x="31750" y="248002"/>
                  </a:lnTo>
                  <a:lnTo>
                    <a:pt x="35121" y="254122"/>
                  </a:lnTo>
                  <a:lnTo>
                    <a:pt x="43287" y="295592"/>
                  </a:lnTo>
                  <a:lnTo>
                    <a:pt x="50048" y="327929"/>
                  </a:lnTo>
                  <a:lnTo>
                    <a:pt x="53993" y="363468"/>
                  </a:lnTo>
                  <a:lnTo>
                    <a:pt x="55747" y="399019"/>
                  </a:lnTo>
                  <a:lnTo>
                    <a:pt x="56029" y="443978"/>
                  </a:lnTo>
                  <a:lnTo>
                    <a:pt x="51957" y="469136"/>
                  </a:lnTo>
                  <a:lnTo>
                    <a:pt x="50161" y="472036"/>
                  </a:lnTo>
                  <a:lnTo>
                    <a:pt x="48257" y="473264"/>
                  </a:lnTo>
                  <a:lnTo>
                    <a:pt x="45577" y="471260"/>
                  </a:lnTo>
                  <a:lnTo>
                    <a:pt x="38836" y="461507"/>
                  </a:lnTo>
                  <a:lnTo>
                    <a:pt x="30479" y="416553"/>
                  </a:lnTo>
                  <a:lnTo>
                    <a:pt x="29491" y="391119"/>
                  </a:lnTo>
                  <a:lnTo>
                    <a:pt x="29539" y="360758"/>
                  </a:lnTo>
                  <a:lnTo>
                    <a:pt x="30276" y="327111"/>
                  </a:lnTo>
                  <a:lnTo>
                    <a:pt x="32178" y="291275"/>
                  </a:lnTo>
                  <a:lnTo>
                    <a:pt x="34857" y="253978"/>
                  </a:lnTo>
                  <a:lnTo>
                    <a:pt x="38055" y="215709"/>
                  </a:lnTo>
                  <a:lnTo>
                    <a:pt x="42303" y="181728"/>
                  </a:lnTo>
                  <a:lnTo>
                    <a:pt x="47252" y="150608"/>
                  </a:lnTo>
                  <a:lnTo>
                    <a:pt x="52668" y="121396"/>
                  </a:lnTo>
                  <a:lnTo>
                    <a:pt x="66212" y="75766"/>
                  </a:lnTo>
                  <a:lnTo>
                    <a:pt x="81639" y="41140"/>
                  </a:lnTo>
                  <a:lnTo>
                    <a:pt x="97902" y="16343"/>
                  </a:lnTo>
                  <a:lnTo>
                    <a:pt x="108307" y="8602"/>
                  </a:lnTo>
                  <a:lnTo>
                    <a:pt x="133038" y="0"/>
                  </a:lnTo>
                  <a:lnTo>
                    <a:pt x="158611" y="3703"/>
                  </a:lnTo>
                  <a:lnTo>
                    <a:pt x="171358" y="8642"/>
                  </a:lnTo>
                  <a:lnTo>
                    <a:pt x="193046" y="31062"/>
                  </a:lnTo>
                  <a:lnTo>
                    <a:pt x="209976" y="61488"/>
                  </a:lnTo>
                  <a:lnTo>
                    <a:pt x="219852" y="93826"/>
                  </a:lnTo>
                  <a:lnTo>
                    <a:pt x="219068" y="125131"/>
                  </a:lnTo>
                  <a:lnTo>
                    <a:pt x="215895" y="140394"/>
                  </a:lnTo>
                  <a:lnTo>
                    <a:pt x="195437" y="166760"/>
                  </a:lnTo>
                  <a:lnTo>
                    <a:pt x="164472" y="188826"/>
                  </a:lnTo>
                  <a:lnTo>
                    <a:pt x="127191" y="205689"/>
                  </a:lnTo>
                  <a:lnTo>
                    <a:pt x="87103" y="218358"/>
                  </a:lnTo>
                  <a:lnTo>
                    <a:pt x="50002" y="226575"/>
                  </a:lnTo>
                  <a:lnTo>
                    <a:pt x="0" y="228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385">
              <a:extLst>
                <a:ext uri="{FF2B5EF4-FFF2-40B4-BE49-F238E27FC236}">
                  <a16:creationId xmlns:a16="http://schemas.microsoft.com/office/drawing/2014/main" xmlns="" id="{5191C419-E7C0-42F2-93DE-C120BE64130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730858" y="4813132"/>
              <a:ext cx="158393" cy="171763"/>
            </a:xfrm>
            <a:custGeom>
              <a:avLst/>
              <a:gdLst/>
              <a:ahLst/>
              <a:cxnLst/>
              <a:rect l="0" t="0" r="0" b="0"/>
              <a:pathLst>
                <a:path w="158393" h="171763">
                  <a:moveTo>
                    <a:pt x="5992" y="57318"/>
                  </a:moveTo>
                  <a:lnTo>
                    <a:pt x="5992" y="57318"/>
                  </a:lnTo>
                  <a:lnTo>
                    <a:pt x="5992" y="46383"/>
                  </a:lnTo>
                  <a:lnTo>
                    <a:pt x="12734" y="51883"/>
                  </a:lnTo>
                  <a:lnTo>
                    <a:pt x="16044" y="66191"/>
                  </a:lnTo>
                  <a:lnTo>
                    <a:pt x="14798" y="113242"/>
                  </a:lnTo>
                  <a:lnTo>
                    <a:pt x="7757" y="157134"/>
                  </a:lnTo>
                  <a:lnTo>
                    <a:pt x="2360" y="170775"/>
                  </a:lnTo>
                  <a:lnTo>
                    <a:pt x="1454" y="171762"/>
                  </a:lnTo>
                  <a:lnTo>
                    <a:pt x="850" y="171714"/>
                  </a:lnTo>
                  <a:lnTo>
                    <a:pt x="0" y="154792"/>
                  </a:lnTo>
                  <a:lnTo>
                    <a:pt x="6490" y="113951"/>
                  </a:lnTo>
                  <a:lnTo>
                    <a:pt x="15386" y="79666"/>
                  </a:lnTo>
                  <a:lnTo>
                    <a:pt x="27806" y="46789"/>
                  </a:lnTo>
                  <a:lnTo>
                    <a:pt x="53221" y="14531"/>
                  </a:lnTo>
                  <a:lnTo>
                    <a:pt x="67905" y="3494"/>
                  </a:lnTo>
                  <a:lnTo>
                    <a:pt x="83368" y="0"/>
                  </a:lnTo>
                  <a:lnTo>
                    <a:pt x="91443" y="56"/>
                  </a:lnTo>
                  <a:lnTo>
                    <a:pt x="98943" y="3621"/>
                  </a:lnTo>
                  <a:lnTo>
                    <a:pt x="112920" y="16989"/>
                  </a:lnTo>
                  <a:lnTo>
                    <a:pt x="129318" y="51092"/>
                  </a:lnTo>
                  <a:lnTo>
                    <a:pt x="143114" y="95847"/>
                  </a:lnTo>
                  <a:lnTo>
                    <a:pt x="152767" y="141484"/>
                  </a:lnTo>
                  <a:lnTo>
                    <a:pt x="158392" y="17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386">
              <a:extLst>
                <a:ext uri="{FF2B5EF4-FFF2-40B4-BE49-F238E27FC236}">
                  <a16:creationId xmlns:a16="http://schemas.microsoft.com/office/drawing/2014/main" xmlns="" id="{F9F3BD8E-0EF6-407D-9788-082EEBB4455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806700" y="5346700"/>
              <a:ext cx="146051" cy="120651"/>
            </a:xfrm>
            <a:custGeom>
              <a:avLst/>
              <a:gdLst/>
              <a:ahLst/>
              <a:cxnLst/>
              <a:rect l="0" t="0" r="0" b="0"/>
              <a:pathLst>
                <a:path w="146051" h="120651">
                  <a:moveTo>
                    <a:pt x="0" y="0"/>
                  </a:moveTo>
                  <a:lnTo>
                    <a:pt x="0" y="0"/>
                  </a:lnTo>
                  <a:lnTo>
                    <a:pt x="21048" y="12209"/>
                  </a:lnTo>
                  <a:lnTo>
                    <a:pt x="59852" y="52686"/>
                  </a:lnTo>
                  <a:lnTo>
                    <a:pt x="104647" y="93826"/>
                  </a:lnTo>
                  <a:lnTo>
                    <a:pt x="125316" y="111761"/>
                  </a:lnTo>
                  <a:lnTo>
                    <a:pt x="146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387">
              <a:extLst>
                <a:ext uri="{FF2B5EF4-FFF2-40B4-BE49-F238E27FC236}">
                  <a16:creationId xmlns:a16="http://schemas.microsoft.com/office/drawing/2014/main" xmlns="" id="{20A0D543-AE68-4580-A1A6-F7F30A17607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51150" y="5336979"/>
              <a:ext cx="107951" cy="149422"/>
            </a:xfrm>
            <a:custGeom>
              <a:avLst/>
              <a:gdLst/>
              <a:ahLst/>
              <a:cxnLst/>
              <a:rect l="0" t="0" r="0" b="0"/>
              <a:pathLst>
                <a:path w="107951" h="149422">
                  <a:moveTo>
                    <a:pt x="107950" y="3371"/>
                  </a:moveTo>
                  <a:lnTo>
                    <a:pt x="107950" y="3371"/>
                  </a:lnTo>
                  <a:lnTo>
                    <a:pt x="104579" y="0"/>
                  </a:lnTo>
                  <a:lnTo>
                    <a:pt x="102175" y="418"/>
                  </a:lnTo>
                  <a:lnTo>
                    <a:pt x="90638" y="9160"/>
                  </a:lnTo>
                  <a:lnTo>
                    <a:pt x="54147" y="51370"/>
                  </a:lnTo>
                  <a:lnTo>
                    <a:pt x="29371" y="90344"/>
                  </a:lnTo>
                  <a:lnTo>
                    <a:pt x="7265" y="134093"/>
                  </a:lnTo>
                  <a:lnTo>
                    <a:pt x="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388">
              <a:extLst>
                <a:ext uri="{FF2B5EF4-FFF2-40B4-BE49-F238E27FC236}">
                  <a16:creationId xmlns:a16="http://schemas.microsoft.com/office/drawing/2014/main" xmlns="" id="{3AA5279B-23F2-4095-BCD2-E6F9EB337BA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094510" y="5043306"/>
              <a:ext cx="137641" cy="293731"/>
            </a:xfrm>
            <a:custGeom>
              <a:avLst/>
              <a:gdLst/>
              <a:ahLst/>
              <a:cxnLst/>
              <a:rect l="0" t="0" r="0" b="0"/>
              <a:pathLst>
                <a:path w="137641" h="293731">
                  <a:moveTo>
                    <a:pt x="80490" y="17644"/>
                  </a:moveTo>
                  <a:lnTo>
                    <a:pt x="80490" y="17644"/>
                  </a:lnTo>
                  <a:lnTo>
                    <a:pt x="80490" y="10902"/>
                  </a:lnTo>
                  <a:lnTo>
                    <a:pt x="79079" y="8210"/>
                  </a:lnTo>
                  <a:lnTo>
                    <a:pt x="73748" y="3338"/>
                  </a:lnTo>
                  <a:lnTo>
                    <a:pt x="64794" y="703"/>
                  </a:lnTo>
                  <a:lnTo>
                    <a:pt x="59442" y="0"/>
                  </a:lnTo>
                  <a:lnTo>
                    <a:pt x="45970" y="8626"/>
                  </a:lnTo>
                  <a:lnTo>
                    <a:pt x="38427" y="15865"/>
                  </a:lnTo>
                  <a:lnTo>
                    <a:pt x="17697" y="56392"/>
                  </a:lnTo>
                  <a:lnTo>
                    <a:pt x="8367" y="92486"/>
                  </a:lnTo>
                  <a:lnTo>
                    <a:pt x="2574" y="132046"/>
                  </a:lnTo>
                  <a:lnTo>
                    <a:pt x="0" y="173147"/>
                  </a:lnTo>
                  <a:lnTo>
                    <a:pt x="4500" y="209288"/>
                  </a:lnTo>
                  <a:lnTo>
                    <a:pt x="14966" y="240402"/>
                  </a:lnTo>
                  <a:lnTo>
                    <a:pt x="31378" y="265991"/>
                  </a:lnTo>
                  <a:lnTo>
                    <a:pt x="54194" y="283478"/>
                  </a:lnTo>
                  <a:lnTo>
                    <a:pt x="67193" y="290117"/>
                  </a:lnTo>
                  <a:lnTo>
                    <a:pt x="94806" y="293730"/>
                  </a:lnTo>
                  <a:lnTo>
                    <a:pt x="137640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389">
              <a:extLst>
                <a:ext uri="{FF2B5EF4-FFF2-40B4-BE49-F238E27FC236}">
                  <a16:creationId xmlns:a16="http://schemas.microsoft.com/office/drawing/2014/main" xmlns="" id="{01ABEEE8-1E9C-4EBB-A2D5-39A4CE5FE05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241442" y="5099050"/>
              <a:ext cx="174859" cy="188795"/>
            </a:xfrm>
            <a:custGeom>
              <a:avLst/>
              <a:gdLst/>
              <a:ahLst/>
              <a:cxnLst/>
              <a:rect l="0" t="0" r="0" b="0"/>
              <a:pathLst>
                <a:path w="174859" h="188795">
                  <a:moveTo>
                    <a:pt x="174858" y="0"/>
                  </a:moveTo>
                  <a:lnTo>
                    <a:pt x="174858" y="0"/>
                  </a:lnTo>
                  <a:lnTo>
                    <a:pt x="164187" y="35156"/>
                  </a:lnTo>
                  <a:lnTo>
                    <a:pt x="148178" y="79091"/>
                  </a:lnTo>
                  <a:lnTo>
                    <a:pt x="126266" y="124093"/>
                  </a:lnTo>
                  <a:lnTo>
                    <a:pt x="87256" y="170484"/>
                  </a:lnTo>
                  <a:lnTo>
                    <a:pt x="56082" y="187940"/>
                  </a:lnTo>
                  <a:lnTo>
                    <a:pt x="46285" y="188794"/>
                  </a:lnTo>
                  <a:lnTo>
                    <a:pt x="27874" y="184097"/>
                  </a:lnTo>
                  <a:lnTo>
                    <a:pt x="14046" y="173073"/>
                  </a:lnTo>
                  <a:lnTo>
                    <a:pt x="8383" y="166182"/>
                  </a:lnTo>
                  <a:lnTo>
                    <a:pt x="2091" y="149118"/>
                  </a:lnTo>
                  <a:lnTo>
                    <a:pt x="0" y="131891"/>
                  </a:lnTo>
                  <a:lnTo>
                    <a:pt x="1423" y="119531"/>
                  </a:lnTo>
                  <a:lnTo>
                    <a:pt x="4907" y="115670"/>
                  </a:lnTo>
                  <a:lnTo>
                    <a:pt x="16304" y="111381"/>
                  </a:lnTo>
                  <a:lnTo>
                    <a:pt x="45329" y="115708"/>
                  </a:lnTo>
                  <a:lnTo>
                    <a:pt x="92357" y="134882"/>
                  </a:lnTo>
                  <a:lnTo>
                    <a:pt x="134468" y="159052"/>
                  </a:lnTo>
                  <a:lnTo>
                    <a:pt x="16215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390">
              <a:extLst>
                <a:ext uri="{FF2B5EF4-FFF2-40B4-BE49-F238E27FC236}">
                  <a16:creationId xmlns:a16="http://schemas.microsoft.com/office/drawing/2014/main" xmlns="" id="{C3E3FB7D-F7E2-457E-B0C7-A853F9734D0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524250" y="5067300"/>
              <a:ext cx="52187" cy="254001"/>
            </a:xfrm>
            <a:custGeom>
              <a:avLst/>
              <a:gdLst/>
              <a:ahLst/>
              <a:cxnLst/>
              <a:rect l="0" t="0" r="0" b="0"/>
              <a:pathLst>
                <a:path w="52187" h="254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0774" y="32325"/>
                  </a:lnTo>
                  <a:lnTo>
                    <a:pt x="42605" y="55994"/>
                  </a:lnTo>
                  <a:lnTo>
                    <a:pt x="50215" y="87681"/>
                  </a:lnTo>
                  <a:lnTo>
                    <a:pt x="52186" y="122930"/>
                  </a:lnTo>
                  <a:lnTo>
                    <a:pt x="49300" y="158352"/>
                  </a:lnTo>
                  <a:lnTo>
                    <a:pt x="35068" y="204650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69">
            <a:extLst>
              <a:ext uri="{FF2B5EF4-FFF2-40B4-BE49-F238E27FC236}">
                <a16:creationId xmlns:a16="http://schemas.microsoft.com/office/drawing/2014/main" xmlns="" id="{CD422FEA-15C0-4E1B-9318-AEE27EAFFB3D}"/>
              </a:ext>
            </a:extLst>
          </p:cNvPr>
          <p:cNvGrpSpPr/>
          <p:nvPr/>
        </p:nvGrpSpPr>
        <p:grpSpPr>
          <a:xfrm>
            <a:off x="4026452" y="5124450"/>
            <a:ext cx="506800" cy="187436"/>
            <a:chOff x="4026452" y="5124450"/>
            <a:chExt cx="506800" cy="187436"/>
          </a:xfrm>
        </p:grpSpPr>
        <p:sp>
          <p:nvSpPr>
            <p:cNvPr id="76" name="SMARTInkShape-2391">
              <a:extLst>
                <a:ext uri="{FF2B5EF4-FFF2-40B4-BE49-F238E27FC236}">
                  <a16:creationId xmlns:a16="http://schemas.microsoft.com/office/drawing/2014/main" xmlns="" id="{826B3CCE-4EB0-4C28-9759-FCAEE037A2D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38600" y="52006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1113" y="4468"/>
                  </a:lnTo>
                  <a:lnTo>
                    <a:pt x="87206" y="132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92">
              <a:extLst>
                <a:ext uri="{FF2B5EF4-FFF2-40B4-BE49-F238E27FC236}">
                  <a16:creationId xmlns:a16="http://schemas.microsoft.com/office/drawing/2014/main" xmlns="" id="{3923DC35-BF37-4D78-BEB9-1A94C4CAFDB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26452" y="5257800"/>
              <a:ext cx="208999" cy="24518"/>
            </a:xfrm>
            <a:custGeom>
              <a:avLst/>
              <a:gdLst/>
              <a:ahLst/>
              <a:cxnLst/>
              <a:rect l="0" t="0" r="0" b="0"/>
              <a:pathLst>
                <a:path w="208999" h="24518">
                  <a:moveTo>
                    <a:pt x="18498" y="19050"/>
                  </a:moveTo>
                  <a:lnTo>
                    <a:pt x="18498" y="19050"/>
                  </a:lnTo>
                  <a:lnTo>
                    <a:pt x="275" y="24076"/>
                  </a:lnTo>
                  <a:lnTo>
                    <a:pt x="0" y="24517"/>
                  </a:lnTo>
                  <a:lnTo>
                    <a:pt x="34208" y="23814"/>
                  </a:lnTo>
                  <a:lnTo>
                    <a:pt x="72752" y="18580"/>
                  </a:lnTo>
                  <a:lnTo>
                    <a:pt x="97001" y="15209"/>
                  </a:lnTo>
                  <a:lnTo>
                    <a:pt x="123749" y="11550"/>
                  </a:lnTo>
                  <a:lnTo>
                    <a:pt x="171110" y="5133"/>
                  </a:lnTo>
                  <a:lnTo>
                    <a:pt x="208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93">
              <a:extLst>
                <a:ext uri="{FF2B5EF4-FFF2-40B4-BE49-F238E27FC236}">
                  <a16:creationId xmlns:a16="http://schemas.microsoft.com/office/drawing/2014/main" xmlns="" id="{3EFCAFB6-560B-4873-91B4-A8FE652BFEA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94631" y="5124450"/>
              <a:ext cx="138621" cy="187436"/>
            </a:xfrm>
            <a:custGeom>
              <a:avLst/>
              <a:gdLst/>
              <a:ahLst/>
              <a:cxnLst/>
              <a:rect l="0" t="0" r="0" b="0"/>
              <a:pathLst>
                <a:path w="138621" h="187436">
                  <a:moveTo>
                    <a:pt x="88469" y="38100"/>
                  </a:moveTo>
                  <a:lnTo>
                    <a:pt x="88469" y="38100"/>
                  </a:lnTo>
                  <a:lnTo>
                    <a:pt x="70792" y="14956"/>
                  </a:lnTo>
                  <a:lnTo>
                    <a:pt x="58975" y="10174"/>
                  </a:lnTo>
                  <a:lnTo>
                    <a:pt x="51873" y="8899"/>
                  </a:lnTo>
                  <a:lnTo>
                    <a:pt x="45022" y="10166"/>
                  </a:lnTo>
                  <a:lnTo>
                    <a:pt x="31765" y="17218"/>
                  </a:lnTo>
                  <a:lnTo>
                    <a:pt x="12401" y="43202"/>
                  </a:lnTo>
                  <a:lnTo>
                    <a:pt x="0" y="84453"/>
                  </a:lnTo>
                  <a:lnTo>
                    <a:pt x="1970" y="125682"/>
                  </a:lnTo>
                  <a:lnTo>
                    <a:pt x="18233" y="161338"/>
                  </a:lnTo>
                  <a:lnTo>
                    <a:pt x="36792" y="177774"/>
                  </a:lnTo>
                  <a:lnTo>
                    <a:pt x="47668" y="184133"/>
                  </a:lnTo>
                  <a:lnTo>
                    <a:pt x="69159" y="187435"/>
                  </a:lnTo>
                  <a:lnTo>
                    <a:pt x="79829" y="186340"/>
                  </a:lnTo>
                  <a:lnTo>
                    <a:pt x="101092" y="173834"/>
                  </a:lnTo>
                  <a:lnTo>
                    <a:pt x="111701" y="164573"/>
                  </a:lnTo>
                  <a:lnTo>
                    <a:pt x="127252" y="139231"/>
                  </a:lnTo>
                  <a:lnTo>
                    <a:pt x="136750" y="107741"/>
                  </a:lnTo>
                  <a:lnTo>
                    <a:pt x="138620" y="70227"/>
                  </a:lnTo>
                  <a:lnTo>
                    <a:pt x="131454" y="39443"/>
                  </a:lnTo>
                  <a:lnTo>
                    <a:pt x="125593" y="26295"/>
                  </a:lnTo>
                  <a:lnTo>
                    <a:pt x="115334" y="17530"/>
                  </a:lnTo>
                  <a:lnTo>
                    <a:pt x="567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2394">
            <a:extLst>
              <a:ext uri="{FF2B5EF4-FFF2-40B4-BE49-F238E27FC236}">
                <a16:creationId xmlns:a16="http://schemas.microsoft.com/office/drawing/2014/main" xmlns="" id="{343934EF-D760-4107-A418-589E953163E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594600" y="3000011"/>
            <a:ext cx="187624" cy="1419590"/>
          </a:xfrm>
          <a:custGeom>
            <a:avLst/>
            <a:gdLst/>
            <a:ahLst/>
            <a:cxnLst/>
            <a:rect l="0" t="0" r="0" b="0"/>
            <a:pathLst>
              <a:path w="187624" h="1419590">
                <a:moveTo>
                  <a:pt x="19050" y="35289"/>
                </a:moveTo>
                <a:lnTo>
                  <a:pt x="19050" y="35289"/>
                </a:lnTo>
                <a:lnTo>
                  <a:pt x="29163" y="21805"/>
                </a:lnTo>
                <a:lnTo>
                  <a:pt x="55678" y="6678"/>
                </a:lnTo>
                <a:lnTo>
                  <a:pt x="93716" y="0"/>
                </a:lnTo>
                <a:lnTo>
                  <a:pt x="118087" y="5964"/>
                </a:lnTo>
                <a:lnTo>
                  <a:pt x="129524" y="11506"/>
                </a:lnTo>
                <a:lnTo>
                  <a:pt x="145996" y="34597"/>
                </a:lnTo>
                <a:lnTo>
                  <a:pt x="157315" y="69553"/>
                </a:lnTo>
                <a:lnTo>
                  <a:pt x="161320" y="92704"/>
                </a:lnTo>
                <a:lnTo>
                  <a:pt x="164698" y="118016"/>
                </a:lnTo>
                <a:lnTo>
                  <a:pt x="165537" y="146179"/>
                </a:lnTo>
                <a:lnTo>
                  <a:pt x="164686" y="176243"/>
                </a:lnTo>
                <a:lnTo>
                  <a:pt x="162708" y="207575"/>
                </a:lnTo>
                <a:lnTo>
                  <a:pt x="157860" y="240457"/>
                </a:lnTo>
                <a:lnTo>
                  <a:pt x="151102" y="274374"/>
                </a:lnTo>
                <a:lnTo>
                  <a:pt x="143067" y="308979"/>
                </a:lnTo>
                <a:lnTo>
                  <a:pt x="134889" y="341221"/>
                </a:lnTo>
                <a:lnTo>
                  <a:pt x="126615" y="371888"/>
                </a:lnTo>
                <a:lnTo>
                  <a:pt x="118277" y="401505"/>
                </a:lnTo>
                <a:lnTo>
                  <a:pt x="111306" y="429011"/>
                </a:lnTo>
                <a:lnTo>
                  <a:pt x="105249" y="455109"/>
                </a:lnTo>
                <a:lnTo>
                  <a:pt x="99799" y="480269"/>
                </a:lnTo>
                <a:lnTo>
                  <a:pt x="95460" y="505509"/>
                </a:lnTo>
                <a:lnTo>
                  <a:pt x="91863" y="530803"/>
                </a:lnTo>
                <a:lnTo>
                  <a:pt x="88758" y="556131"/>
                </a:lnTo>
                <a:lnTo>
                  <a:pt x="87394" y="580778"/>
                </a:lnTo>
                <a:lnTo>
                  <a:pt x="87190" y="604970"/>
                </a:lnTo>
                <a:lnTo>
                  <a:pt x="89551" y="651842"/>
                </a:lnTo>
                <a:lnTo>
                  <a:pt x="95304" y="696192"/>
                </a:lnTo>
                <a:lnTo>
                  <a:pt x="104446" y="741303"/>
                </a:lnTo>
                <a:lnTo>
                  <a:pt x="115564" y="786517"/>
                </a:lnTo>
                <a:lnTo>
                  <a:pt x="127562" y="830131"/>
                </a:lnTo>
                <a:lnTo>
                  <a:pt x="139950" y="871152"/>
                </a:lnTo>
                <a:lnTo>
                  <a:pt x="152511" y="911961"/>
                </a:lnTo>
                <a:lnTo>
                  <a:pt x="165150" y="955969"/>
                </a:lnTo>
                <a:lnTo>
                  <a:pt x="175940" y="999517"/>
                </a:lnTo>
                <a:lnTo>
                  <a:pt x="184028" y="1043096"/>
                </a:lnTo>
                <a:lnTo>
                  <a:pt x="187623" y="1088335"/>
                </a:lnTo>
                <a:lnTo>
                  <a:pt x="186465" y="1111969"/>
                </a:lnTo>
                <a:lnTo>
                  <a:pt x="183577" y="1136192"/>
                </a:lnTo>
                <a:lnTo>
                  <a:pt x="179535" y="1160808"/>
                </a:lnTo>
                <a:lnTo>
                  <a:pt x="173312" y="1185685"/>
                </a:lnTo>
                <a:lnTo>
                  <a:pt x="165636" y="1210736"/>
                </a:lnTo>
                <a:lnTo>
                  <a:pt x="156990" y="1235904"/>
                </a:lnTo>
                <a:lnTo>
                  <a:pt x="136096" y="1282682"/>
                </a:lnTo>
                <a:lnTo>
                  <a:pt x="111286" y="1324875"/>
                </a:lnTo>
                <a:lnTo>
                  <a:pt x="81445" y="1360090"/>
                </a:lnTo>
                <a:lnTo>
                  <a:pt x="49368" y="1386560"/>
                </a:lnTo>
                <a:lnTo>
                  <a:pt x="0" y="14195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471">
            <a:extLst>
              <a:ext uri="{FF2B5EF4-FFF2-40B4-BE49-F238E27FC236}">
                <a16:creationId xmlns:a16="http://schemas.microsoft.com/office/drawing/2014/main" xmlns="" id="{6A64FC04-D418-437F-9DE0-C91CBA5E5CD6}"/>
              </a:ext>
            </a:extLst>
          </p:cNvPr>
          <p:cNvGrpSpPr/>
          <p:nvPr/>
        </p:nvGrpSpPr>
        <p:grpSpPr>
          <a:xfrm>
            <a:off x="8235950" y="3179486"/>
            <a:ext cx="1281110" cy="999980"/>
            <a:chOff x="8235950" y="3179486"/>
            <a:chExt cx="1281110" cy="999980"/>
          </a:xfrm>
        </p:grpSpPr>
        <p:sp>
          <p:nvSpPr>
            <p:cNvPr id="81" name="SMARTInkShape-2395">
              <a:extLst>
                <a:ext uri="{FF2B5EF4-FFF2-40B4-BE49-F238E27FC236}">
                  <a16:creationId xmlns:a16="http://schemas.microsoft.com/office/drawing/2014/main" xmlns="" id="{44ABA0E1-1253-4649-8BC5-D9788837264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35950" y="3388198"/>
              <a:ext cx="190501" cy="139388"/>
            </a:xfrm>
            <a:custGeom>
              <a:avLst/>
              <a:gdLst/>
              <a:ahLst/>
              <a:cxnLst/>
              <a:rect l="0" t="0" r="0" b="0"/>
              <a:pathLst>
                <a:path w="190501" h="139388">
                  <a:moveTo>
                    <a:pt x="0" y="66202"/>
                  </a:moveTo>
                  <a:lnTo>
                    <a:pt x="0" y="66202"/>
                  </a:lnTo>
                  <a:lnTo>
                    <a:pt x="24419" y="75040"/>
                  </a:lnTo>
                  <a:lnTo>
                    <a:pt x="50901" y="74387"/>
                  </a:lnTo>
                  <a:lnTo>
                    <a:pt x="85679" y="62775"/>
                  </a:lnTo>
                  <a:lnTo>
                    <a:pt x="105585" y="50997"/>
                  </a:lnTo>
                  <a:lnTo>
                    <a:pt x="113484" y="42746"/>
                  </a:lnTo>
                  <a:lnTo>
                    <a:pt x="117465" y="32494"/>
                  </a:lnTo>
                  <a:lnTo>
                    <a:pt x="118526" y="26797"/>
                  </a:lnTo>
                  <a:lnTo>
                    <a:pt x="115943" y="14822"/>
                  </a:lnTo>
                  <a:lnTo>
                    <a:pt x="113278" y="8666"/>
                  </a:lnTo>
                  <a:lnTo>
                    <a:pt x="108680" y="4561"/>
                  </a:lnTo>
                  <a:lnTo>
                    <a:pt x="96045" y="0"/>
                  </a:lnTo>
                  <a:lnTo>
                    <a:pt x="73065" y="804"/>
                  </a:lnTo>
                  <a:lnTo>
                    <a:pt x="60460" y="7503"/>
                  </a:lnTo>
                  <a:lnTo>
                    <a:pt x="43549" y="26937"/>
                  </a:lnTo>
                  <a:lnTo>
                    <a:pt x="37499" y="35792"/>
                  </a:lnTo>
                  <a:lnTo>
                    <a:pt x="32659" y="55038"/>
                  </a:lnTo>
                  <a:lnTo>
                    <a:pt x="32356" y="65109"/>
                  </a:lnTo>
                  <a:lnTo>
                    <a:pt x="37664" y="83825"/>
                  </a:lnTo>
                  <a:lnTo>
                    <a:pt x="52552" y="108348"/>
                  </a:lnTo>
                  <a:lnTo>
                    <a:pt x="65690" y="121623"/>
                  </a:lnTo>
                  <a:lnTo>
                    <a:pt x="83289" y="132225"/>
                  </a:lnTo>
                  <a:lnTo>
                    <a:pt x="113029" y="139387"/>
                  </a:lnTo>
                  <a:lnTo>
                    <a:pt x="144184" y="134766"/>
                  </a:lnTo>
                  <a:lnTo>
                    <a:pt x="190500" y="1106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96">
              <a:extLst>
                <a:ext uri="{FF2B5EF4-FFF2-40B4-BE49-F238E27FC236}">
                  <a16:creationId xmlns:a16="http://schemas.microsoft.com/office/drawing/2014/main" xmlns="" id="{60C2ADBA-CAB1-4E36-B852-DB9B978EBA6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458200" y="3410212"/>
              <a:ext cx="146051" cy="103580"/>
            </a:xfrm>
            <a:custGeom>
              <a:avLst/>
              <a:gdLst/>
              <a:ahLst/>
              <a:cxnLst/>
              <a:rect l="0" t="0" r="0" b="0"/>
              <a:pathLst>
                <a:path w="146051" h="103580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1" y="1062"/>
                  </a:lnTo>
                  <a:lnTo>
                    <a:pt x="8839" y="0"/>
                  </a:lnTo>
                  <a:lnTo>
                    <a:pt x="10831" y="1323"/>
                  </a:lnTo>
                  <a:lnTo>
                    <a:pt x="14927" y="6557"/>
                  </a:lnTo>
                  <a:lnTo>
                    <a:pt x="22599" y="31555"/>
                  </a:lnTo>
                  <a:lnTo>
                    <a:pt x="23864" y="55418"/>
                  </a:lnTo>
                  <a:lnTo>
                    <a:pt x="19393" y="101524"/>
                  </a:lnTo>
                  <a:lnTo>
                    <a:pt x="19278" y="103579"/>
                  </a:lnTo>
                  <a:lnTo>
                    <a:pt x="19202" y="103537"/>
                  </a:lnTo>
                  <a:lnTo>
                    <a:pt x="20940" y="64219"/>
                  </a:lnTo>
                  <a:lnTo>
                    <a:pt x="31261" y="24469"/>
                  </a:lnTo>
                  <a:lnTo>
                    <a:pt x="39444" y="8163"/>
                  </a:lnTo>
                  <a:lnTo>
                    <a:pt x="42524" y="6060"/>
                  </a:lnTo>
                  <a:lnTo>
                    <a:pt x="45988" y="5364"/>
                  </a:lnTo>
                  <a:lnTo>
                    <a:pt x="49709" y="5605"/>
                  </a:lnTo>
                  <a:lnTo>
                    <a:pt x="52894" y="7177"/>
                  </a:lnTo>
                  <a:lnTo>
                    <a:pt x="58315" y="12687"/>
                  </a:lnTo>
                  <a:lnTo>
                    <a:pt x="61195" y="23602"/>
                  </a:lnTo>
                  <a:lnTo>
                    <a:pt x="68833" y="53917"/>
                  </a:lnTo>
                  <a:lnTo>
                    <a:pt x="69877" y="54908"/>
                  </a:lnTo>
                  <a:lnTo>
                    <a:pt x="72919" y="56008"/>
                  </a:lnTo>
                  <a:lnTo>
                    <a:pt x="74719" y="54185"/>
                  </a:lnTo>
                  <a:lnTo>
                    <a:pt x="103250" y="12085"/>
                  </a:lnTo>
                  <a:lnTo>
                    <a:pt x="114397" y="3397"/>
                  </a:lnTo>
                  <a:lnTo>
                    <a:pt x="117892" y="2882"/>
                  </a:lnTo>
                  <a:lnTo>
                    <a:pt x="125539" y="4193"/>
                  </a:lnTo>
                  <a:lnTo>
                    <a:pt x="128848" y="6941"/>
                  </a:lnTo>
                  <a:lnTo>
                    <a:pt x="134407" y="15639"/>
                  </a:lnTo>
                  <a:lnTo>
                    <a:pt x="138654" y="43540"/>
                  </a:lnTo>
                  <a:lnTo>
                    <a:pt x="141375" y="72465"/>
                  </a:lnTo>
                  <a:lnTo>
                    <a:pt x="146050" y="88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97">
              <a:extLst>
                <a:ext uri="{FF2B5EF4-FFF2-40B4-BE49-F238E27FC236}">
                  <a16:creationId xmlns:a16="http://schemas.microsoft.com/office/drawing/2014/main" xmlns="" id="{3D27130B-7BEA-4E24-836A-7F35F2E18A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42636" y="3384126"/>
              <a:ext cx="93397" cy="275586"/>
            </a:xfrm>
            <a:custGeom>
              <a:avLst/>
              <a:gdLst/>
              <a:ahLst/>
              <a:cxnLst/>
              <a:rect l="0" t="0" r="0" b="0"/>
              <a:pathLst>
                <a:path w="93397" h="275586">
                  <a:moveTo>
                    <a:pt x="25114" y="38524"/>
                  </a:moveTo>
                  <a:lnTo>
                    <a:pt x="25114" y="38524"/>
                  </a:lnTo>
                  <a:lnTo>
                    <a:pt x="25114" y="35153"/>
                  </a:lnTo>
                  <a:lnTo>
                    <a:pt x="24408" y="35571"/>
                  </a:lnTo>
                  <a:lnTo>
                    <a:pt x="21743" y="39799"/>
                  </a:lnTo>
                  <a:lnTo>
                    <a:pt x="19352" y="60491"/>
                  </a:lnTo>
                  <a:lnTo>
                    <a:pt x="15470" y="107199"/>
                  </a:lnTo>
                  <a:lnTo>
                    <a:pt x="13319" y="145028"/>
                  </a:lnTo>
                  <a:lnTo>
                    <a:pt x="10935" y="176876"/>
                  </a:lnTo>
                  <a:lnTo>
                    <a:pt x="8228" y="210080"/>
                  </a:lnTo>
                  <a:lnTo>
                    <a:pt x="5999" y="249752"/>
                  </a:lnTo>
                  <a:lnTo>
                    <a:pt x="681" y="275585"/>
                  </a:lnTo>
                  <a:lnTo>
                    <a:pt x="0" y="265084"/>
                  </a:lnTo>
                  <a:lnTo>
                    <a:pt x="3170" y="230615"/>
                  </a:lnTo>
                  <a:lnTo>
                    <a:pt x="8541" y="194924"/>
                  </a:lnTo>
                  <a:lnTo>
                    <a:pt x="15631" y="153191"/>
                  </a:lnTo>
                  <a:lnTo>
                    <a:pt x="23486" y="108772"/>
                  </a:lnTo>
                  <a:lnTo>
                    <a:pt x="31681" y="70686"/>
                  </a:lnTo>
                  <a:lnTo>
                    <a:pt x="44228" y="29004"/>
                  </a:lnTo>
                  <a:lnTo>
                    <a:pt x="52659" y="12420"/>
                  </a:lnTo>
                  <a:lnTo>
                    <a:pt x="61109" y="2698"/>
                  </a:lnTo>
                  <a:lnTo>
                    <a:pt x="66044" y="529"/>
                  </a:lnTo>
                  <a:lnTo>
                    <a:pt x="77171" y="0"/>
                  </a:lnTo>
                  <a:lnTo>
                    <a:pt x="82397" y="2258"/>
                  </a:lnTo>
                  <a:lnTo>
                    <a:pt x="91966" y="10411"/>
                  </a:lnTo>
                  <a:lnTo>
                    <a:pt x="93396" y="32379"/>
                  </a:lnTo>
                  <a:lnTo>
                    <a:pt x="84387" y="72922"/>
                  </a:lnTo>
                  <a:lnTo>
                    <a:pt x="74035" y="94028"/>
                  </a:lnTo>
                  <a:lnTo>
                    <a:pt x="62379" y="108113"/>
                  </a:lnTo>
                  <a:lnTo>
                    <a:pt x="52024" y="115313"/>
                  </a:lnTo>
                  <a:lnTo>
                    <a:pt x="44129" y="117808"/>
                  </a:lnTo>
                  <a:lnTo>
                    <a:pt x="42023" y="117485"/>
                  </a:lnTo>
                  <a:lnTo>
                    <a:pt x="37814" y="114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98">
              <a:extLst>
                <a:ext uri="{FF2B5EF4-FFF2-40B4-BE49-F238E27FC236}">
                  <a16:creationId xmlns:a16="http://schemas.microsoft.com/office/drawing/2014/main" xmlns="" id="{58D18587-5172-4F54-AEA0-877CDB4FA2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82050" y="3397250"/>
              <a:ext cx="9721" cy="76201"/>
            </a:xfrm>
            <a:custGeom>
              <a:avLst/>
              <a:gdLst/>
              <a:ahLst/>
              <a:cxnLst/>
              <a:rect l="0" t="0" r="0" b="0"/>
              <a:pathLst>
                <a:path w="9721" h="7620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9494" y="12552"/>
                  </a:lnTo>
                  <a:lnTo>
                    <a:pt x="1600" y="5266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399">
              <a:extLst>
                <a:ext uri="{FF2B5EF4-FFF2-40B4-BE49-F238E27FC236}">
                  <a16:creationId xmlns:a16="http://schemas.microsoft.com/office/drawing/2014/main" xmlns="" id="{B06A45DF-545C-4859-8B3C-DEABF468801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03791" y="3302000"/>
              <a:ext cx="10010" cy="44451"/>
            </a:xfrm>
            <a:custGeom>
              <a:avLst/>
              <a:gdLst/>
              <a:ahLst/>
              <a:cxnLst/>
              <a:rect l="0" t="0" r="0" b="0"/>
              <a:pathLst>
                <a:path w="1001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25583"/>
                  </a:lnTo>
                  <a:lnTo>
                    <a:pt x="1562" y="15838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00">
              <a:extLst>
                <a:ext uri="{FF2B5EF4-FFF2-40B4-BE49-F238E27FC236}">
                  <a16:creationId xmlns:a16="http://schemas.microsoft.com/office/drawing/2014/main" xmlns="" id="{615B13F2-3361-41F9-B2D5-0406BBA76EA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870950" y="3359150"/>
              <a:ext cx="133351" cy="153190"/>
            </a:xfrm>
            <a:custGeom>
              <a:avLst/>
              <a:gdLst/>
              <a:ahLst/>
              <a:cxnLst/>
              <a:rect l="0" t="0" r="0" b="0"/>
              <a:pathLst>
                <a:path w="133351" h="153190">
                  <a:moveTo>
                    <a:pt x="0" y="50800"/>
                  </a:moveTo>
                  <a:lnTo>
                    <a:pt x="0" y="50800"/>
                  </a:lnTo>
                  <a:lnTo>
                    <a:pt x="8838" y="41962"/>
                  </a:lnTo>
                  <a:lnTo>
                    <a:pt x="12243" y="41380"/>
                  </a:lnTo>
                  <a:lnTo>
                    <a:pt x="21668" y="42615"/>
                  </a:lnTo>
                  <a:lnTo>
                    <a:pt x="45617" y="54019"/>
                  </a:lnTo>
                  <a:lnTo>
                    <a:pt x="71686" y="77546"/>
                  </a:lnTo>
                  <a:lnTo>
                    <a:pt x="87171" y="106859"/>
                  </a:lnTo>
                  <a:lnTo>
                    <a:pt x="89777" y="125575"/>
                  </a:lnTo>
                  <a:lnTo>
                    <a:pt x="87878" y="141183"/>
                  </a:lnTo>
                  <a:lnTo>
                    <a:pt x="82331" y="150472"/>
                  </a:lnTo>
                  <a:lnTo>
                    <a:pt x="78876" y="152526"/>
                  </a:lnTo>
                  <a:lnTo>
                    <a:pt x="75162" y="153189"/>
                  </a:lnTo>
                  <a:lnTo>
                    <a:pt x="71275" y="152926"/>
                  </a:lnTo>
                  <a:lnTo>
                    <a:pt x="67977" y="149223"/>
                  </a:lnTo>
                  <a:lnTo>
                    <a:pt x="62433" y="135701"/>
                  </a:lnTo>
                  <a:lnTo>
                    <a:pt x="62086" y="101512"/>
                  </a:lnTo>
                  <a:lnTo>
                    <a:pt x="69823" y="63474"/>
                  </a:lnTo>
                  <a:lnTo>
                    <a:pt x="84424" y="35505"/>
                  </a:lnTo>
                  <a:lnTo>
                    <a:pt x="102155" y="171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01">
              <a:extLst>
                <a:ext uri="{FF2B5EF4-FFF2-40B4-BE49-F238E27FC236}">
                  <a16:creationId xmlns:a16="http://schemas.microsoft.com/office/drawing/2014/main" xmlns="" id="{778F93EA-DBEF-48B4-A8D8-1250C0D6077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61450" y="34099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883" y="23144"/>
                  </a:lnTo>
                  <a:lnTo>
                    <a:pt x="34" y="6812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02">
              <a:extLst>
                <a:ext uri="{FF2B5EF4-FFF2-40B4-BE49-F238E27FC236}">
                  <a16:creationId xmlns:a16="http://schemas.microsoft.com/office/drawing/2014/main" xmlns="" id="{749745C7-9D15-4D99-B8C5-93A77E0DF2E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080499" y="3303765"/>
              <a:ext cx="19052" cy="10936"/>
            </a:xfrm>
            <a:custGeom>
              <a:avLst/>
              <a:gdLst/>
              <a:ahLst/>
              <a:cxnLst/>
              <a:rect l="0" t="0" r="0" b="0"/>
              <a:pathLst>
                <a:path w="19052" h="10936">
                  <a:moveTo>
                    <a:pt x="1" y="10935"/>
                  </a:moveTo>
                  <a:lnTo>
                    <a:pt x="1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2" y="883"/>
                  </a:lnTo>
                  <a:lnTo>
                    <a:pt x="3371" y="0"/>
                  </a:lnTo>
                  <a:lnTo>
                    <a:pt x="8790" y="901"/>
                  </a:lnTo>
                  <a:lnTo>
                    <a:pt x="19051" y="4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03">
              <a:extLst>
                <a:ext uri="{FF2B5EF4-FFF2-40B4-BE49-F238E27FC236}">
                  <a16:creationId xmlns:a16="http://schemas.microsoft.com/office/drawing/2014/main" xmlns="" id="{790B339A-B44F-4530-A4D4-79063ACF64E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172305" y="3179486"/>
              <a:ext cx="344755" cy="333238"/>
            </a:xfrm>
            <a:custGeom>
              <a:avLst/>
              <a:gdLst/>
              <a:ahLst/>
              <a:cxnLst/>
              <a:rect l="0" t="0" r="0" b="0"/>
              <a:pathLst>
                <a:path w="344755" h="333238">
                  <a:moveTo>
                    <a:pt x="66945" y="230464"/>
                  </a:moveTo>
                  <a:lnTo>
                    <a:pt x="66945" y="230464"/>
                  </a:lnTo>
                  <a:lnTo>
                    <a:pt x="66945" y="185683"/>
                  </a:lnTo>
                  <a:lnTo>
                    <a:pt x="65533" y="180855"/>
                  </a:lnTo>
                  <a:lnTo>
                    <a:pt x="60203" y="173608"/>
                  </a:lnTo>
                  <a:lnTo>
                    <a:pt x="55395" y="172805"/>
                  </a:lnTo>
                  <a:lnTo>
                    <a:pt x="42526" y="175674"/>
                  </a:lnTo>
                  <a:lnTo>
                    <a:pt x="29281" y="185417"/>
                  </a:lnTo>
                  <a:lnTo>
                    <a:pt x="22785" y="191966"/>
                  </a:lnTo>
                  <a:lnTo>
                    <a:pt x="6901" y="224780"/>
                  </a:lnTo>
                  <a:lnTo>
                    <a:pt x="0" y="262411"/>
                  </a:lnTo>
                  <a:lnTo>
                    <a:pt x="4030" y="285820"/>
                  </a:lnTo>
                  <a:lnTo>
                    <a:pt x="8069" y="297001"/>
                  </a:lnTo>
                  <a:lnTo>
                    <a:pt x="21964" y="313188"/>
                  </a:lnTo>
                  <a:lnTo>
                    <a:pt x="47738" y="328352"/>
                  </a:lnTo>
                  <a:lnTo>
                    <a:pt x="65464" y="333237"/>
                  </a:lnTo>
                  <a:lnTo>
                    <a:pt x="85101" y="333055"/>
                  </a:lnTo>
                  <a:lnTo>
                    <a:pt x="103708" y="324978"/>
                  </a:lnTo>
                  <a:lnTo>
                    <a:pt x="119972" y="311982"/>
                  </a:lnTo>
                  <a:lnTo>
                    <a:pt x="131905" y="296797"/>
                  </a:lnTo>
                  <a:lnTo>
                    <a:pt x="138150" y="280642"/>
                  </a:lnTo>
                  <a:lnTo>
                    <a:pt x="140220" y="266171"/>
                  </a:lnTo>
                  <a:lnTo>
                    <a:pt x="138787" y="257387"/>
                  </a:lnTo>
                  <a:lnTo>
                    <a:pt x="136712" y="255468"/>
                  </a:lnTo>
                  <a:lnTo>
                    <a:pt x="133918" y="254895"/>
                  </a:lnTo>
                  <a:lnTo>
                    <a:pt x="130643" y="255218"/>
                  </a:lnTo>
                  <a:lnTo>
                    <a:pt x="123242" y="259340"/>
                  </a:lnTo>
                  <a:lnTo>
                    <a:pt x="119293" y="262414"/>
                  </a:lnTo>
                  <a:lnTo>
                    <a:pt x="114906" y="271475"/>
                  </a:lnTo>
                  <a:lnTo>
                    <a:pt x="113661" y="281852"/>
                  </a:lnTo>
                  <a:lnTo>
                    <a:pt x="115459" y="291168"/>
                  </a:lnTo>
                  <a:lnTo>
                    <a:pt x="123809" y="304346"/>
                  </a:lnTo>
                  <a:lnTo>
                    <a:pt x="127432" y="306530"/>
                  </a:lnTo>
                  <a:lnTo>
                    <a:pt x="131260" y="307280"/>
                  </a:lnTo>
                  <a:lnTo>
                    <a:pt x="138568" y="306232"/>
                  </a:lnTo>
                  <a:lnTo>
                    <a:pt x="144168" y="303414"/>
                  </a:lnTo>
                  <a:lnTo>
                    <a:pt x="145943" y="300970"/>
                  </a:lnTo>
                  <a:lnTo>
                    <a:pt x="149356" y="288217"/>
                  </a:lnTo>
                  <a:lnTo>
                    <a:pt x="161023" y="308606"/>
                  </a:lnTo>
                  <a:lnTo>
                    <a:pt x="167789" y="314112"/>
                  </a:lnTo>
                  <a:lnTo>
                    <a:pt x="175499" y="317030"/>
                  </a:lnTo>
                  <a:lnTo>
                    <a:pt x="179531" y="317808"/>
                  </a:lnTo>
                  <a:lnTo>
                    <a:pt x="189655" y="314909"/>
                  </a:lnTo>
                  <a:lnTo>
                    <a:pt x="195318" y="312161"/>
                  </a:lnTo>
                  <a:lnTo>
                    <a:pt x="225391" y="280991"/>
                  </a:lnTo>
                  <a:lnTo>
                    <a:pt x="255082" y="239869"/>
                  </a:lnTo>
                  <a:lnTo>
                    <a:pt x="278267" y="201012"/>
                  </a:lnTo>
                  <a:lnTo>
                    <a:pt x="300801" y="154109"/>
                  </a:lnTo>
                  <a:lnTo>
                    <a:pt x="311749" y="128761"/>
                  </a:lnTo>
                  <a:lnTo>
                    <a:pt x="329558" y="81781"/>
                  </a:lnTo>
                  <a:lnTo>
                    <a:pt x="341707" y="41616"/>
                  </a:lnTo>
                  <a:lnTo>
                    <a:pt x="344754" y="14358"/>
                  </a:lnTo>
                  <a:lnTo>
                    <a:pt x="343168" y="6665"/>
                  </a:lnTo>
                  <a:lnTo>
                    <a:pt x="339993" y="2243"/>
                  </a:lnTo>
                  <a:lnTo>
                    <a:pt x="335761" y="0"/>
                  </a:lnTo>
                  <a:lnTo>
                    <a:pt x="329411" y="1327"/>
                  </a:lnTo>
                  <a:lnTo>
                    <a:pt x="312949" y="10327"/>
                  </a:lnTo>
                  <a:lnTo>
                    <a:pt x="287218" y="48116"/>
                  </a:lnTo>
                  <a:lnTo>
                    <a:pt x="272088" y="85450"/>
                  </a:lnTo>
                  <a:lnTo>
                    <a:pt x="260425" y="127208"/>
                  </a:lnTo>
                  <a:lnTo>
                    <a:pt x="255241" y="169285"/>
                  </a:lnTo>
                  <a:lnTo>
                    <a:pt x="254820" y="207742"/>
                  </a:lnTo>
                  <a:lnTo>
                    <a:pt x="260429" y="253600"/>
                  </a:lnTo>
                  <a:lnTo>
                    <a:pt x="267944" y="273908"/>
                  </a:lnTo>
                  <a:lnTo>
                    <a:pt x="278339" y="287637"/>
                  </a:lnTo>
                  <a:lnTo>
                    <a:pt x="288132" y="294680"/>
                  </a:lnTo>
                  <a:lnTo>
                    <a:pt x="301895" y="300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04">
              <a:extLst>
                <a:ext uri="{FF2B5EF4-FFF2-40B4-BE49-F238E27FC236}">
                  <a16:creationId xmlns:a16="http://schemas.microsoft.com/office/drawing/2014/main" xmlns="" id="{DE794F1C-B0ED-4BC1-8F98-297C3A5E9D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70950" y="3797181"/>
              <a:ext cx="127001" cy="382285"/>
            </a:xfrm>
            <a:custGeom>
              <a:avLst/>
              <a:gdLst/>
              <a:ahLst/>
              <a:cxnLst/>
              <a:rect l="0" t="0" r="0" b="0"/>
              <a:pathLst>
                <a:path w="127001" h="382285">
                  <a:moveTo>
                    <a:pt x="127000" y="50919"/>
                  </a:moveTo>
                  <a:lnTo>
                    <a:pt x="127000" y="50919"/>
                  </a:lnTo>
                  <a:lnTo>
                    <a:pt x="105985" y="3421"/>
                  </a:lnTo>
                  <a:lnTo>
                    <a:pt x="102406" y="909"/>
                  </a:lnTo>
                  <a:lnTo>
                    <a:pt x="92786" y="0"/>
                  </a:lnTo>
                  <a:lnTo>
                    <a:pt x="83336" y="3829"/>
                  </a:lnTo>
                  <a:lnTo>
                    <a:pt x="78841" y="6826"/>
                  </a:lnTo>
                  <a:lnTo>
                    <a:pt x="59030" y="38010"/>
                  </a:lnTo>
                  <a:lnTo>
                    <a:pt x="47167" y="69171"/>
                  </a:lnTo>
                  <a:lnTo>
                    <a:pt x="37190" y="104892"/>
                  </a:lnTo>
                  <a:lnTo>
                    <a:pt x="28053" y="144287"/>
                  </a:lnTo>
                  <a:lnTo>
                    <a:pt x="21170" y="183432"/>
                  </a:lnTo>
                  <a:lnTo>
                    <a:pt x="15759" y="221997"/>
                  </a:lnTo>
                  <a:lnTo>
                    <a:pt x="11002" y="260304"/>
                  </a:lnTo>
                  <a:lnTo>
                    <a:pt x="4357" y="307457"/>
                  </a:lnTo>
                  <a:lnTo>
                    <a:pt x="860" y="350471"/>
                  </a:lnTo>
                  <a:lnTo>
                    <a:pt x="50" y="382284"/>
                  </a:lnTo>
                  <a:lnTo>
                    <a:pt x="0" y="3811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05">
              <a:extLst>
                <a:ext uri="{FF2B5EF4-FFF2-40B4-BE49-F238E27FC236}">
                  <a16:creationId xmlns:a16="http://schemas.microsoft.com/office/drawing/2014/main" xmlns="" id="{587AD869-4F2C-4002-82F8-B1A781F720B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799279" y="4064000"/>
              <a:ext cx="128822" cy="25401"/>
            </a:xfrm>
            <a:custGeom>
              <a:avLst/>
              <a:gdLst/>
              <a:ahLst/>
              <a:cxnLst/>
              <a:rect l="0" t="0" r="0" b="0"/>
              <a:pathLst>
                <a:path w="12882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39326" y="23989"/>
                  </a:lnTo>
                  <a:lnTo>
                    <a:pt x="74082" y="15261"/>
                  </a:lnTo>
                  <a:lnTo>
                    <a:pt x="1288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06">
              <a:extLst>
                <a:ext uri="{FF2B5EF4-FFF2-40B4-BE49-F238E27FC236}">
                  <a16:creationId xmlns:a16="http://schemas.microsoft.com/office/drawing/2014/main" xmlns="" id="{D1A33223-4306-4E74-842D-F9BEDDAACD5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067800" y="4032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72">
            <a:extLst>
              <a:ext uri="{FF2B5EF4-FFF2-40B4-BE49-F238E27FC236}">
                <a16:creationId xmlns:a16="http://schemas.microsoft.com/office/drawing/2014/main" xmlns="" id="{8D05CEAB-6DD7-4A17-9453-D329E820D0F0}"/>
              </a:ext>
            </a:extLst>
          </p:cNvPr>
          <p:cNvGrpSpPr/>
          <p:nvPr/>
        </p:nvGrpSpPr>
        <p:grpSpPr>
          <a:xfrm>
            <a:off x="8387455" y="3977668"/>
            <a:ext cx="369340" cy="402124"/>
            <a:chOff x="8387455" y="3977668"/>
            <a:chExt cx="369340" cy="402124"/>
          </a:xfrm>
        </p:grpSpPr>
        <p:sp>
          <p:nvSpPr>
            <p:cNvPr id="94" name="SMARTInkShape-2407">
              <a:extLst>
                <a:ext uri="{FF2B5EF4-FFF2-40B4-BE49-F238E27FC236}">
                  <a16:creationId xmlns:a16="http://schemas.microsoft.com/office/drawing/2014/main" xmlns="" id="{53F76CC0-9D30-478B-A61E-8175A0C685B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387455" y="3977668"/>
              <a:ext cx="129411" cy="402124"/>
            </a:xfrm>
            <a:custGeom>
              <a:avLst/>
              <a:gdLst/>
              <a:ahLst/>
              <a:cxnLst/>
              <a:rect l="0" t="0" r="0" b="0"/>
              <a:pathLst>
                <a:path w="129411" h="402124">
                  <a:moveTo>
                    <a:pt x="26295" y="187932"/>
                  </a:moveTo>
                  <a:lnTo>
                    <a:pt x="26295" y="187932"/>
                  </a:lnTo>
                  <a:lnTo>
                    <a:pt x="22924" y="187932"/>
                  </a:lnTo>
                  <a:lnTo>
                    <a:pt x="22636" y="189343"/>
                  </a:lnTo>
                  <a:lnTo>
                    <a:pt x="30951" y="230577"/>
                  </a:lnTo>
                  <a:lnTo>
                    <a:pt x="37003" y="270339"/>
                  </a:lnTo>
                  <a:lnTo>
                    <a:pt x="43265" y="313400"/>
                  </a:lnTo>
                  <a:lnTo>
                    <a:pt x="48178" y="356028"/>
                  </a:lnTo>
                  <a:lnTo>
                    <a:pt x="45857" y="400211"/>
                  </a:lnTo>
                  <a:lnTo>
                    <a:pt x="44981" y="402123"/>
                  </a:lnTo>
                  <a:lnTo>
                    <a:pt x="43691" y="401987"/>
                  </a:lnTo>
                  <a:lnTo>
                    <a:pt x="42126" y="400485"/>
                  </a:lnTo>
                  <a:lnTo>
                    <a:pt x="30180" y="365541"/>
                  </a:lnTo>
                  <a:lnTo>
                    <a:pt x="24964" y="334603"/>
                  </a:lnTo>
                  <a:lnTo>
                    <a:pt x="16531" y="292160"/>
                  </a:lnTo>
                  <a:lnTo>
                    <a:pt x="11318" y="268000"/>
                  </a:lnTo>
                  <a:lnTo>
                    <a:pt x="7138" y="240605"/>
                  </a:lnTo>
                  <a:lnTo>
                    <a:pt x="3646" y="211053"/>
                  </a:lnTo>
                  <a:lnTo>
                    <a:pt x="612" y="180063"/>
                  </a:lnTo>
                  <a:lnTo>
                    <a:pt x="0" y="151641"/>
                  </a:lnTo>
                  <a:lnTo>
                    <a:pt x="1004" y="124933"/>
                  </a:lnTo>
                  <a:lnTo>
                    <a:pt x="5882" y="78088"/>
                  </a:lnTo>
                  <a:lnTo>
                    <a:pt x="12754" y="43156"/>
                  </a:lnTo>
                  <a:lnTo>
                    <a:pt x="27927" y="9804"/>
                  </a:lnTo>
                  <a:lnTo>
                    <a:pt x="35143" y="4269"/>
                  </a:lnTo>
                  <a:lnTo>
                    <a:pt x="52569" y="0"/>
                  </a:lnTo>
                  <a:lnTo>
                    <a:pt x="72074" y="7981"/>
                  </a:lnTo>
                  <a:lnTo>
                    <a:pt x="92502" y="26109"/>
                  </a:lnTo>
                  <a:lnTo>
                    <a:pt x="113340" y="55333"/>
                  </a:lnTo>
                  <a:lnTo>
                    <a:pt x="124953" y="87606"/>
                  </a:lnTo>
                  <a:lnTo>
                    <a:pt x="129410" y="120059"/>
                  </a:lnTo>
                  <a:lnTo>
                    <a:pt x="129038" y="150946"/>
                  </a:lnTo>
                  <a:lnTo>
                    <a:pt x="118996" y="177373"/>
                  </a:lnTo>
                  <a:lnTo>
                    <a:pt x="102773" y="199467"/>
                  </a:lnTo>
                  <a:lnTo>
                    <a:pt x="75217" y="221688"/>
                  </a:lnTo>
                  <a:lnTo>
                    <a:pt x="60032" y="227629"/>
                  </a:lnTo>
                  <a:lnTo>
                    <a:pt x="54430" y="227097"/>
                  </a:lnTo>
                  <a:lnTo>
                    <a:pt x="49990" y="224625"/>
                  </a:lnTo>
                  <a:lnTo>
                    <a:pt x="46326" y="220861"/>
                  </a:lnTo>
                  <a:lnTo>
                    <a:pt x="45293" y="216235"/>
                  </a:lnTo>
                  <a:lnTo>
                    <a:pt x="51695" y="194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08">
              <a:extLst>
                <a:ext uri="{FF2B5EF4-FFF2-40B4-BE49-F238E27FC236}">
                  <a16:creationId xmlns:a16="http://schemas.microsoft.com/office/drawing/2014/main" xmlns="" id="{FC446AA9-CB86-479A-A2F6-FC6C1CCBC81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72500" y="4012798"/>
              <a:ext cx="184295" cy="152803"/>
            </a:xfrm>
            <a:custGeom>
              <a:avLst/>
              <a:gdLst/>
              <a:ahLst/>
              <a:cxnLst/>
              <a:rect l="0" t="0" r="0" b="0"/>
              <a:pathLst>
                <a:path w="184295" h="152803">
                  <a:moveTo>
                    <a:pt x="0" y="44852"/>
                  </a:moveTo>
                  <a:lnTo>
                    <a:pt x="0" y="44852"/>
                  </a:lnTo>
                  <a:lnTo>
                    <a:pt x="17891" y="87210"/>
                  </a:lnTo>
                  <a:lnTo>
                    <a:pt x="24960" y="132866"/>
                  </a:lnTo>
                  <a:lnTo>
                    <a:pt x="25270" y="137958"/>
                  </a:lnTo>
                  <a:lnTo>
                    <a:pt x="21990" y="129353"/>
                  </a:lnTo>
                  <a:lnTo>
                    <a:pt x="20336" y="95933"/>
                  </a:lnTo>
                  <a:lnTo>
                    <a:pt x="24998" y="60771"/>
                  </a:lnTo>
                  <a:lnTo>
                    <a:pt x="31335" y="45812"/>
                  </a:lnTo>
                  <a:lnTo>
                    <a:pt x="36975" y="38223"/>
                  </a:lnTo>
                  <a:lnTo>
                    <a:pt x="39467" y="36199"/>
                  </a:lnTo>
                  <a:lnTo>
                    <a:pt x="42539" y="37672"/>
                  </a:lnTo>
                  <a:lnTo>
                    <a:pt x="57608" y="60315"/>
                  </a:lnTo>
                  <a:lnTo>
                    <a:pt x="77972" y="106867"/>
                  </a:lnTo>
                  <a:lnTo>
                    <a:pt x="81193" y="112380"/>
                  </a:lnTo>
                  <a:lnTo>
                    <a:pt x="81646" y="111037"/>
                  </a:lnTo>
                  <a:lnTo>
                    <a:pt x="86134" y="89911"/>
                  </a:lnTo>
                  <a:lnTo>
                    <a:pt x="100075" y="62201"/>
                  </a:lnTo>
                  <a:lnTo>
                    <a:pt x="126698" y="21233"/>
                  </a:lnTo>
                  <a:lnTo>
                    <a:pt x="139566" y="7779"/>
                  </a:lnTo>
                  <a:lnTo>
                    <a:pt x="145961" y="3203"/>
                  </a:lnTo>
                  <a:lnTo>
                    <a:pt x="158710" y="0"/>
                  </a:lnTo>
                  <a:lnTo>
                    <a:pt x="165074" y="134"/>
                  </a:lnTo>
                  <a:lnTo>
                    <a:pt x="170727" y="3046"/>
                  </a:lnTo>
                  <a:lnTo>
                    <a:pt x="180770" y="13807"/>
                  </a:lnTo>
                  <a:lnTo>
                    <a:pt x="184294" y="31760"/>
                  </a:lnTo>
                  <a:lnTo>
                    <a:pt x="180808" y="77779"/>
                  </a:lnTo>
                  <a:lnTo>
                    <a:pt x="178394" y="121154"/>
                  </a:lnTo>
                  <a:lnTo>
                    <a:pt x="177800" y="1528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15876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12</cp:revision>
  <dcterms:created xsi:type="dcterms:W3CDTF">2019-08-29T19:54:54Z</dcterms:created>
  <dcterms:modified xsi:type="dcterms:W3CDTF">2019-09-19T21:37:00Z</dcterms:modified>
</cp:coreProperties>
</file>